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2" r:id="rId2"/>
    <p:sldId id="305" r:id="rId3"/>
    <p:sldId id="307" r:id="rId4"/>
    <p:sldId id="310" r:id="rId5"/>
    <p:sldId id="308" r:id="rId6"/>
    <p:sldId id="313" r:id="rId7"/>
    <p:sldId id="325" r:id="rId8"/>
    <p:sldId id="315" r:id="rId9"/>
    <p:sldId id="316" r:id="rId10"/>
    <p:sldId id="326" r:id="rId11"/>
    <p:sldId id="327" r:id="rId12"/>
    <p:sldId id="317" r:id="rId13"/>
    <p:sldId id="318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gif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gif"/><Relationship Id="rId10" Type="http://schemas.openxmlformats.org/officeDocument/2006/relationships/image" Target="../media/image15.gif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Databanksysteem</a:t>
            </a:r>
          </a:p>
        </p:txBody>
      </p:sp>
    </p:spTree>
    <p:extLst>
      <p:ext uri="{BB962C8B-B14F-4D97-AF65-F5344CB8AC3E}">
        <p14:creationId xmlns:p14="http://schemas.microsoft.com/office/powerpoint/2010/main" val="27543306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</a:p>
          <a:p>
            <a:r>
              <a:rPr lang="nl-BE" sz="1400" dirty="0" smtClean="0"/>
              <a:t>Overige</a:t>
            </a:r>
            <a:endParaRPr lang="nl-BE" sz="1400" dirty="0"/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0" name="Picture 2" descr="http://www.tabulus.com/Overview/Images/TvsOLAPCh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44824"/>
            <a:ext cx="829388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233429"/>
            <a:ext cx="2551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Data warehouse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4509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</a:p>
          <a:p>
            <a:r>
              <a:rPr lang="nl-BE" sz="1400" dirty="0" smtClean="0"/>
              <a:t>Overige</a:t>
            </a:r>
            <a:endParaRPr lang="nl-BE" sz="1400" dirty="0"/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4100" name="Picture 4" descr="http://dminedashboards.com/wp-content/themes/dmine-hybrid/images/home_dash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2188"/>
            <a:ext cx="7632848" cy="435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1268760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Dashboard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7029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Gebruikers</a:t>
            </a:r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8194" name="Picture 2" descr="http://blog.mozilla.org/metrics/files/2009/07/voice_of_us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42" y="1696725"/>
            <a:ext cx="6984776" cy="463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0375" y="1141065"/>
            <a:ext cx="2440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Gebruikers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837351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Gebruikers</a:t>
            </a:r>
          </a:p>
          <a:p>
            <a:r>
              <a:rPr lang="nl-BE" dirty="0" smtClean="0"/>
              <a:t>DBA </a:t>
            </a:r>
            <a:r>
              <a:rPr lang="nl-BE" dirty="0" err="1" smtClean="0"/>
              <a:t>vs</a:t>
            </a:r>
            <a:r>
              <a:rPr lang="nl-BE" dirty="0" smtClean="0"/>
              <a:t> DA</a:t>
            </a:r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8196" name="Picture 4" descr="http://www.mercurytechnology.com/images/oracle-support-compon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00808"/>
            <a:ext cx="4467788" cy="44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iwarelogicsolutions.com/images/DataMan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74" y="1772816"/>
            <a:ext cx="3823600" cy="38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6093296"/>
            <a:ext cx="715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DBA</a:t>
            </a:r>
            <a:endParaRPr lang="nl-B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5910733"/>
            <a:ext cx="547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DA</a:t>
            </a:r>
            <a:endParaRPr lang="nl-BE" sz="2400" dirty="0"/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3902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1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Componenten</a:t>
            </a:r>
            <a:endParaRPr lang="nl-BE" dirty="0"/>
          </a:p>
        </p:txBody>
      </p:sp>
      <p:pic>
        <p:nvPicPr>
          <p:cNvPr id="3074" name="Picture 2" descr="http://4.bp.blogspot.com/-1ZSWlQJtmFU/Ttg4FJqksdI/AAAAAAAAAAM/w_eZ_75W5d4/s1600/Database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" y="1268760"/>
            <a:ext cx="6888765" cy="51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8224" y="1628800"/>
            <a:ext cx="2052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/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Gebruikers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99482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</a:p>
          <a:p>
            <a:r>
              <a:rPr lang="nl-BE" sz="1400" dirty="0" smtClean="0"/>
              <a:t>Processoren</a:t>
            </a:r>
            <a:endParaRPr lang="nl-BE" sz="1400" dirty="0"/>
          </a:p>
        </p:txBody>
      </p:sp>
      <p:pic>
        <p:nvPicPr>
          <p:cNvPr id="1026" name="Picture 2" descr="http://www.xgn.nl/images/articles/original/2013/43852-geruchten-rondom-cpu-volgende-xbox-duiken-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048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484784"/>
            <a:ext cx="2225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Hardware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80594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</a:p>
          <a:p>
            <a:r>
              <a:rPr lang="nl-BE" sz="1400" dirty="0" smtClean="0"/>
              <a:t>Geheugen</a:t>
            </a:r>
            <a:endParaRPr lang="nl-BE" sz="1400" dirty="0"/>
          </a:p>
        </p:txBody>
      </p:sp>
      <p:pic>
        <p:nvPicPr>
          <p:cNvPr id="2054" name="Picture 6" descr="Storag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193185" cy="48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4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</a:p>
          <a:p>
            <a:r>
              <a:rPr lang="nl-BE" sz="1400" dirty="0" smtClean="0"/>
              <a:t>Geheugen</a:t>
            </a:r>
            <a:endParaRPr lang="nl-BE" sz="1400" dirty="0"/>
          </a:p>
        </p:txBody>
      </p:sp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3356100" y="1340768"/>
            <a:ext cx="3024188" cy="6477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nl-BE" sz="1800" b="1">
                <a:solidFill>
                  <a:srgbClr val="000000"/>
                </a:solidFill>
                <a:latin typeface="Arial" charset="0"/>
              </a:rPr>
              <a:t>CPU</a:t>
            </a:r>
            <a:endParaRPr lang="nl-NL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3356100" y="2275806"/>
            <a:ext cx="3024188" cy="187325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>
                <a:solidFill>
                  <a:srgbClr val="000000"/>
                </a:solidFill>
                <a:latin typeface="Arial" charset="0"/>
              </a:rPr>
              <a:t>primair geheugen</a:t>
            </a:r>
            <a:endParaRPr lang="nl-NL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3356100" y="4509418"/>
            <a:ext cx="3024188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4148263" y="242026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" name="Line 71"/>
          <p:cNvSpPr>
            <a:spLocks noChangeShapeType="1"/>
          </p:cNvSpPr>
          <p:nvPr/>
        </p:nvSpPr>
        <p:spPr bwMode="auto">
          <a:xfrm>
            <a:off x="4148263" y="263616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" name="Line 72"/>
          <p:cNvSpPr>
            <a:spLocks noChangeShapeType="1"/>
          </p:cNvSpPr>
          <p:nvPr/>
        </p:nvSpPr>
        <p:spPr bwMode="auto">
          <a:xfrm>
            <a:off x="4148263" y="285206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4148263" y="306796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" name="Line 74"/>
          <p:cNvSpPr>
            <a:spLocks noChangeShapeType="1"/>
          </p:cNvSpPr>
          <p:nvPr/>
        </p:nvSpPr>
        <p:spPr bwMode="auto">
          <a:xfrm>
            <a:off x="4148263" y="328386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" name="Rectangle 75"/>
          <p:cNvSpPr>
            <a:spLocks noChangeArrowheads="1"/>
          </p:cNvSpPr>
          <p:nvPr/>
        </p:nvSpPr>
        <p:spPr bwMode="auto">
          <a:xfrm>
            <a:off x="5157913" y="2418681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Line 76"/>
          <p:cNvSpPr>
            <a:spLocks noChangeShapeType="1"/>
          </p:cNvSpPr>
          <p:nvPr/>
        </p:nvSpPr>
        <p:spPr bwMode="auto">
          <a:xfrm>
            <a:off x="5157913" y="2634581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" name="Line 77"/>
          <p:cNvSpPr>
            <a:spLocks noChangeShapeType="1"/>
          </p:cNvSpPr>
          <p:nvPr/>
        </p:nvSpPr>
        <p:spPr bwMode="auto">
          <a:xfrm>
            <a:off x="5157913" y="2850481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" name="Line 78"/>
          <p:cNvSpPr>
            <a:spLocks noChangeShapeType="1"/>
          </p:cNvSpPr>
          <p:nvPr/>
        </p:nvSpPr>
        <p:spPr bwMode="auto">
          <a:xfrm>
            <a:off x="5157913" y="3066381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Line 79"/>
          <p:cNvSpPr>
            <a:spLocks noChangeShapeType="1"/>
          </p:cNvSpPr>
          <p:nvPr/>
        </p:nvSpPr>
        <p:spPr bwMode="auto">
          <a:xfrm>
            <a:off x="5157913" y="3282281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" name="Text Box 80"/>
          <p:cNvSpPr txBox="1">
            <a:spLocks noChangeArrowheads="1"/>
          </p:cNvSpPr>
          <p:nvPr/>
        </p:nvSpPr>
        <p:spPr bwMode="auto">
          <a:xfrm>
            <a:off x="3932363" y="3499768"/>
            <a:ext cx="1834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databankbuffers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Line 81"/>
          <p:cNvSpPr>
            <a:spLocks noChangeShapeType="1"/>
          </p:cNvSpPr>
          <p:nvPr/>
        </p:nvSpPr>
        <p:spPr bwMode="auto">
          <a:xfrm flipH="1">
            <a:off x="4292725" y="1844006"/>
            <a:ext cx="504825" cy="503238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" name="Line 82"/>
          <p:cNvSpPr>
            <a:spLocks noChangeShapeType="1"/>
          </p:cNvSpPr>
          <p:nvPr/>
        </p:nvSpPr>
        <p:spPr bwMode="auto">
          <a:xfrm>
            <a:off x="4940425" y="1844006"/>
            <a:ext cx="360363" cy="503238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Freeform 83"/>
          <p:cNvSpPr>
            <a:spLocks/>
          </p:cNvSpPr>
          <p:nvPr/>
        </p:nvSpPr>
        <p:spPr bwMode="auto">
          <a:xfrm>
            <a:off x="3489450" y="3139406"/>
            <a:ext cx="514350" cy="1946275"/>
          </a:xfrm>
          <a:custGeom>
            <a:avLst/>
            <a:gdLst>
              <a:gd name="T0" fmla="*/ 324 w 324"/>
              <a:gd name="T1" fmla="*/ 0 h 1225"/>
              <a:gd name="T2" fmla="*/ 7 w 324"/>
              <a:gd name="T3" fmla="*/ 726 h 1225"/>
              <a:gd name="T4" fmla="*/ 279 w 324"/>
              <a:gd name="T5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1225">
                <a:moveTo>
                  <a:pt x="324" y="0"/>
                </a:moveTo>
                <a:cubicBezTo>
                  <a:pt x="169" y="261"/>
                  <a:pt x="14" y="522"/>
                  <a:pt x="7" y="726"/>
                </a:cubicBezTo>
                <a:cubicBezTo>
                  <a:pt x="0" y="930"/>
                  <a:pt x="226" y="1142"/>
                  <a:pt x="279" y="1225"/>
                </a:cubicBezTo>
              </a:path>
            </a:pathLst>
          </a:custGeom>
          <a:noFill/>
          <a:ln w="57150" cmpd="sng">
            <a:solidFill>
              <a:srgbClr val="996633"/>
            </a:solidFill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" name="Freeform 84"/>
          <p:cNvSpPr>
            <a:spLocks/>
          </p:cNvSpPr>
          <p:nvPr/>
        </p:nvSpPr>
        <p:spPr bwMode="auto">
          <a:xfrm flipH="1">
            <a:off x="5650038" y="3210843"/>
            <a:ext cx="514350" cy="1946275"/>
          </a:xfrm>
          <a:custGeom>
            <a:avLst/>
            <a:gdLst>
              <a:gd name="T0" fmla="*/ 324 w 324"/>
              <a:gd name="T1" fmla="*/ 0 h 1225"/>
              <a:gd name="T2" fmla="*/ 7 w 324"/>
              <a:gd name="T3" fmla="*/ 726 h 1225"/>
              <a:gd name="T4" fmla="*/ 279 w 324"/>
              <a:gd name="T5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1225">
                <a:moveTo>
                  <a:pt x="324" y="0"/>
                </a:moveTo>
                <a:cubicBezTo>
                  <a:pt x="169" y="261"/>
                  <a:pt x="14" y="522"/>
                  <a:pt x="7" y="726"/>
                </a:cubicBezTo>
                <a:cubicBezTo>
                  <a:pt x="0" y="930"/>
                  <a:pt x="226" y="1142"/>
                  <a:pt x="279" y="1225"/>
                </a:cubicBezTo>
              </a:path>
            </a:pathLst>
          </a:custGeom>
          <a:noFill/>
          <a:ln w="57150" cmpd="sng">
            <a:solidFill>
              <a:srgbClr val="996633"/>
            </a:solidFill>
            <a:round/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AutoShape 85"/>
          <p:cNvSpPr>
            <a:spLocks noChangeArrowheads="1"/>
          </p:cNvSpPr>
          <p:nvPr/>
        </p:nvSpPr>
        <p:spPr bwMode="auto">
          <a:xfrm>
            <a:off x="4076825" y="4796756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" name="AutoShape 86"/>
          <p:cNvSpPr>
            <a:spLocks noChangeArrowheads="1"/>
          </p:cNvSpPr>
          <p:nvPr/>
        </p:nvSpPr>
        <p:spPr bwMode="auto">
          <a:xfrm>
            <a:off x="4795963" y="4796756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5013450" y="507456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7" name="Text Box 88"/>
          <p:cNvSpPr txBox="1">
            <a:spLocks noChangeArrowheads="1"/>
          </p:cNvSpPr>
          <p:nvPr/>
        </p:nvSpPr>
        <p:spPr bwMode="auto">
          <a:xfrm rot="5400000">
            <a:off x="5548438" y="3460080"/>
            <a:ext cx="2306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l-BE" sz="1800" b="1">
                <a:solidFill>
                  <a:srgbClr val="996633"/>
                </a:solidFill>
                <a:latin typeface="Arial" charset="0"/>
              </a:rPr>
              <a:t>datastromen</a:t>
            </a:r>
            <a:endParaRPr lang="nl-NL" sz="1800" b="1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8" name="Document"/>
          <p:cNvSpPr>
            <a:spLocks noEditPoints="1" noChangeArrowheads="1"/>
          </p:cNvSpPr>
          <p:nvPr/>
        </p:nvSpPr>
        <p:spPr bwMode="auto">
          <a:xfrm>
            <a:off x="4148263" y="5012656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4308600" y="521744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0" name="AutoShape 91"/>
          <p:cNvSpPr>
            <a:spLocks noChangeArrowheads="1"/>
          </p:cNvSpPr>
          <p:nvPr/>
        </p:nvSpPr>
        <p:spPr bwMode="auto">
          <a:xfrm>
            <a:off x="4435600" y="508409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1" name="Document"/>
          <p:cNvSpPr>
            <a:spLocks noEditPoints="1" noChangeArrowheads="1"/>
          </p:cNvSpPr>
          <p:nvPr/>
        </p:nvSpPr>
        <p:spPr bwMode="auto">
          <a:xfrm>
            <a:off x="4524500" y="529046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2" name="Document"/>
          <p:cNvSpPr>
            <a:spLocks noEditPoints="1" noChangeArrowheads="1"/>
          </p:cNvSpPr>
          <p:nvPr/>
        </p:nvSpPr>
        <p:spPr bwMode="auto">
          <a:xfrm>
            <a:off x="4581650" y="5444456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3" name="AutoShape 94"/>
          <p:cNvSpPr>
            <a:spLocks noChangeArrowheads="1"/>
          </p:cNvSpPr>
          <p:nvPr/>
        </p:nvSpPr>
        <p:spPr bwMode="auto">
          <a:xfrm>
            <a:off x="5084888" y="508409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5156325" y="5301581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5" name="Document"/>
          <p:cNvSpPr>
            <a:spLocks noEditPoints="1" noChangeArrowheads="1"/>
          </p:cNvSpPr>
          <p:nvPr/>
        </p:nvSpPr>
        <p:spPr bwMode="auto">
          <a:xfrm>
            <a:off x="5300788" y="543334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6" name="Document"/>
          <p:cNvSpPr>
            <a:spLocks noEditPoints="1" noChangeArrowheads="1"/>
          </p:cNvSpPr>
          <p:nvPr/>
        </p:nvSpPr>
        <p:spPr bwMode="auto">
          <a:xfrm>
            <a:off x="4653088" y="5361906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" name="Text Box 98"/>
          <p:cNvSpPr txBox="1">
            <a:spLocks noChangeArrowheads="1"/>
          </p:cNvSpPr>
          <p:nvPr/>
        </p:nvSpPr>
        <p:spPr bwMode="auto">
          <a:xfrm>
            <a:off x="4219700" y="5804818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4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nl-BE" dirty="0"/>
          </a:p>
        </p:txBody>
      </p:sp>
      <p:pic>
        <p:nvPicPr>
          <p:cNvPr id="1036" name="Picture 12" descr="http://www.taptapdesign.com/wp-content/uploads/2011/10/order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56992"/>
            <a:ext cx="4709997" cy="31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10061" y="2091726"/>
            <a:ext cx="2695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Gestructureerd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Geïntegreerd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20811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Data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893944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nl-BE" dirty="0"/>
          </a:p>
        </p:txBody>
      </p:sp>
      <p:pic>
        <p:nvPicPr>
          <p:cNvPr id="7" name="Picture 14" descr="http://img.tebyan.net/library/english/10007_fig6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59" y="3522827"/>
            <a:ext cx="44862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1450072"/>
            <a:ext cx="7693967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452550"/>
            <a:ext cx="7693967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Jokes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718359"/>
            <a:ext cx="76594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 err="1" smtClean="0"/>
              <a:t>JokeText</a:t>
            </a:r>
            <a:r>
              <a:rPr lang="nl-BE" sz="1400" b="1" dirty="0" smtClean="0"/>
              <a:t>                                  </a:t>
            </a:r>
            <a:r>
              <a:rPr lang="nl-BE" sz="1400" b="1" dirty="0" err="1" smtClean="0"/>
              <a:t>JokeDate</a:t>
            </a:r>
            <a:r>
              <a:rPr lang="nl-BE" sz="1400" b="1" dirty="0" smtClean="0"/>
              <a:t>          </a:t>
            </a:r>
            <a:r>
              <a:rPr lang="nl-BE" sz="1400" b="1" dirty="0" err="1" smtClean="0"/>
              <a:t>CategoryName</a:t>
            </a:r>
            <a:r>
              <a:rPr lang="nl-BE" sz="1400" b="1" dirty="0" smtClean="0"/>
              <a:t>              Name                           Email</a:t>
            </a:r>
          </a:p>
          <a:p>
            <a:r>
              <a:rPr lang="nl-BE" sz="1400" dirty="0" err="1" smtClean="0"/>
              <a:t>Why</a:t>
            </a:r>
            <a:r>
              <a:rPr lang="nl-BE" sz="1400" dirty="0" smtClean="0"/>
              <a:t> </a:t>
            </a:r>
            <a:r>
              <a:rPr lang="nl-BE" sz="1400" dirty="0" err="1" smtClean="0"/>
              <a:t>did</a:t>
            </a:r>
            <a:r>
              <a:rPr lang="nl-BE" sz="1400" dirty="0" smtClean="0"/>
              <a:t> the </a:t>
            </a:r>
            <a:r>
              <a:rPr lang="nl-BE" sz="1400" dirty="0" err="1" smtClean="0"/>
              <a:t>chicken</a:t>
            </a:r>
            <a:r>
              <a:rPr lang="nl-BE" sz="1400" dirty="0" smtClean="0"/>
              <a:t>…          2000-02-06      Cross the Road              Kevin Yank                   </a:t>
            </a:r>
            <a:r>
              <a:rPr lang="nl-BE" sz="1400" dirty="0" err="1" smtClean="0"/>
              <a:t>kevin@sitepo</a:t>
            </a:r>
            <a:r>
              <a:rPr lang="nl-BE" sz="1400" dirty="0" smtClean="0"/>
              <a:t>...</a:t>
            </a:r>
          </a:p>
          <a:p>
            <a:r>
              <a:rPr lang="nl-BE" sz="1400" dirty="0" smtClean="0"/>
              <a:t>How </a:t>
            </a:r>
            <a:r>
              <a:rPr lang="nl-BE" sz="1400" dirty="0" err="1" smtClean="0"/>
              <a:t>many</a:t>
            </a:r>
            <a:r>
              <a:rPr lang="nl-BE" sz="1400" dirty="0" smtClean="0"/>
              <a:t> </a:t>
            </a:r>
            <a:r>
              <a:rPr lang="nl-BE" sz="1400" dirty="0" err="1" smtClean="0"/>
              <a:t>lawyers</a:t>
            </a:r>
            <a:r>
              <a:rPr lang="nl-BE" sz="1400" dirty="0" smtClean="0"/>
              <a:t>…             2000-04-01      </a:t>
            </a:r>
            <a:r>
              <a:rPr lang="nl-BE" sz="1400" dirty="0" err="1" smtClean="0"/>
              <a:t>Lawyer</a:t>
            </a:r>
            <a:r>
              <a:rPr lang="nl-BE" sz="1400" dirty="0" smtClean="0"/>
              <a:t>                            Joan Smith                  </a:t>
            </a:r>
            <a:r>
              <a:rPr lang="nl-BE" sz="1400" dirty="0" err="1" smtClean="0"/>
              <a:t>joan@somew</a:t>
            </a:r>
            <a:r>
              <a:rPr lang="nl-BE" sz="1400" dirty="0" smtClean="0"/>
              <a:t>... </a:t>
            </a:r>
          </a:p>
          <a:p>
            <a:r>
              <a:rPr lang="nl-BE" sz="1400" dirty="0"/>
              <a:t>How </a:t>
            </a:r>
            <a:r>
              <a:rPr lang="nl-BE" sz="1400" dirty="0" err="1"/>
              <a:t>many</a:t>
            </a:r>
            <a:r>
              <a:rPr lang="nl-BE" sz="1400" dirty="0"/>
              <a:t> </a:t>
            </a:r>
            <a:r>
              <a:rPr lang="nl-BE" sz="1400" dirty="0" err="1"/>
              <a:t>lawyers</a:t>
            </a:r>
            <a:r>
              <a:rPr lang="nl-BE" sz="1400" dirty="0"/>
              <a:t>…             2000-04-01      </a:t>
            </a:r>
            <a:r>
              <a:rPr lang="nl-BE" sz="1400" dirty="0" smtClean="0"/>
              <a:t>Light </a:t>
            </a:r>
            <a:r>
              <a:rPr lang="nl-BE" sz="1400" dirty="0" err="1" smtClean="0"/>
              <a:t>Bulb</a:t>
            </a:r>
            <a:r>
              <a:rPr lang="nl-BE" sz="1400" dirty="0" smtClean="0"/>
              <a:t>                       </a:t>
            </a:r>
            <a:r>
              <a:rPr lang="nl-BE" sz="1400" dirty="0"/>
              <a:t>Joan Smith                  </a:t>
            </a:r>
            <a:r>
              <a:rPr lang="nl-BE" sz="1400" dirty="0" err="1"/>
              <a:t>joan@somew</a:t>
            </a:r>
            <a:r>
              <a:rPr lang="nl-BE" sz="1400" dirty="0"/>
              <a:t>... </a:t>
            </a:r>
          </a:p>
          <a:p>
            <a:r>
              <a:rPr lang="nl-BE" sz="1400" dirty="0" err="1" smtClean="0"/>
              <a:t>Knock-knock</a:t>
            </a:r>
            <a:r>
              <a:rPr lang="nl-BE" sz="1400" dirty="0" smtClean="0"/>
              <a:t>…                        2001-04-12      </a:t>
            </a:r>
            <a:r>
              <a:rPr lang="nl-BE" sz="1400" dirty="0" err="1"/>
              <a:t>Knock-Knock</a:t>
            </a:r>
            <a:r>
              <a:rPr lang="nl-BE" sz="1400" dirty="0"/>
              <a:t>                  Joan Smith                  </a:t>
            </a:r>
            <a:r>
              <a:rPr lang="nl-BE" sz="1400" dirty="0" err="1"/>
              <a:t>joan@somew</a:t>
            </a:r>
            <a:r>
              <a:rPr lang="nl-BE" sz="1400" dirty="0"/>
              <a:t>... </a:t>
            </a:r>
          </a:p>
          <a:p>
            <a:r>
              <a:rPr lang="nl-BE" sz="1400" dirty="0" err="1" smtClean="0"/>
              <a:t>Why</a:t>
            </a:r>
            <a:r>
              <a:rPr lang="nl-BE" sz="1400" dirty="0" smtClean="0"/>
              <a:t> </a:t>
            </a:r>
            <a:r>
              <a:rPr lang="nl-BE" sz="1400" dirty="0" err="1"/>
              <a:t>did</a:t>
            </a:r>
            <a:r>
              <a:rPr lang="nl-BE" sz="1400" dirty="0"/>
              <a:t> </a:t>
            </a:r>
            <a:r>
              <a:rPr lang="nl-BE" sz="1400" dirty="0" err="1" smtClean="0"/>
              <a:t>Bill</a:t>
            </a:r>
            <a:r>
              <a:rPr lang="nl-BE" sz="1400" dirty="0" smtClean="0"/>
              <a:t> Clinton…           2001-06-23      </a:t>
            </a:r>
            <a:r>
              <a:rPr lang="nl-BE" sz="1400" dirty="0" err="1" smtClean="0"/>
              <a:t>Political</a:t>
            </a:r>
            <a:r>
              <a:rPr lang="nl-BE" sz="1400" dirty="0" smtClean="0"/>
              <a:t>	                          </a:t>
            </a:r>
            <a:r>
              <a:rPr lang="nl-BE" sz="1400" dirty="0"/>
              <a:t>Kevin Yank                   </a:t>
            </a:r>
            <a:r>
              <a:rPr lang="nl-BE" sz="1400" dirty="0" err="1"/>
              <a:t>kevin@sitepo</a:t>
            </a:r>
            <a:r>
              <a:rPr lang="nl-BE" sz="1400" dirty="0"/>
              <a:t>...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10" name="Rectangle 9"/>
          <p:cNvSpPr/>
          <p:nvPr/>
        </p:nvSpPr>
        <p:spPr>
          <a:xfrm>
            <a:off x="3034317" y="3475163"/>
            <a:ext cx="745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4000" dirty="0"/>
              <a:t>vs.</a:t>
            </a:r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4170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82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</a:p>
          <a:p>
            <a:r>
              <a:rPr lang="nl-BE" sz="1400" dirty="0" smtClean="0"/>
              <a:t>DBMS</a:t>
            </a:r>
            <a:endParaRPr lang="nl-BE" sz="1400" dirty="0"/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6152" name="Picture 8" descr="http://www.newhorizons.com/LOCALWEBADMIN/images/306/outlines/partner%20images/logo-oracle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6" y="2255340"/>
            <a:ext cx="2623882" cy="5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mrfrosti.com/wp-content/uploads/2011/06/PostgreSQL-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48" y="2309034"/>
            <a:ext cx="2109629" cy="16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connect.greenbeacon.com/wp-content/uploads/2011/06/Microsoft-SQL-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0" y="4547607"/>
            <a:ext cx="2602843" cy="21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http://sstc-online.org/2002/images/intersystem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6" y="3212976"/>
            <a:ext cx="1656184" cy="97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8" descr="data:image/jpeg;base64,/9j/4AAQSkZJRgABAQAAAQABAAD/2wCEAAkGBxITEhASBxEWEBASFBYXFhYYFxYZFhYVFhcXGBQZFxkZHCggGRsxGxYZIT0iMSkrMS46GB8zODMuNygtLisBCgoKDA0OFA8PDysZFBwsNywsKyw3KysrLCw3KzcrNysrKyw3KysrKysrKywrKysrKysrKysrKysrKysrKysrK//AABEIAKsBJgMBIgACEQEDEQH/xAAcAAEAAgMBAQEAAAAAAAAAAAAABgcEBQgBAwL/xABPEAABAwIDBQQDCA0KBwEAAAABAAIDBBEFEiEGBxMxQSJRYXEUMoEVIzVCYpGhsxc2UlNydJKTsbLB0tMIFiQzVHWCg5S0Y2RzoqOk4UP/xAAWAQEBAQAAAAAAAAAAAAAAAAAAAQL/xAAWEQEBAQAAAAAAAAAAAAAAAAAAARH/2gAMAwEAAhEDEQA/ALxREQEREBERAREQEREBERAREQEREBERAREQEREBERAREQEREBERAREQEREBERAREQEREBERAREQEREBERAREQEREBERAREQEREBERAREQEREBERAREQEREBERAREQEREGi26mczDsQfTuLHspZnNc0kOa4RuIII1BuubTtVX9a6p/PSfvLo/eD8GYl+KT/VuVNbvcBgjhkxfacXpac2hjIHv0oNgQD61ndkDqbk6NRWw2dwXEHwis2rxSow+i0N3TPEsgPKwcexfpcEno3kVmS71KWluzZ2CeqI04tTPJ2vEB5c76G+Sr3azaioxCYy4k6zQTw4h6kTe5ve7vdzPlYDSoLiZvbqvQnVRp4MzatkGX3y2R0T5Cb5vWu237F7SbWU2Le88eowjEH6RuZO8wvf0ba4aT4WaT0KruP4Jk/vKP8A20ij6C1Ni5MRgxuCjx+omfbiEtdK90cjeDIWPbc9ptx3cweoV5Ktt3VV7pQ0FXWnNWYdNLE9/WRj4SBfxIfG4+LHd6slEEREBF+XPA9YgL0OB5aoPUREBERAREQEREBERAREQEREBERAREQEREBERAREQEREGn2wpHTUNZDD600EkbfwntLR9JVK74K9rJKbDMO0p6GJl2jrK5ul/EMsf8wroJc27bYO6XEK6Q1NG3NO/R9VC14DeyA5pdcGzRoghiLcfzdd/a6H/WQfvJ/N139rof8AWQfvIqb7rcIp6ihq/dsMNNBVCaQvLxla2AgkFjhrr1v10utZtdU4bBJB7i4dHLBPA2ZrpJKgO7T3t5CTQdi/tW73dz0lNS1dLj9VSOjrJMr8lXAcsToi1zvW79NNdbrLnwHAXGmdW4pHOylgbE2IVEDeIGOe4ZzcG/btoWjRBv8Ac49nor5mUsdGyonyxta6R3FyNsXjiOPUOGn3slWIqmwXF31WLUAgkpIqGmEohp4amF7/AOpkaHljDq7KbWGjRfU6k2yiPnUTtY1z53BjGNLnOOga0C5JPdZVZS7RVmN1MsGz8r6DDof6yZotPIHXDQ0n+rJsSLWIAuTc5Vsd+mKOiw9sURINTM2NxH3DQ6Rw9uQDyJWL/J/DfQaot9Y1br99uDDl9mp+lBuXbqsLcP6bDJO885JJpnPPjfMoRtpu6lw5jqzY6eZkUfakjD3B7Gjm9rm2ztHUHW1zcq7l+XtBBDhcHQg8iDzBQRLdTjEtVhsEuIvMswfKxzza5yyOy3sB8TKFL1V2zOI0+B+n0uNmWGA1jn0z+DM6N0UkUeVrZGtLSRbLzvcFbpu9fCSQG1DySbACCe5J5Adjmgm6LAwfFo6lhkpBIGg298iliJ0BuBI1pI15jTmvcVxNlOzPUtkc29veopZXDQm5bE1xDdOdrcu9BnIoTJvVwppLZah7XNNiDBUAg9xBZosiTeRh7YxNI6dsDrWlNLVCM3tazzHlPMdeqCXIoVHvVwpxDYp3ucTYAU9QST3ABlysmp3iUMbS6qNRGwc3OpKtrQPEmKyCWItDge2VBVkNwqqjkedQw3Y8jvDHgOI9i3oPcg9REQEWn2b2igrWTPw4kthmfC69vWYfWFj6pBDge4rcICItfjeNU9JEZsXmbDEPjO6nuaBq53gASg2CKISbbuLS+gwuvnitcPETGZh3tY94efydVj4NvRoJ5WwS8alqHPbGI5onNPEcQA0ltw03IGtkE3RaHH9rqWjJ91uKxoAJeKed0Qvy98awtv4XWnZvVwokNjqHucTYAQVBJPQABmpQTZFFfsgUX/M/6Or/AISwn718JBLX1D2uHMGCcEeYLNEE3Ra+jxmGSnZVQPvA9oc1xDhcHQdki9ydLWv0X0oMSimzeiuzZbXBDmmxvY2cBcXBF+V2kcwUGYiIg+c0oaM0hsB+02XMO8imMeKV7XC15s48RI1rx+t+ldC7dTOZh2IPhNnMpZnNPUFrCQfnCpre5CJxQYpS/wBXWQNa75MrAXAHxsXD/LQiu0XqI08ReogmO5/4Xo/Kb6mRdKLmvdB8L0flN9TIulESq5354U6agbLAL+iyiRwH3stcxx9mYHyB7lVu7jbN2GzuMoMlLNlErRzba+WRg7xc6dR5BdKyRhwIkAcCCCDqCDoQR1CpDbrdLLE502yzTLCdTBf3yPv4d/Xb4esPFBcmDYxBVRNmwuVs0burTyPc4c2u8DYrOXI+H4hUUkpdQSSUs7dHWu1w+S9p58+RCtLZLfKbtj2qYMvLjxg6eMkY/S38lDFvYhRRzRyRVjBJFI0tc08nNPMLmzEKOTBsVZoXinkbJGTzkgdcflZC5t+8FdK0tSyRjX0r2yMeA5rmkFrmnkQRoQoJvk2W9KpOPSNvUUgLhbm+L/8AVvidMw/Bt1RE5oKtk0cctI4Pjka17XDkWuFwfmX3KqDcTtTma/D6t2rAZID3sJvIz2E5h4Od0apxt/i0kUDYMLP9MrX8CD5JcPfJfJrLuv5IIfhWCx4ri9VXVLGvoaRwhjBGk8sXMno5oJJ8ewOQIVqTwNe1zJmhzHAtc06gtIsQR3WWDs7g0dHTQ01CLRxMDQerjzc4+JNz7VskHNe7ODh43SxjXhzVDPyIpm/sXSdlznsF9sEf43V/qzro1FqiN9my0VNLBV4a0RNneWva3QCYdtr2geqSA4nxbfmTexN0u0ElZQNfXOL5oZHQveeby0Nc1x7zke256m5UQ3+4oxwo6OA55uIZS1urgC0xxtsNbuLjYdcqmW6rZyShoGx1wyzyvdNI298rnBrWt8wxjb+N0EwUd2+xV9PRSmi1qZi2CAaXM8xyR2v1Fy7/AAqRKF1rvS8YhhGsWGRcd/jUTgshB8mB7vaERWu47GeBWvpJyQypbYA30mhzOA8Ltzg9+Vqv5c37yKB+H4s6agGUPeyqh7sxdd4/ONdcdzwuhcIxBlRBDPSm7Jo2vb5OF7efRBlqldlK/wB1sdfNX9unpGSPpoz6rckkbI3Bvec3EJ7wz7lquh7bgg9RZcw7M4tLhGIudURkmFz4Jmci6MkXy363ax4PI2HQ3QdP2Veb2NnWFkOJUzctRRSxSPcOb4WSNc6/fltmB6DN3qZYDjtPWRCbCpWysPO3rNPc9p1afArYuaD62oQfl7A4ESAOa4WIOoIPMEdQuadkKYRY5BFGLNirpYwO4MdI0fQF0wAubtn/ALYW/wB5VH1kyDpJaDbLZWDEKd8VW0CTKeFLbtRv+KQedr2uOoW/WvxTFmQOpmTgl1TMIWAW9bI99z4WYfnCCL7v6J78IpYpTw5oXvaQRcNkp6l/ZcOouy30jotxszgDqexmI7LMjQCXG3ZzFzyGl5ORgAt2Q2wNrAb9rQPVFv8A7zXqAiIgj+8H4MxL8Un+rcqh3dTsrqSpwXEXBrn3mpHn4sg7Tm+w9q3UOkVvbwfgzEvxSf6ty5epal8b2SUjzHJG4OY4c2uGoIRX6raSSGSSGtaWSxOLXtPRw5+Y6g9QQeq+KtWspYsfp+Ph2WHGKdgEsV7NnYORF/oPQnK7SzhVs8LmOcyoaWPYbOa4EOaRzBB1BQfhERFTHdB8L0flN9TIulFzXug+F6Pym+pkXShRKItHT7QtNfNQTNyPZBHNG7NfiscXNfYW0ykDqb38FvERotptkaOubbFYQ54FmyN7MrfwXjW3gbjwVDbf7BTYa4PDjPSPNmy2sWu6NkA0Bt15Gx5cl0stVtThbKmkqYKgXEkTgPBwF2OHiHAH2IKi3FbSPZO6gqHXhla6SIH4krdXhvg5t3W72/KKvEhcx7p2udiuHmPo57j+CIZLrp0IOb9vMGkwnEmy4V2GOfx6Y9G69uM+AJtb7l4CtLYaoOI1EmK1DCyJjPR6SM6losDUyGxIuZOxfTRi0H8oQe90H4cv6rFJdy/wRS/hVH+4lQThERBzVslC9+NhlJKYJDVVeWQNa8t0nJs14LTpca96uPEtmsUewtpMbexx6mlp/wBLA0t81UmwX2wR/jdX+rOujUWqCFTWYFU8TGqKCrdK5xFUXSOlkJ9bLM4nI63xcgvbrqVcOyW1NPiEPGw1x0NnxusHxu7nAE+wi4PzrG3i4YyfDq1kwuWwvkYfuZIml7CPa23tKpfcvXvjxSFkXq1DJI3jpZrHStNu8Flr/KPeg6FxCsZDHJNVHLHExz3Hua0Ek/MFFt2cLvRn1dfpPiErql1zqGP0gZ5CMN08Vjb06p0kdJh1IbSYjO2N3eIGEPncO/QAe0r9/YmwfrR/+Sb99Eanfpgwmo46mDWSkfrbU8KUhr/mcGO8AHL87h8b4lJLSynt0z7t/wClKS4fM8P+hbd26XCLHh0mU2NiJJbjxF3qp93la/DsXbFXHKDI+llvoLl1mOt3Z2sI8HIOkFCN4G7uHEPfYXej1bRYSAXa8Dk2VvUdA4ajxGimkkjWi8hDRoLk2FybDn4r9oOXsVwDEsKlEkokpyNGzxOJjdy0zjpc+q4C/cp3sNvedmZBtZbK4gCpADbH/jNGlvliwHUWuVccsTXAtlaHNcLEEXBB5gg81QO9/YmOifHUYU3JTTuLTH0jktmAb3MIB06ZbciACugAe5cyUgm923+5HDFR7oVPD4ubh5uLL6+XW1r8lde6TEXT4VSOqDmezPFfvET3MZ5nIGqntn/thb/eVR9ZMiLV4W033eFf+1+6opUx4qMZwg7XmNzeI/hGG/Avw3ZwLgOD/V9b2cja6Fg4lhUczqd1RfNTyiVhH3YY9mveLPOnl3IM5F4vUBERBH94PwZiX4pP9W5ctLrHanDn1NHV09MWh88EsbS64aHPYWguIBNrnuKpX7CuI/fqT85N/BRYr+grZYJGS4fI6KVhu17TqD+0dLHQ9VYjcew7F2tZtYBQYgAGtq2WEb7chJfQDwdoL6OF7L5/YVxH79SfnJv4KfYVxH79SfnJv4KDRbRbva+k7XC9Kg5iaC72kdCWjtN+YjxUTDgfVN1cez+wGPURHuRXU8bL34ZkldEe/sOhIHmLHxUqbs9VTkfzsw7Cqp3WVjpWvA8A+Bxv/jCGql3QfC9H5TfUyLpRRTBdhKCnnZU0VIIJ2ZrObNM5ozNLTZhdltYker4qVoioN9M8tJW4ZX4ccsjGyN8DkIOV3gWyPB81YmyW08FfA2bDzrykjPrxP6tcP0HkeYXm1my1PiEQhxUOs12ZjmOyvY+xbmbzB0J0II8FXX2Ja2ll42yWIhj+mcFht3PLQ5sg8Cy3hoguFR/bvHmUdFUTSkB2QsjB+NK8EMaPbqe4Anoo7SxbTerNJhwH3wiYu87NAF/YFlUm7/iysqNsqp2JTM9Rha2Omj1v2Yho7pz52FwbBBGNxWyTo2ur61uXiM4dODcHhkgvkt3GzQPAE8nBW+vAFiYpFO5lsLlZBJcdt8ZlbbqMokZr439iCrP5QkgyYe2+uaY28AIx+1STcpKDhNOBzZJOD5mZ7v0OC020G6mrrZeLjGL8V4Fm/wBEAaxt75WtbOAB9J6krM2W3d11AXe5OLtEbzd0bqTMxzrWzWM9wbAC4IvYXvYILIXhXxomSBjRWvbJIB2nMYWNJ7wwucW/lFR/abBMQqRIygxJlHC8Ws2mzS5SLOBkMw566hrSPpQUpu9na7HYHtPZfU1LmnweyYt/SF0kqcptyMkbmPpsUyPY4Oa5tMQWuabtI9/05KaQYBiwaGz40Hd7xQwtk+cvLf8AtQeb1MfjpcPqA9w4tQx0MTepLxlcbdwaSSfIdQq/3G7LPdMcQqm5YWMcyAn473dlz2/JDczb9S49xU5h3aUrpuPj8s+JTdPSHgsHgI2ADL8k3Hgs3arZ2sqW8LCcQbQUxaGljKcOeRaxHE4rcrbW0aARbmgjGzla3EMfqqhhzQUEHCi7sznFrnjzPF16gNVoqq9nd1VXRScXBsWETiA1w9EBa9oN8rmumIt9I6EKzKFkjY2iue2WUDtPawsa494YXOy/OUGQqB354Nwq2Oph7LaqPUjpLFZpN+/KWfklX5IDY8MgGxsSLgHoSLi/ldVrtPu1ra9zXYvi7XNZfIxtIGsZe17AT3J05kkoNgcR908CmfEffnUzw4C921EIvpbW+doI8ws7dttizEKVpe4elRANmb49JAPuXWv4G46LQbNbtK2hc44Vi4DH+vG6kzRv0t2mmfQ26ix0teyxZN0MkErJ9kq91LKy9g5mYC/NrXA+p8lwf0uTbULXVYb+atvotLTRDPPPUNLGDVxDWuGg69p7W+bgtzSw7Q6NqZsNDeXEDKlz/PLma2/zLOwXY5kc/peLzOrq61hLIA1sQ10giHZjGp7zqddSgydhMENHQU1NLbiMaTJbUcR7i+Sx6jM4j2BUPs9UN93mSE9l2IykHwfLIG/rBXjtFguIT8RmHYkyjidoA2lzSgWsRxDMNeeoa0jS3eq/ZuLeLGPEw0tIIIpiCCNQQRUaG6C5gV4SodRbPYvG3K7G2S25F9Cwn5xMCfM3KwMY2KxWpa5lVjpbG7myOkbGLdRmZMHEeBKD7YTtAa3GZY6B5NJQQODi09mSeRzQTobEANc0eId4KdqHbuthhhbJxxxUPmc0lwj4YDWAhrQM7urib36qYoCIiAiIgIiICIiAiIgIiICIiAiIgIiICIiAiIgIiICIiAiIgIiICIiAiIgIiICIiAiIgIiICIiAiIgIiICIiAiIgIiICIiAiIgIiICIiAiIgIiICIiAiIgIiICIiAiIgIiICIiAiIgIiICIiAiIgIiICIiAiIgIiICIiAiIgIiICIiA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3" name="AutoShape 30" descr="data:image/jpeg;base64,/9j/4AAQSkZJRgABAQAAAQABAAD/2wCEAAkGBxITEhASBxEWEBASFBYXFhYYFxYZFhYVFhcXGBQZFxkZHCggGRsxGxYZIT0iMSkrMS46GB8zODMuNygtLisBCgoKDA0OFA8PDysZFBwsNywsKyw3KysrLCw3KzcrNysrKyw3KysrKysrKywrKysrKysrKysrKysrKysrKysrK//AABEIAKsBJgMBIgACEQEDEQH/xAAcAAEAAgMBAQEAAAAAAAAAAAAABgcEBQgBAwL/xABPEAABAwIDBQQDCA0KBwEAAAABAAIDBBEFEiEGBxMxQSJRYXEUMoEVIzVCYpGhsxc2UlNydJKTsbLB0tMIFiQzVHWCg5S0Y2RzoqOk4UP/xAAWAQEBAQAAAAAAAAAAAAAAAAAAAQL/xAAWEQEBAQAAAAAAAAAAAAAAAAAAARH/2gAMAwEAAhEDEQA/ALxREQEREBERAREQEREBERAREQEREBERAREQEREBERAREQEREBERAREQEREBERAREQEREBERAREQEREBERAREQEREBERAREQEREBERAREQEREBERAREQEREBERAREQEREGi26mczDsQfTuLHspZnNc0kOa4RuIII1BuubTtVX9a6p/PSfvLo/eD8GYl+KT/VuVNbvcBgjhkxfacXpac2hjIHv0oNgQD61ndkDqbk6NRWw2dwXEHwis2rxSow+i0N3TPEsgPKwcexfpcEno3kVmS71KWluzZ2CeqI04tTPJ2vEB5c76G+Sr3azaioxCYy4k6zQTw4h6kTe5ve7vdzPlYDSoLiZvbqvQnVRp4MzatkGX3y2R0T5Cb5vWu237F7SbWU2Le88eowjEH6RuZO8wvf0ba4aT4WaT0KruP4Jk/vKP8A20ij6C1Ni5MRgxuCjx+omfbiEtdK90cjeDIWPbc9ptx3cweoV5Ktt3VV7pQ0FXWnNWYdNLE9/WRj4SBfxIfG4+LHd6slEEREBF+XPA9YgL0OB5aoPUREBERAREQEREBERAREQEREBERAREQEREBERAREQEREGn2wpHTUNZDD600EkbfwntLR9JVK74K9rJKbDMO0p6GJl2jrK5ul/EMsf8wroJc27bYO6XEK6Q1NG3NO/R9VC14DeyA5pdcGzRoghiLcfzdd/a6H/WQfvJ/N139rof8AWQfvIqb7rcIp6ihq/dsMNNBVCaQvLxla2AgkFjhrr1v10utZtdU4bBJB7i4dHLBPA2ZrpJKgO7T3t5CTQdi/tW73dz0lNS1dLj9VSOjrJMr8lXAcsToi1zvW79NNdbrLnwHAXGmdW4pHOylgbE2IVEDeIGOe4ZzcG/btoWjRBv8Ac49nor5mUsdGyonyxta6R3FyNsXjiOPUOGn3slWIqmwXF31WLUAgkpIqGmEohp4amF7/AOpkaHljDq7KbWGjRfU6k2yiPnUTtY1z53BjGNLnOOga0C5JPdZVZS7RVmN1MsGz8r6DDof6yZotPIHXDQ0n+rJsSLWIAuTc5Vsd+mKOiw9sURINTM2NxH3DQ6Rw9uQDyJWL/J/DfQaot9Y1br99uDDl9mp+lBuXbqsLcP6bDJO885JJpnPPjfMoRtpu6lw5jqzY6eZkUfakjD3B7Gjm9rm2ztHUHW1zcq7l+XtBBDhcHQg8iDzBQRLdTjEtVhsEuIvMswfKxzza5yyOy3sB8TKFL1V2zOI0+B+n0uNmWGA1jn0z+DM6N0UkUeVrZGtLSRbLzvcFbpu9fCSQG1DySbACCe5J5Adjmgm6LAwfFo6lhkpBIGg298iliJ0BuBI1pI15jTmvcVxNlOzPUtkc29veopZXDQm5bE1xDdOdrcu9BnIoTJvVwppLZah7XNNiDBUAg9xBZosiTeRh7YxNI6dsDrWlNLVCM3tazzHlPMdeqCXIoVHvVwpxDYp3ucTYAU9QST3ABlysmp3iUMbS6qNRGwc3OpKtrQPEmKyCWItDge2VBVkNwqqjkedQw3Y8jvDHgOI9i3oPcg9REQEWn2b2igrWTPw4kthmfC69vWYfWFj6pBDge4rcICItfjeNU9JEZsXmbDEPjO6nuaBq53gASg2CKISbbuLS+gwuvnitcPETGZh3tY94efydVj4NvRoJ5WwS8alqHPbGI5onNPEcQA0ltw03IGtkE3RaHH9rqWjJ91uKxoAJeKed0Qvy98awtv4XWnZvVwokNjqHucTYAQVBJPQABmpQTZFFfsgUX/M/6Or/AISwn718JBLX1D2uHMGCcEeYLNEE3Ra+jxmGSnZVQPvA9oc1xDhcHQdki9ydLWv0X0oMSimzeiuzZbXBDmmxvY2cBcXBF+V2kcwUGYiIg+c0oaM0hsB+02XMO8imMeKV7XC15s48RI1rx+t+ldC7dTOZh2IPhNnMpZnNPUFrCQfnCpre5CJxQYpS/wBXWQNa75MrAXAHxsXD/LQiu0XqI08ReogmO5/4Xo/Kb6mRdKLmvdB8L0flN9TIulESq5354U6agbLAL+iyiRwH3stcxx9mYHyB7lVu7jbN2GzuMoMlLNlErRzba+WRg7xc6dR5BdKyRhwIkAcCCCDqCDoQR1CpDbrdLLE502yzTLCdTBf3yPv4d/Xb4esPFBcmDYxBVRNmwuVs0burTyPc4c2u8DYrOXI+H4hUUkpdQSSUs7dHWu1w+S9p58+RCtLZLfKbtj2qYMvLjxg6eMkY/S38lDFvYhRRzRyRVjBJFI0tc08nNPMLmzEKOTBsVZoXinkbJGTzkgdcflZC5t+8FdK0tSyRjX0r2yMeA5rmkFrmnkQRoQoJvk2W9KpOPSNvUUgLhbm+L/8AVvidMw/Bt1RE5oKtk0cctI4Pjka17XDkWuFwfmX3KqDcTtTma/D6t2rAZID3sJvIz2E5h4Od0apxt/i0kUDYMLP9MrX8CD5JcPfJfJrLuv5IIfhWCx4ri9VXVLGvoaRwhjBGk8sXMno5oJJ8ewOQIVqTwNe1zJmhzHAtc06gtIsQR3WWDs7g0dHTQ01CLRxMDQerjzc4+JNz7VskHNe7ODh43SxjXhzVDPyIpm/sXSdlznsF9sEf43V/qzro1FqiN9my0VNLBV4a0RNneWva3QCYdtr2geqSA4nxbfmTexN0u0ElZQNfXOL5oZHQveeby0Nc1x7zke256m5UQ3+4oxwo6OA55uIZS1urgC0xxtsNbuLjYdcqmW6rZyShoGx1wyzyvdNI298rnBrWt8wxjb+N0EwUd2+xV9PRSmi1qZi2CAaXM8xyR2v1Fy7/AAqRKF1rvS8YhhGsWGRcd/jUTgshB8mB7vaERWu47GeBWvpJyQypbYA30mhzOA8Ltzg9+Vqv5c37yKB+H4s6agGUPeyqh7sxdd4/ONdcdzwuhcIxBlRBDPSm7Jo2vb5OF7efRBlqldlK/wB1sdfNX9unpGSPpoz6rckkbI3Bvec3EJ7wz7lquh7bgg9RZcw7M4tLhGIudURkmFz4Jmci6MkXy363ax4PI2HQ3QdP2Veb2NnWFkOJUzctRRSxSPcOb4WSNc6/fltmB6DN3qZYDjtPWRCbCpWysPO3rNPc9p1afArYuaD62oQfl7A4ESAOa4WIOoIPMEdQuadkKYRY5BFGLNirpYwO4MdI0fQF0wAubtn/ALYW/wB5VH1kyDpJaDbLZWDEKd8VW0CTKeFLbtRv+KQedr2uOoW/WvxTFmQOpmTgl1TMIWAW9bI99z4WYfnCCL7v6J78IpYpTw5oXvaQRcNkp6l/ZcOouy30jotxszgDqexmI7LMjQCXG3ZzFzyGl5ORgAt2Q2wNrAb9rQPVFv8A7zXqAiIgj+8H4MxL8Un+rcqh3dTsrqSpwXEXBrn3mpHn4sg7Tm+w9q3UOkVvbwfgzEvxSf6ty5epal8b2SUjzHJG4OY4c2uGoIRX6raSSGSSGtaWSxOLXtPRw5+Y6g9QQeq+KtWspYsfp+Ph2WHGKdgEsV7NnYORF/oPQnK7SzhVs8LmOcyoaWPYbOa4EOaRzBB1BQfhERFTHdB8L0flN9TIulFzXug+F6Pym+pkXShRKItHT7QtNfNQTNyPZBHNG7NfiscXNfYW0ykDqb38FvERotptkaOubbFYQ54FmyN7MrfwXjW3gbjwVDbf7BTYa4PDjPSPNmy2sWu6NkA0Bt15Gx5cl0stVtThbKmkqYKgXEkTgPBwF2OHiHAH2IKi3FbSPZO6gqHXhla6SIH4krdXhvg5t3W72/KKvEhcx7p2udiuHmPo57j+CIZLrp0IOb9vMGkwnEmy4V2GOfx6Y9G69uM+AJtb7l4CtLYaoOI1EmK1DCyJjPR6SM6losDUyGxIuZOxfTRi0H8oQe90H4cv6rFJdy/wRS/hVH+4lQThERBzVslC9+NhlJKYJDVVeWQNa8t0nJs14LTpca96uPEtmsUewtpMbexx6mlp/wBLA0t81UmwX2wR/jdX+rOujUWqCFTWYFU8TGqKCrdK5xFUXSOlkJ9bLM4nI63xcgvbrqVcOyW1NPiEPGw1x0NnxusHxu7nAE+wi4PzrG3i4YyfDq1kwuWwvkYfuZIml7CPa23tKpfcvXvjxSFkXq1DJI3jpZrHStNu8Flr/KPeg6FxCsZDHJNVHLHExz3Hua0Ek/MFFt2cLvRn1dfpPiErql1zqGP0gZ5CMN08Vjb06p0kdJh1IbSYjO2N3eIGEPncO/QAe0r9/YmwfrR/+Sb99Eanfpgwmo46mDWSkfrbU8KUhr/mcGO8AHL87h8b4lJLSynt0z7t/wClKS4fM8P+hbd26XCLHh0mU2NiJJbjxF3qp93la/DsXbFXHKDI+llvoLl1mOt3Z2sI8HIOkFCN4G7uHEPfYXej1bRYSAXa8Dk2VvUdA4ajxGimkkjWi8hDRoLk2FybDn4r9oOXsVwDEsKlEkokpyNGzxOJjdy0zjpc+q4C/cp3sNvedmZBtZbK4gCpADbH/jNGlvliwHUWuVccsTXAtlaHNcLEEXBB5gg81QO9/YmOifHUYU3JTTuLTH0jktmAb3MIB06ZbciACugAe5cyUgm923+5HDFR7oVPD4ubh5uLL6+XW1r8lde6TEXT4VSOqDmezPFfvET3MZ5nIGqntn/thb/eVR9ZMiLV4W033eFf+1+6opUx4qMZwg7XmNzeI/hGG/Avw3ZwLgOD/V9b2cja6Fg4lhUczqd1RfNTyiVhH3YY9mveLPOnl3IM5F4vUBERBH94PwZiX4pP9W5ctLrHanDn1NHV09MWh88EsbS64aHPYWguIBNrnuKpX7CuI/fqT85N/BRYr+grZYJGS4fI6KVhu17TqD+0dLHQ9VYjcew7F2tZtYBQYgAGtq2WEb7chJfQDwdoL6OF7L5/YVxH79SfnJv4KfYVxH79SfnJv4KDRbRbva+k7XC9Kg5iaC72kdCWjtN+YjxUTDgfVN1cez+wGPURHuRXU8bL34ZkldEe/sOhIHmLHxUqbs9VTkfzsw7Cqp3WVjpWvA8A+Bxv/jCGql3QfC9H5TfUyLpRRTBdhKCnnZU0VIIJ2ZrObNM5ozNLTZhdltYker4qVoioN9M8tJW4ZX4ccsjGyN8DkIOV3gWyPB81YmyW08FfA2bDzrykjPrxP6tcP0HkeYXm1my1PiEQhxUOs12ZjmOyvY+xbmbzB0J0II8FXX2Ja2ll42yWIhj+mcFht3PLQ5sg8Cy3hoguFR/bvHmUdFUTSkB2QsjB+NK8EMaPbqe4Anoo7SxbTerNJhwH3wiYu87NAF/YFlUm7/iysqNsqp2JTM9Rha2Omj1v2Yho7pz52FwbBBGNxWyTo2ur61uXiM4dODcHhkgvkt3GzQPAE8nBW+vAFiYpFO5lsLlZBJcdt8ZlbbqMokZr439iCrP5QkgyYe2+uaY28AIx+1STcpKDhNOBzZJOD5mZ7v0OC020G6mrrZeLjGL8V4Fm/wBEAaxt75WtbOAB9J6krM2W3d11AXe5OLtEbzd0bqTMxzrWzWM9wbAC4IvYXvYILIXhXxomSBjRWvbJIB2nMYWNJ7wwucW/lFR/abBMQqRIygxJlHC8Ws2mzS5SLOBkMw566hrSPpQUpu9na7HYHtPZfU1LmnweyYt/SF0kqcptyMkbmPpsUyPY4Oa5tMQWuabtI9/05KaQYBiwaGz40Hd7xQwtk+cvLf8AtQeb1MfjpcPqA9w4tQx0MTepLxlcbdwaSSfIdQq/3G7LPdMcQqm5YWMcyAn473dlz2/JDczb9S49xU5h3aUrpuPj8s+JTdPSHgsHgI2ADL8k3Hgs3arZ2sqW8LCcQbQUxaGljKcOeRaxHE4rcrbW0aARbmgjGzla3EMfqqhhzQUEHCi7sznFrnjzPF16gNVoqq9nd1VXRScXBsWETiA1w9EBa9oN8rmumIt9I6EKzKFkjY2iue2WUDtPawsa494YXOy/OUGQqB354Nwq2Oph7LaqPUjpLFZpN+/KWfklX5IDY8MgGxsSLgHoSLi/ldVrtPu1ra9zXYvi7XNZfIxtIGsZe17AT3J05kkoNgcR908CmfEffnUzw4C921EIvpbW+doI8ws7dttizEKVpe4elRANmb49JAPuXWv4G46LQbNbtK2hc44Vi4DH+vG6kzRv0t2mmfQ26ix0teyxZN0MkErJ9kq91LKy9g5mYC/NrXA+p8lwf0uTbULXVYb+atvotLTRDPPPUNLGDVxDWuGg69p7W+bgtzSw7Q6NqZsNDeXEDKlz/PLma2/zLOwXY5kc/peLzOrq61hLIA1sQ10giHZjGp7zqddSgydhMENHQU1NLbiMaTJbUcR7i+Sx6jM4j2BUPs9UN93mSE9l2IykHwfLIG/rBXjtFguIT8RmHYkyjidoA2lzSgWsRxDMNeeoa0jS3eq/ZuLeLGPEw0tIIIpiCCNQQRUaG6C5gV4SodRbPYvG3K7G2S25F9Cwn5xMCfM3KwMY2KxWpa5lVjpbG7myOkbGLdRmZMHEeBKD7YTtAa3GZY6B5NJQQODi09mSeRzQTobEANc0eId4KdqHbuthhhbJxxxUPmc0lwj4YDWAhrQM7urib36qYoCIiAiIgIiICIiAiIgIiICIiAiIgIiICIiAiIgIiICIiAiIgIiICIiAiIgIiICIiAiIgIiICIiAiIgIiICIiAiIgIiICIiAiIgIiICIiAiIgIiICIiAiIgIiICIiAiIgIiICIiAiIgIiICIiAiIgIiICIiAiIgIiICIiAiIgIiICIiA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460375" y="1141065"/>
            <a:ext cx="2054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Software</a:t>
            </a:r>
            <a:endParaRPr lang="nl-BE" sz="4000" dirty="0"/>
          </a:p>
        </p:txBody>
      </p:sp>
      <p:pic>
        <p:nvPicPr>
          <p:cNvPr id="1026" name="Picture 2" descr="10 reasons to migrate to MariaDB (if still using MySQL) - Serav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96" y="5355480"/>
            <a:ext cx="1924968" cy="130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http://www.vecodata.com.pe/images/informix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498230"/>
            <a:ext cx="2552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http://www.incitonetworks.com/wp-content/uploads/2012/07/sybase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3" y="3546840"/>
            <a:ext cx="2625430" cy="153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http://www.newhorizons.com/LOCALWEBADMIN/images/318/New%20Design/Access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33" y="5780985"/>
            <a:ext cx="981547" cy="98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fandigunawan.files.wordpress.com/2007/08/sqlite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69" y="4129739"/>
            <a:ext cx="2495600" cy="73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penguin-workshop.dyndns.org/DB2/IBMDB2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91254"/>
            <a:ext cx="3368085" cy="10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27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</a:p>
          <a:p>
            <a:r>
              <a:rPr lang="nl-BE" sz="1400" dirty="0" smtClean="0"/>
              <a:t>Overige</a:t>
            </a:r>
            <a:endParaRPr lang="nl-BE" sz="1400" dirty="0"/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170" name="Picture 2" descr="http://www.artistsvalley.com/images/icons/Database%20Application%20Icons/Database%20Tools/256x256/Database%20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4" y="2417959"/>
            <a:ext cx="2146133" cy="21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managementsite.nl/content/uploads/2010/04/9710-kleine-organisaties-kunnen-hun-communicatiebeleid-professionaliseren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49" y="2500313"/>
            <a:ext cx="3471523" cy="20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seomoves.com.au/images/services/report_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49" y="2334573"/>
            <a:ext cx="2340015" cy="239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775" y="5006199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Beheer</a:t>
            </a:r>
            <a:endParaRPr lang="nl-BE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5006200"/>
            <a:ext cx="2604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Communicatie</a:t>
            </a:r>
            <a:endParaRPr lang="nl-B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7481" y="5017453"/>
            <a:ext cx="1476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/>
              <a:t>Analyse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66527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118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Databanksysteem</vt:lpstr>
      <vt:lpstr>Databanksysteem</vt:lpstr>
      <vt:lpstr>Databanksysteem</vt:lpstr>
      <vt:lpstr>Databanksysteem</vt:lpstr>
      <vt:lpstr>Databanksysteem</vt:lpstr>
      <vt:lpstr>Databanksysteem</vt:lpstr>
      <vt:lpstr>Databanksysteem</vt:lpstr>
      <vt:lpstr>Databanksysteem</vt:lpstr>
      <vt:lpstr>Databanksysteem</vt:lpstr>
      <vt:lpstr>Databanksysteem</vt:lpstr>
      <vt:lpstr>Databanksysteem</vt:lpstr>
      <vt:lpstr>Databanksysteem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350</cp:revision>
  <dcterms:created xsi:type="dcterms:W3CDTF">2010-12-03T08:14:05Z</dcterms:created>
  <dcterms:modified xsi:type="dcterms:W3CDTF">2020-08-16T08:44:46Z</dcterms:modified>
</cp:coreProperties>
</file>