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657225"/>
            <a:ext cx="7848872" cy="3491856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Werken met databanksystemen:</a:t>
            </a:r>
            <a:br>
              <a:rPr lang="nl-BE" sz="3600" b="1" dirty="0" smtClean="0"/>
            </a:br>
            <a:r>
              <a:rPr lang="nl-BE" sz="3600" b="1" dirty="0" smtClean="0"/>
              <a:t>beveiliging tegen falen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10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67708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Rounded Rectangle 22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323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Het concept </a:t>
            </a:r>
            <a:r>
              <a:rPr lang="en-GB" sz="3600" dirty="0" err="1" smtClean="0"/>
              <a:t>transactie</a:t>
            </a:r>
            <a:r>
              <a:rPr lang="en-GB" sz="3600" dirty="0" smtClean="0"/>
              <a:t> </a:t>
            </a:r>
            <a:r>
              <a:rPr lang="en-GB" sz="3600" dirty="0" err="1" smtClean="0"/>
              <a:t>onder</a:t>
            </a:r>
            <a:r>
              <a:rPr lang="en-GB" sz="3600" dirty="0" smtClean="0"/>
              <a:t> de </a:t>
            </a:r>
            <a:r>
              <a:rPr lang="en-GB" sz="3600" dirty="0" err="1" smtClean="0"/>
              <a:t>knie</a:t>
            </a:r>
            <a:r>
              <a:rPr lang="en-GB" sz="3600" dirty="0" smtClean="0"/>
              <a:t> </a:t>
            </a:r>
            <a:r>
              <a:rPr lang="en-GB" sz="3600" dirty="0" err="1" smtClean="0"/>
              <a:t>krijgen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hoe je </a:t>
            </a:r>
            <a:r>
              <a:rPr lang="en-GB" sz="3600" dirty="0" err="1" smtClean="0"/>
              <a:t>een</a:t>
            </a:r>
            <a:r>
              <a:rPr lang="en-GB" sz="3600" dirty="0" smtClean="0"/>
              <a:t> databank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herstellen</a:t>
            </a:r>
            <a:r>
              <a:rPr lang="en-GB" sz="3600" dirty="0" smtClean="0"/>
              <a:t> </a:t>
            </a:r>
            <a:r>
              <a:rPr lang="en-GB" sz="3600" dirty="0" err="1" smtClean="0"/>
              <a:t>na</a:t>
            </a:r>
            <a:r>
              <a:rPr lang="en-GB" sz="3600" dirty="0" smtClean="0"/>
              <a:t> </a:t>
            </a:r>
            <a:r>
              <a:rPr lang="en-GB" sz="3600" dirty="0" err="1" smtClean="0"/>
              <a:t>een</a:t>
            </a:r>
            <a:r>
              <a:rPr lang="en-GB" sz="3600" dirty="0" smtClean="0"/>
              <a:t> soft-crash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</a:t>
            </a:r>
            <a:r>
              <a:rPr lang="en-GB" sz="3600" dirty="0" smtClean="0"/>
              <a:t>hoe je </a:t>
            </a:r>
            <a:r>
              <a:rPr lang="en-GB" sz="3600" dirty="0" err="1" smtClean="0"/>
              <a:t>een</a:t>
            </a:r>
            <a:r>
              <a:rPr lang="en-GB" sz="3600" dirty="0" smtClean="0"/>
              <a:t> databank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herstellen</a:t>
            </a:r>
            <a:r>
              <a:rPr lang="en-GB" sz="3600" dirty="0" smtClean="0"/>
              <a:t> </a:t>
            </a:r>
            <a:r>
              <a:rPr lang="en-GB" sz="3600" dirty="0" err="1" smtClean="0"/>
              <a:t>na</a:t>
            </a:r>
            <a:r>
              <a:rPr lang="en-GB" sz="3600" dirty="0" smtClean="0"/>
              <a:t> </a:t>
            </a:r>
            <a:r>
              <a:rPr lang="en-GB" sz="3600" dirty="0" err="1" smtClean="0"/>
              <a:t>een</a:t>
            </a:r>
            <a:r>
              <a:rPr lang="en-GB" sz="3600" dirty="0" smtClean="0"/>
              <a:t> hard-crash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Transacties</a:t>
            </a:r>
            <a:r>
              <a:rPr lang="en-GB" sz="3600" dirty="0" smtClean="0"/>
              <a:t> </a:t>
            </a:r>
            <a:r>
              <a:rPr lang="en-GB" sz="3600" dirty="0" err="1" smtClean="0"/>
              <a:t>en</a:t>
            </a:r>
            <a:r>
              <a:rPr lang="en-GB" sz="3600" dirty="0" smtClean="0"/>
              <a:t> OLTP</a:t>
            </a:r>
            <a:endParaRPr lang="en-GB" sz="3600" dirty="0" smtClean="0"/>
          </a:p>
          <a:p>
            <a:pPr lvl="1"/>
            <a:r>
              <a:rPr lang="en-GB" sz="3600" dirty="0" err="1" smtClean="0"/>
              <a:t>Mogelijke</a:t>
            </a:r>
            <a:r>
              <a:rPr lang="en-GB" sz="3600" dirty="0" smtClean="0"/>
              <a:t> </a:t>
            </a:r>
            <a:r>
              <a:rPr lang="en-GB" sz="3600" dirty="0" err="1" smtClean="0"/>
              <a:t>oorzaken</a:t>
            </a:r>
            <a:r>
              <a:rPr lang="en-GB" sz="3600" dirty="0" smtClean="0"/>
              <a:t> van </a:t>
            </a:r>
            <a:r>
              <a:rPr lang="en-GB" sz="3600" dirty="0" err="1" smtClean="0"/>
              <a:t>falen</a:t>
            </a:r>
            <a:r>
              <a:rPr lang="en-GB" sz="3600" dirty="0" smtClean="0"/>
              <a:t> </a:t>
            </a:r>
          </a:p>
          <a:p>
            <a:pPr lvl="1"/>
            <a:r>
              <a:rPr lang="en-GB" sz="3600" dirty="0" err="1" smtClean="0"/>
              <a:t>B</a:t>
            </a:r>
            <a:r>
              <a:rPr lang="en-GB" sz="3600" dirty="0" err="1" smtClean="0"/>
              <a:t>escherming</a:t>
            </a:r>
            <a:r>
              <a:rPr lang="en-GB" sz="3600" dirty="0" smtClean="0"/>
              <a:t> </a:t>
            </a:r>
            <a:r>
              <a:rPr lang="en-GB" sz="3600" dirty="0" err="1" smtClean="0"/>
              <a:t>tegen</a:t>
            </a:r>
            <a:r>
              <a:rPr lang="en-GB" sz="3600" dirty="0" smtClean="0"/>
              <a:t> </a:t>
            </a:r>
            <a:r>
              <a:rPr lang="en-GB" sz="3600" dirty="0" err="1" smtClean="0"/>
              <a:t>falen</a:t>
            </a:r>
            <a:endParaRPr lang="en-GB" sz="3600" dirty="0" smtClean="0"/>
          </a:p>
          <a:p>
            <a:pPr lvl="1"/>
            <a:r>
              <a:rPr lang="en-GB" sz="3600" dirty="0" err="1" smtClean="0"/>
              <a:t>Herstel</a:t>
            </a:r>
            <a:r>
              <a:rPr lang="en-GB" sz="3600" dirty="0" smtClean="0"/>
              <a:t> </a:t>
            </a:r>
            <a:r>
              <a:rPr lang="en-GB" sz="3600" dirty="0" err="1" smtClean="0"/>
              <a:t>bij</a:t>
            </a:r>
            <a:r>
              <a:rPr lang="en-GB" sz="3600" dirty="0" smtClean="0"/>
              <a:t> ‘soft crashes’</a:t>
            </a:r>
            <a:endParaRPr lang="en-GB" sz="3600" dirty="0" smtClean="0"/>
          </a:p>
          <a:p>
            <a:pPr lvl="1"/>
            <a:r>
              <a:rPr lang="en-GB" sz="3600" dirty="0" err="1" smtClean="0"/>
              <a:t>Herstel</a:t>
            </a:r>
            <a:r>
              <a:rPr lang="en-GB" sz="3600" dirty="0" smtClean="0"/>
              <a:t> </a:t>
            </a:r>
            <a:r>
              <a:rPr lang="en-GB" sz="3600" dirty="0" err="1" smtClean="0"/>
              <a:t>bij</a:t>
            </a:r>
            <a:r>
              <a:rPr lang="en-GB" sz="3600" dirty="0" smtClean="0"/>
              <a:t> ‘hard crashes’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3943</TotalTime>
  <Words>105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366</cp:revision>
  <dcterms:created xsi:type="dcterms:W3CDTF">2010-12-03T08:14:05Z</dcterms:created>
  <dcterms:modified xsi:type="dcterms:W3CDTF">2020-08-16T17:51:15Z</dcterms:modified>
</cp:coreProperties>
</file>