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76" r:id="rId2"/>
    <p:sldId id="1005" r:id="rId3"/>
    <p:sldId id="1007" r:id="rId4"/>
    <p:sldId id="1008" r:id="rId5"/>
    <p:sldId id="1009" r:id="rId6"/>
    <p:sldId id="1010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7AF"/>
    <a:srgbClr val="7D9D9D"/>
    <a:srgbClr val="993300"/>
    <a:srgbClr val="FFFF99"/>
    <a:srgbClr val="CC6600"/>
    <a:srgbClr val="3333B2"/>
    <a:srgbClr val="00FF00"/>
    <a:srgbClr val="D60093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3" autoAdjust="0"/>
    <p:restoredTop sz="88241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57475"/>
            <a:ext cx="6192688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Herstel bij ‘hard crashes’</a:t>
            </a:r>
          </a:p>
        </p:txBody>
      </p:sp>
    </p:spTree>
    <p:extLst>
      <p:ext uri="{BB962C8B-B14F-4D97-AF65-F5344CB8AC3E}">
        <p14:creationId xmlns:p14="http://schemas.microsoft.com/office/powerpoint/2010/main" val="34897270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‘hard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6" name="Rectangle 67"/>
          <p:cNvSpPr>
            <a:spLocks noChangeArrowheads="1"/>
          </p:cNvSpPr>
          <p:nvPr/>
        </p:nvSpPr>
        <p:spPr bwMode="auto">
          <a:xfrm>
            <a:off x="823685" y="1422525"/>
            <a:ext cx="3024188" cy="64770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nl-BE" sz="1800" b="1">
                <a:solidFill>
                  <a:srgbClr val="000000"/>
                </a:solidFill>
                <a:latin typeface="Arial" charset="0"/>
              </a:rPr>
              <a:t>CPU</a:t>
            </a:r>
            <a:endParaRPr lang="nl-NL" sz="1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23685" y="2357563"/>
            <a:ext cx="3024188" cy="187325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b" anchorCtr="1"/>
          <a:lstStyle/>
          <a:p>
            <a:pPr algn="ctr"/>
            <a:r>
              <a:rPr lang="nl-BE" sz="1800" b="1" dirty="0">
                <a:solidFill>
                  <a:srgbClr val="000000"/>
                </a:solidFill>
                <a:latin typeface="Arial" charset="0"/>
              </a:rPr>
              <a:t>primair geheugen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Rectangle 69"/>
          <p:cNvSpPr>
            <a:spLocks noChangeArrowheads="1"/>
          </p:cNvSpPr>
          <p:nvPr/>
        </p:nvSpPr>
        <p:spPr bwMode="auto">
          <a:xfrm>
            <a:off x="823684" y="4591175"/>
            <a:ext cx="7863116" cy="194310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b" anchorCtr="1"/>
          <a:lstStyle/>
          <a:p>
            <a:pPr algn="ctr"/>
            <a:r>
              <a:rPr lang="nl-BE" sz="1800" b="1" dirty="0">
                <a:solidFill>
                  <a:srgbClr val="000000"/>
                </a:solidFill>
                <a:latin typeface="Arial" charset="0"/>
              </a:rPr>
              <a:t>secundair geheugen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" name="Rectangle 70"/>
          <p:cNvSpPr>
            <a:spLocks noChangeArrowheads="1"/>
          </p:cNvSpPr>
          <p:nvPr/>
        </p:nvSpPr>
        <p:spPr bwMode="auto">
          <a:xfrm>
            <a:off x="1434873" y="2502025"/>
            <a:ext cx="358775" cy="1079500"/>
          </a:xfrm>
          <a:prstGeom prst="rect">
            <a:avLst/>
          </a:prstGeom>
          <a:solidFill>
            <a:srgbClr val="BE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1" name="Line 71"/>
          <p:cNvSpPr>
            <a:spLocks noChangeShapeType="1"/>
          </p:cNvSpPr>
          <p:nvPr/>
        </p:nvSpPr>
        <p:spPr bwMode="auto">
          <a:xfrm>
            <a:off x="1434873" y="271792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4" name="Line 72"/>
          <p:cNvSpPr>
            <a:spLocks noChangeShapeType="1"/>
          </p:cNvSpPr>
          <p:nvPr/>
        </p:nvSpPr>
        <p:spPr bwMode="auto">
          <a:xfrm>
            <a:off x="1434873" y="293382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8" name="Line 73"/>
          <p:cNvSpPr>
            <a:spLocks noChangeShapeType="1"/>
          </p:cNvSpPr>
          <p:nvPr/>
        </p:nvSpPr>
        <p:spPr bwMode="auto">
          <a:xfrm>
            <a:off x="1434873" y="314972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74"/>
          <p:cNvSpPr>
            <a:spLocks noChangeShapeType="1"/>
          </p:cNvSpPr>
          <p:nvPr/>
        </p:nvSpPr>
        <p:spPr bwMode="auto">
          <a:xfrm>
            <a:off x="1434873" y="336562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Rectangle 75"/>
          <p:cNvSpPr>
            <a:spLocks noChangeArrowheads="1"/>
          </p:cNvSpPr>
          <p:nvPr/>
        </p:nvSpPr>
        <p:spPr bwMode="auto">
          <a:xfrm>
            <a:off x="2339748" y="2500438"/>
            <a:ext cx="358775" cy="1079500"/>
          </a:xfrm>
          <a:prstGeom prst="rect">
            <a:avLst/>
          </a:prstGeom>
          <a:solidFill>
            <a:srgbClr val="BE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6" name="Line 76"/>
          <p:cNvSpPr>
            <a:spLocks noChangeShapeType="1"/>
          </p:cNvSpPr>
          <p:nvPr/>
        </p:nvSpPr>
        <p:spPr bwMode="auto">
          <a:xfrm>
            <a:off x="2339748" y="27163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77"/>
          <p:cNvSpPr>
            <a:spLocks noChangeShapeType="1"/>
          </p:cNvSpPr>
          <p:nvPr/>
        </p:nvSpPr>
        <p:spPr bwMode="auto">
          <a:xfrm>
            <a:off x="2339748" y="29322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78"/>
          <p:cNvSpPr>
            <a:spLocks noChangeShapeType="1"/>
          </p:cNvSpPr>
          <p:nvPr/>
        </p:nvSpPr>
        <p:spPr bwMode="auto">
          <a:xfrm>
            <a:off x="2339748" y="31481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79"/>
          <p:cNvSpPr>
            <a:spLocks noChangeShapeType="1"/>
          </p:cNvSpPr>
          <p:nvPr/>
        </p:nvSpPr>
        <p:spPr bwMode="auto">
          <a:xfrm>
            <a:off x="2339748" y="33640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Text Box 80"/>
          <p:cNvSpPr txBox="1">
            <a:spLocks noChangeArrowheads="1"/>
          </p:cNvSpPr>
          <p:nvPr/>
        </p:nvSpPr>
        <p:spPr bwMode="auto">
          <a:xfrm>
            <a:off x="1399948" y="3581525"/>
            <a:ext cx="1834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databankbuffers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760310" y="1925763"/>
            <a:ext cx="1008063" cy="503238"/>
            <a:chOff x="1760310" y="1925763"/>
            <a:chExt cx="1008063" cy="503238"/>
          </a:xfrm>
        </p:grpSpPr>
        <p:sp>
          <p:nvSpPr>
            <p:cNvPr id="102" name="Line 81"/>
            <p:cNvSpPr>
              <a:spLocks noChangeShapeType="1"/>
            </p:cNvSpPr>
            <p:nvPr/>
          </p:nvSpPr>
          <p:spPr bwMode="auto">
            <a:xfrm flipH="1">
              <a:off x="1760310" y="1925763"/>
              <a:ext cx="504825" cy="503238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" name="Line 82"/>
            <p:cNvSpPr>
              <a:spLocks noChangeShapeType="1"/>
            </p:cNvSpPr>
            <p:nvPr/>
          </p:nvSpPr>
          <p:spPr bwMode="auto">
            <a:xfrm>
              <a:off x="2408010" y="1925763"/>
              <a:ext cx="360363" cy="503238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04" name="AutoShape 85"/>
          <p:cNvSpPr>
            <a:spLocks noChangeArrowheads="1"/>
          </p:cNvSpPr>
          <p:nvPr/>
        </p:nvSpPr>
        <p:spPr bwMode="auto">
          <a:xfrm>
            <a:off x="1544410" y="487851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5" name="AutoShape 86"/>
          <p:cNvSpPr>
            <a:spLocks noChangeArrowheads="1"/>
          </p:cNvSpPr>
          <p:nvPr/>
        </p:nvSpPr>
        <p:spPr bwMode="auto">
          <a:xfrm>
            <a:off x="2263548" y="487851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6" name="Document"/>
          <p:cNvSpPr>
            <a:spLocks noEditPoints="1" noChangeArrowheads="1"/>
          </p:cNvSpPr>
          <p:nvPr/>
        </p:nvSpPr>
        <p:spPr bwMode="auto">
          <a:xfrm>
            <a:off x="2481035" y="515632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7" name="Document"/>
          <p:cNvSpPr>
            <a:spLocks noEditPoints="1" noChangeArrowheads="1"/>
          </p:cNvSpPr>
          <p:nvPr/>
        </p:nvSpPr>
        <p:spPr bwMode="auto">
          <a:xfrm>
            <a:off x="1615848" y="509441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8" name="Document"/>
          <p:cNvSpPr>
            <a:spLocks noEditPoints="1" noChangeArrowheads="1"/>
          </p:cNvSpPr>
          <p:nvPr/>
        </p:nvSpPr>
        <p:spPr bwMode="auto">
          <a:xfrm>
            <a:off x="1776185" y="529920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9" name="AutoShape 91"/>
          <p:cNvSpPr>
            <a:spLocks noChangeArrowheads="1"/>
          </p:cNvSpPr>
          <p:nvPr/>
        </p:nvSpPr>
        <p:spPr bwMode="auto">
          <a:xfrm>
            <a:off x="1903185" y="516585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0" name="Document"/>
          <p:cNvSpPr>
            <a:spLocks noEditPoints="1" noChangeArrowheads="1"/>
          </p:cNvSpPr>
          <p:nvPr/>
        </p:nvSpPr>
        <p:spPr bwMode="auto">
          <a:xfrm>
            <a:off x="1992085" y="537222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1" name="Document"/>
          <p:cNvSpPr>
            <a:spLocks noEditPoints="1" noChangeArrowheads="1"/>
          </p:cNvSpPr>
          <p:nvPr/>
        </p:nvSpPr>
        <p:spPr bwMode="auto">
          <a:xfrm>
            <a:off x="2049235" y="552621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2" name="AutoShape 94"/>
          <p:cNvSpPr>
            <a:spLocks noChangeArrowheads="1"/>
          </p:cNvSpPr>
          <p:nvPr/>
        </p:nvSpPr>
        <p:spPr bwMode="auto">
          <a:xfrm>
            <a:off x="2552473" y="516585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3" name="Document"/>
          <p:cNvSpPr>
            <a:spLocks noEditPoints="1" noChangeArrowheads="1"/>
          </p:cNvSpPr>
          <p:nvPr/>
        </p:nvSpPr>
        <p:spPr bwMode="auto">
          <a:xfrm>
            <a:off x="2623910" y="5383338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4" name="Document"/>
          <p:cNvSpPr>
            <a:spLocks noEditPoints="1" noChangeArrowheads="1"/>
          </p:cNvSpPr>
          <p:nvPr/>
        </p:nvSpPr>
        <p:spPr bwMode="auto">
          <a:xfrm>
            <a:off x="2768373" y="551510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5" name="Document"/>
          <p:cNvSpPr>
            <a:spLocks noEditPoints="1" noChangeArrowheads="1"/>
          </p:cNvSpPr>
          <p:nvPr/>
        </p:nvSpPr>
        <p:spPr bwMode="auto">
          <a:xfrm>
            <a:off x="2120673" y="544366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6" name="Text Box 98"/>
          <p:cNvSpPr txBox="1">
            <a:spLocks noChangeArrowheads="1"/>
          </p:cNvSpPr>
          <p:nvPr/>
        </p:nvSpPr>
        <p:spPr bwMode="auto">
          <a:xfrm>
            <a:off x="1687285" y="5886575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databanken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7" name="Rectangle 75"/>
          <p:cNvSpPr>
            <a:spLocks noChangeArrowheads="1"/>
          </p:cNvSpPr>
          <p:nvPr/>
        </p:nvSpPr>
        <p:spPr bwMode="auto">
          <a:xfrm>
            <a:off x="1882548" y="2500438"/>
            <a:ext cx="358775" cy="1079500"/>
          </a:xfrm>
          <a:prstGeom prst="rect">
            <a:avLst/>
          </a:prstGeom>
          <a:solidFill>
            <a:srgbClr val="BE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8" name="Line 76"/>
          <p:cNvSpPr>
            <a:spLocks noChangeShapeType="1"/>
          </p:cNvSpPr>
          <p:nvPr/>
        </p:nvSpPr>
        <p:spPr bwMode="auto">
          <a:xfrm>
            <a:off x="1882548" y="27163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9" name="Line 77"/>
          <p:cNvSpPr>
            <a:spLocks noChangeShapeType="1"/>
          </p:cNvSpPr>
          <p:nvPr/>
        </p:nvSpPr>
        <p:spPr bwMode="auto">
          <a:xfrm>
            <a:off x="1882548" y="29322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0" name="Line 78"/>
          <p:cNvSpPr>
            <a:spLocks noChangeShapeType="1"/>
          </p:cNvSpPr>
          <p:nvPr/>
        </p:nvSpPr>
        <p:spPr bwMode="auto">
          <a:xfrm>
            <a:off x="1882548" y="31481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1" name="Line 79"/>
          <p:cNvSpPr>
            <a:spLocks noChangeShapeType="1"/>
          </p:cNvSpPr>
          <p:nvPr/>
        </p:nvSpPr>
        <p:spPr bwMode="auto">
          <a:xfrm>
            <a:off x="1882548" y="33640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2" name="Rectangle 75"/>
          <p:cNvSpPr>
            <a:spLocks noChangeArrowheads="1"/>
          </p:cNvSpPr>
          <p:nvPr/>
        </p:nvSpPr>
        <p:spPr bwMode="auto">
          <a:xfrm>
            <a:off x="2806473" y="2500438"/>
            <a:ext cx="358775" cy="1079500"/>
          </a:xfrm>
          <a:prstGeom prst="rect">
            <a:avLst/>
          </a:prstGeom>
          <a:solidFill>
            <a:srgbClr val="BE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3" name="Line 76"/>
          <p:cNvSpPr>
            <a:spLocks noChangeShapeType="1"/>
          </p:cNvSpPr>
          <p:nvPr/>
        </p:nvSpPr>
        <p:spPr bwMode="auto">
          <a:xfrm>
            <a:off x="2806473" y="27163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4" name="Line 77"/>
          <p:cNvSpPr>
            <a:spLocks noChangeShapeType="1"/>
          </p:cNvSpPr>
          <p:nvPr/>
        </p:nvSpPr>
        <p:spPr bwMode="auto">
          <a:xfrm>
            <a:off x="2806473" y="29322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5" name="Line 78"/>
          <p:cNvSpPr>
            <a:spLocks noChangeShapeType="1"/>
          </p:cNvSpPr>
          <p:nvPr/>
        </p:nvSpPr>
        <p:spPr bwMode="auto">
          <a:xfrm>
            <a:off x="2806473" y="31481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6" name="Line 79"/>
          <p:cNvSpPr>
            <a:spLocks noChangeShapeType="1"/>
          </p:cNvSpPr>
          <p:nvPr/>
        </p:nvSpPr>
        <p:spPr bwMode="auto">
          <a:xfrm>
            <a:off x="2806473" y="33640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127" name="Group 126"/>
          <p:cNvGrpSpPr/>
          <p:nvPr/>
        </p:nvGrpSpPr>
        <p:grpSpPr>
          <a:xfrm>
            <a:off x="910997" y="3287838"/>
            <a:ext cx="1014413" cy="1946275"/>
            <a:chOff x="977672" y="3287838"/>
            <a:chExt cx="1014413" cy="1946275"/>
          </a:xfrm>
        </p:grpSpPr>
        <p:sp>
          <p:nvSpPr>
            <p:cNvPr id="128" name="Freeform 83"/>
            <p:cNvSpPr>
              <a:spLocks/>
            </p:cNvSpPr>
            <p:nvPr/>
          </p:nvSpPr>
          <p:spPr bwMode="auto">
            <a:xfrm>
              <a:off x="977672" y="3287838"/>
              <a:ext cx="514350" cy="1946275"/>
            </a:xfrm>
            <a:custGeom>
              <a:avLst/>
              <a:gdLst>
                <a:gd name="T0" fmla="*/ 324 w 324"/>
                <a:gd name="T1" fmla="*/ 0 h 1225"/>
                <a:gd name="T2" fmla="*/ 7 w 324"/>
                <a:gd name="T3" fmla="*/ 726 h 1225"/>
                <a:gd name="T4" fmla="*/ 279 w 324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" h="1225">
                  <a:moveTo>
                    <a:pt x="324" y="0"/>
                  </a:moveTo>
                  <a:cubicBezTo>
                    <a:pt x="169" y="261"/>
                    <a:pt x="14" y="522"/>
                    <a:pt x="7" y="726"/>
                  </a:cubicBezTo>
                  <a:cubicBezTo>
                    <a:pt x="0" y="930"/>
                    <a:pt x="226" y="1142"/>
                    <a:pt x="279" y="1225"/>
                  </a:cubicBezTo>
                </a:path>
              </a:pathLst>
            </a:custGeom>
            <a:noFill/>
            <a:ln w="76200" cmpd="sng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012330" y="4222875"/>
              <a:ext cx="979755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inladen</a:t>
              </a:r>
              <a:endParaRPr lang="nl-BE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717198" y="3292600"/>
            <a:ext cx="1029449" cy="1946275"/>
            <a:chOff x="2717198" y="3292600"/>
            <a:chExt cx="1029449" cy="1946275"/>
          </a:xfrm>
        </p:grpSpPr>
        <p:sp>
          <p:nvSpPr>
            <p:cNvPr id="131" name="Freeform 84"/>
            <p:cNvSpPr>
              <a:spLocks/>
            </p:cNvSpPr>
            <p:nvPr/>
          </p:nvSpPr>
          <p:spPr bwMode="auto">
            <a:xfrm flipH="1">
              <a:off x="3203348" y="3292600"/>
              <a:ext cx="514350" cy="1946275"/>
            </a:xfrm>
            <a:custGeom>
              <a:avLst/>
              <a:gdLst>
                <a:gd name="T0" fmla="*/ 324 w 324"/>
                <a:gd name="T1" fmla="*/ 0 h 1225"/>
                <a:gd name="T2" fmla="*/ 7 w 324"/>
                <a:gd name="T3" fmla="*/ 726 h 1225"/>
                <a:gd name="T4" fmla="*/ 279 w 324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" h="1225">
                  <a:moveTo>
                    <a:pt x="324" y="0"/>
                  </a:moveTo>
                  <a:cubicBezTo>
                    <a:pt x="169" y="261"/>
                    <a:pt x="14" y="522"/>
                    <a:pt x="7" y="726"/>
                  </a:cubicBezTo>
                  <a:cubicBezTo>
                    <a:pt x="0" y="930"/>
                    <a:pt x="226" y="1142"/>
                    <a:pt x="279" y="1225"/>
                  </a:cubicBezTo>
                </a:path>
              </a:pathLst>
            </a:custGeom>
            <a:noFill/>
            <a:ln w="76200" cmpd="sng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17198" y="4216650"/>
              <a:ext cx="1029449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flushing</a:t>
              </a:r>
              <a:endParaRPr lang="nl-BE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33" name="AutoShape 85"/>
          <p:cNvSpPr>
            <a:spLocks noChangeArrowheads="1"/>
          </p:cNvSpPr>
          <p:nvPr/>
        </p:nvSpPr>
        <p:spPr bwMode="auto">
          <a:xfrm>
            <a:off x="6963341" y="492058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4" name="AutoShape 86"/>
          <p:cNvSpPr>
            <a:spLocks noChangeArrowheads="1"/>
          </p:cNvSpPr>
          <p:nvPr/>
        </p:nvSpPr>
        <p:spPr bwMode="auto">
          <a:xfrm>
            <a:off x="7682479" y="492058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5" name="Document"/>
          <p:cNvSpPr>
            <a:spLocks noEditPoints="1" noChangeArrowheads="1"/>
          </p:cNvSpPr>
          <p:nvPr/>
        </p:nvSpPr>
        <p:spPr bwMode="auto">
          <a:xfrm>
            <a:off x="7890441" y="519839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6" name="Document"/>
          <p:cNvSpPr>
            <a:spLocks noEditPoints="1" noChangeArrowheads="1"/>
          </p:cNvSpPr>
          <p:nvPr/>
        </p:nvSpPr>
        <p:spPr bwMode="auto">
          <a:xfrm>
            <a:off x="7025254" y="513648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7" name="Document"/>
          <p:cNvSpPr>
            <a:spLocks noEditPoints="1" noChangeArrowheads="1"/>
          </p:cNvSpPr>
          <p:nvPr/>
        </p:nvSpPr>
        <p:spPr bwMode="auto">
          <a:xfrm>
            <a:off x="7185591" y="534126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8" name="AutoShape 91"/>
          <p:cNvSpPr>
            <a:spLocks noChangeArrowheads="1"/>
          </p:cNvSpPr>
          <p:nvPr/>
        </p:nvSpPr>
        <p:spPr bwMode="auto">
          <a:xfrm>
            <a:off x="7322116" y="520791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9" name="Document"/>
          <p:cNvSpPr>
            <a:spLocks noEditPoints="1" noChangeArrowheads="1"/>
          </p:cNvSpPr>
          <p:nvPr/>
        </p:nvSpPr>
        <p:spPr bwMode="auto">
          <a:xfrm>
            <a:off x="7401491" y="541429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0" name="Document"/>
          <p:cNvSpPr>
            <a:spLocks noEditPoints="1" noChangeArrowheads="1"/>
          </p:cNvSpPr>
          <p:nvPr/>
        </p:nvSpPr>
        <p:spPr bwMode="auto">
          <a:xfrm>
            <a:off x="7458641" y="556828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1" name="AutoShape 94"/>
          <p:cNvSpPr>
            <a:spLocks noChangeArrowheads="1"/>
          </p:cNvSpPr>
          <p:nvPr/>
        </p:nvSpPr>
        <p:spPr bwMode="auto">
          <a:xfrm>
            <a:off x="7971404" y="520791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42" name="Document"/>
          <p:cNvSpPr>
            <a:spLocks noEditPoints="1" noChangeArrowheads="1"/>
          </p:cNvSpPr>
          <p:nvPr/>
        </p:nvSpPr>
        <p:spPr bwMode="auto">
          <a:xfrm>
            <a:off x="8033316" y="5425407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3" name="Document"/>
          <p:cNvSpPr>
            <a:spLocks noEditPoints="1" noChangeArrowheads="1"/>
          </p:cNvSpPr>
          <p:nvPr/>
        </p:nvSpPr>
        <p:spPr bwMode="auto">
          <a:xfrm>
            <a:off x="8177779" y="555716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4" name="Document"/>
          <p:cNvSpPr>
            <a:spLocks noEditPoints="1" noChangeArrowheads="1"/>
          </p:cNvSpPr>
          <p:nvPr/>
        </p:nvSpPr>
        <p:spPr bwMode="auto">
          <a:xfrm>
            <a:off x="7530079" y="548573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5" name="Text Box 98"/>
          <p:cNvSpPr txBox="1">
            <a:spLocks noChangeArrowheads="1"/>
          </p:cNvSpPr>
          <p:nvPr/>
        </p:nvSpPr>
        <p:spPr bwMode="auto">
          <a:xfrm>
            <a:off x="7328765" y="5957344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err="1" smtClean="0">
                <a:solidFill>
                  <a:srgbClr val="000000"/>
                </a:solidFill>
                <a:latin typeface="Arial" charset="0"/>
              </a:rPr>
              <a:t>backup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6" name="Text Box 98"/>
          <p:cNvSpPr txBox="1">
            <a:spLocks noChangeArrowheads="1"/>
          </p:cNvSpPr>
          <p:nvPr/>
        </p:nvSpPr>
        <p:spPr bwMode="auto">
          <a:xfrm>
            <a:off x="4279627" y="5854434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logbestand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" name="Rectangle 583"/>
          <p:cNvSpPr>
            <a:spLocks noChangeArrowheads="1"/>
          </p:cNvSpPr>
          <p:nvPr/>
        </p:nvSpPr>
        <p:spPr bwMode="auto">
          <a:xfrm>
            <a:off x="6472010" y="4232400"/>
            <a:ext cx="782638" cy="3143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DBMS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847873" y="5294437"/>
            <a:ext cx="2066925" cy="44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Text Box 98"/>
          <p:cNvSpPr txBox="1">
            <a:spLocks noChangeArrowheads="1"/>
          </p:cNvSpPr>
          <p:nvPr/>
        </p:nvSpPr>
        <p:spPr bwMode="auto">
          <a:xfrm>
            <a:off x="5902753" y="541045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0" name="Text Box 98"/>
          <p:cNvSpPr txBox="1">
            <a:spLocks noChangeArrowheads="1"/>
          </p:cNvSpPr>
          <p:nvPr/>
        </p:nvSpPr>
        <p:spPr bwMode="auto">
          <a:xfrm>
            <a:off x="3473878" y="541045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847873" y="5299201"/>
            <a:ext cx="828902" cy="413544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3847873" y="529681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847873" y="573496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68"/>
          <p:cNvSpPr>
            <a:spLocks noChangeArrowheads="1"/>
          </p:cNvSpPr>
          <p:nvPr/>
        </p:nvSpPr>
        <p:spPr bwMode="auto">
          <a:xfrm>
            <a:off x="4129654" y="1438274"/>
            <a:ext cx="3024188" cy="28019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t" anchorCtr="1"/>
          <a:lstStyle/>
          <a:p>
            <a:pPr algn="ctr"/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transactiemanager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4629150" y="3962400"/>
            <a:ext cx="1265731" cy="1349500"/>
            <a:chOff x="4629150" y="3962400"/>
            <a:chExt cx="1265731" cy="1349500"/>
          </a:xfrm>
        </p:grpSpPr>
        <p:sp>
          <p:nvSpPr>
            <p:cNvPr id="156" name="Line 82"/>
            <p:cNvSpPr>
              <a:spLocks noChangeShapeType="1"/>
            </p:cNvSpPr>
            <p:nvPr/>
          </p:nvSpPr>
          <p:spPr bwMode="auto">
            <a:xfrm flipV="1">
              <a:off x="4633434" y="3962400"/>
              <a:ext cx="0" cy="134950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629150" y="4233957"/>
              <a:ext cx="1265731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registratie</a:t>
              </a:r>
              <a:endParaRPr lang="nl-BE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473878" y="1709707"/>
            <a:ext cx="3184097" cy="2457050"/>
            <a:chOff x="3473878" y="1709707"/>
            <a:chExt cx="3184097" cy="2457050"/>
          </a:xfrm>
        </p:grpSpPr>
        <p:sp>
          <p:nvSpPr>
            <p:cNvPr id="159" name="TextBox 158"/>
            <p:cNvSpPr txBox="1"/>
            <p:nvPr/>
          </p:nvSpPr>
          <p:spPr>
            <a:xfrm>
              <a:off x="4726667" y="1709707"/>
              <a:ext cx="1292662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instructies</a:t>
              </a:r>
              <a:endParaRPr lang="nl-BE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0" name="Line 82"/>
            <p:cNvSpPr>
              <a:spLocks noChangeShapeType="1"/>
            </p:cNvSpPr>
            <p:nvPr/>
          </p:nvSpPr>
          <p:spPr bwMode="auto">
            <a:xfrm>
              <a:off x="3473878" y="1920876"/>
              <a:ext cx="1281364" cy="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381500" y="2138362"/>
              <a:ext cx="2276475" cy="21920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1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381501" y="2426017"/>
              <a:ext cx="1260248" cy="22078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2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381500" y="2713672"/>
              <a:ext cx="1835944" cy="22078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3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381500" y="3001327"/>
              <a:ext cx="1513381" cy="22078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4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381500" y="3287838"/>
              <a:ext cx="2090510" cy="22193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5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381500" y="3592513"/>
              <a:ext cx="1260249" cy="20491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6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 Box 98"/>
            <p:cNvSpPr txBox="1">
              <a:spLocks noChangeArrowheads="1"/>
            </p:cNvSpPr>
            <p:nvPr/>
          </p:nvSpPr>
          <p:spPr bwMode="auto">
            <a:xfrm>
              <a:off x="4920343" y="3797425"/>
              <a:ext cx="4154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BE" sz="1800" b="1" dirty="0" smtClean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nl-NL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425865" y="2752850"/>
            <a:ext cx="7751068" cy="3578285"/>
            <a:chOff x="4791578" y="-464702"/>
            <a:chExt cx="5598330" cy="3578285"/>
          </a:xfrm>
        </p:grpSpPr>
        <p:sp>
          <p:nvSpPr>
            <p:cNvPr id="169" name="Text Box 77"/>
            <p:cNvSpPr txBox="1">
              <a:spLocks noChangeArrowheads="1"/>
            </p:cNvSpPr>
            <p:nvPr/>
          </p:nvSpPr>
          <p:spPr bwMode="auto">
            <a:xfrm>
              <a:off x="9246879" y="-464702"/>
              <a:ext cx="1143029" cy="3968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dirty="0" smtClean="0">
                  <a:solidFill>
                    <a:srgbClr val="FF0000"/>
                  </a:solidFill>
                </a:rPr>
                <a:t>‘hard </a:t>
              </a:r>
              <a:r>
                <a:rPr lang="nl-BE" altLang="nl-BE" sz="2000" b="0" dirty="0">
                  <a:solidFill>
                    <a:srgbClr val="FF0000"/>
                  </a:solidFill>
                </a:rPr>
                <a:t>crash’</a:t>
              </a:r>
              <a:endParaRPr lang="en-US" altLang="nl-BE" sz="2000" b="0" dirty="0">
                <a:solidFill>
                  <a:srgbClr val="FF0000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4791578" y="-216225"/>
              <a:ext cx="4455301" cy="3329808"/>
              <a:chOff x="6000082" y="2284637"/>
              <a:chExt cx="4455301" cy="3329808"/>
            </a:xfrm>
          </p:grpSpPr>
          <p:sp>
            <p:nvSpPr>
              <p:cNvPr id="171" name="Line 74"/>
              <p:cNvSpPr>
                <a:spLocks noChangeShapeType="1"/>
              </p:cNvSpPr>
              <p:nvPr/>
            </p:nvSpPr>
            <p:spPr bwMode="auto">
              <a:xfrm flipV="1">
                <a:off x="6919496" y="2284637"/>
                <a:ext cx="3535887" cy="2529037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2" name="Text Box 79"/>
              <p:cNvSpPr txBox="1">
                <a:spLocks noChangeArrowheads="1"/>
              </p:cNvSpPr>
              <p:nvPr/>
            </p:nvSpPr>
            <p:spPr bwMode="auto">
              <a:xfrm>
                <a:off x="6000082" y="3906295"/>
                <a:ext cx="1530350" cy="17081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nl-BE" sz="10600" b="0" dirty="0">
                    <a:solidFill>
                      <a:srgbClr val="FF0000"/>
                    </a:solidFill>
                    <a:sym typeface="Webdings" pitchFamily="18" charset="2"/>
                  </a:rPr>
                  <a:t>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6013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‘hard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8" name="Rectangle 69"/>
          <p:cNvSpPr>
            <a:spLocks noChangeArrowheads="1"/>
          </p:cNvSpPr>
          <p:nvPr/>
        </p:nvSpPr>
        <p:spPr bwMode="auto">
          <a:xfrm>
            <a:off x="593042" y="1238435"/>
            <a:ext cx="7863116" cy="194310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b" anchorCtr="1"/>
          <a:lstStyle/>
          <a:p>
            <a:pPr algn="ctr"/>
            <a:r>
              <a:rPr lang="nl-BE" sz="1800" b="1" dirty="0">
                <a:solidFill>
                  <a:srgbClr val="000000"/>
                </a:solidFill>
                <a:latin typeface="Arial" charset="0"/>
              </a:rPr>
              <a:t>secundair geheugen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AutoShape 85"/>
          <p:cNvSpPr>
            <a:spLocks noChangeArrowheads="1"/>
          </p:cNvSpPr>
          <p:nvPr/>
        </p:nvSpPr>
        <p:spPr bwMode="auto">
          <a:xfrm>
            <a:off x="1313768" y="152577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5" name="AutoShape 86"/>
          <p:cNvSpPr>
            <a:spLocks noChangeArrowheads="1"/>
          </p:cNvSpPr>
          <p:nvPr/>
        </p:nvSpPr>
        <p:spPr bwMode="auto">
          <a:xfrm>
            <a:off x="2032906" y="152577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6" name="Document"/>
          <p:cNvSpPr>
            <a:spLocks noEditPoints="1" noChangeArrowheads="1"/>
          </p:cNvSpPr>
          <p:nvPr/>
        </p:nvSpPr>
        <p:spPr bwMode="auto">
          <a:xfrm>
            <a:off x="2250393" y="180358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7" name="Document"/>
          <p:cNvSpPr>
            <a:spLocks noEditPoints="1" noChangeArrowheads="1"/>
          </p:cNvSpPr>
          <p:nvPr/>
        </p:nvSpPr>
        <p:spPr bwMode="auto">
          <a:xfrm>
            <a:off x="1385206" y="174167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8" name="Document"/>
          <p:cNvSpPr>
            <a:spLocks noEditPoints="1" noChangeArrowheads="1"/>
          </p:cNvSpPr>
          <p:nvPr/>
        </p:nvSpPr>
        <p:spPr bwMode="auto">
          <a:xfrm>
            <a:off x="1545543" y="194646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9" name="AutoShape 91"/>
          <p:cNvSpPr>
            <a:spLocks noChangeArrowheads="1"/>
          </p:cNvSpPr>
          <p:nvPr/>
        </p:nvSpPr>
        <p:spPr bwMode="auto">
          <a:xfrm>
            <a:off x="1672543" y="181311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0" name="Document"/>
          <p:cNvSpPr>
            <a:spLocks noEditPoints="1" noChangeArrowheads="1"/>
          </p:cNvSpPr>
          <p:nvPr/>
        </p:nvSpPr>
        <p:spPr bwMode="auto">
          <a:xfrm>
            <a:off x="1761443" y="201948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1" name="Document"/>
          <p:cNvSpPr>
            <a:spLocks noEditPoints="1" noChangeArrowheads="1"/>
          </p:cNvSpPr>
          <p:nvPr/>
        </p:nvSpPr>
        <p:spPr bwMode="auto">
          <a:xfrm>
            <a:off x="1818593" y="217347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2" name="AutoShape 94"/>
          <p:cNvSpPr>
            <a:spLocks noChangeArrowheads="1"/>
          </p:cNvSpPr>
          <p:nvPr/>
        </p:nvSpPr>
        <p:spPr bwMode="auto">
          <a:xfrm>
            <a:off x="2321831" y="181311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3" name="Document"/>
          <p:cNvSpPr>
            <a:spLocks noEditPoints="1" noChangeArrowheads="1"/>
          </p:cNvSpPr>
          <p:nvPr/>
        </p:nvSpPr>
        <p:spPr bwMode="auto">
          <a:xfrm>
            <a:off x="2393268" y="2030598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4" name="Document"/>
          <p:cNvSpPr>
            <a:spLocks noEditPoints="1" noChangeArrowheads="1"/>
          </p:cNvSpPr>
          <p:nvPr/>
        </p:nvSpPr>
        <p:spPr bwMode="auto">
          <a:xfrm>
            <a:off x="2537731" y="216236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5" name="Document"/>
          <p:cNvSpPr>
            <a:spLocks noEditPoints="1" noChangeArrowheads="1"/>
          </p:cNvSpPr>
          <p:nvPr/>
        </p:nvSpPr>
        <p:spPr bwMode="auto">
          <a:xfrm>
            <a:off x="1890031" y="209092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6" name="Text Box 98"/>
          <p:cNvSpPr txBox="1">
            <a:spLocks noChangeArrowheads="1"/>
          </p:cNvSpPr>
          <p:nvPr/>
        </p:nvSpPr>
        <p:spPr bwMode="auto">
          <a:xfrm>
            <a:off x="1456643" y="2533835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databanken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" name="AutoShape 85"/>
          <p:cNvSpPr>
            <a:spLocks noChangeArrowheads="1"/>
          </p:cNvSpPr>
          <p:nvPr/>
        </p:nvSpPr>
        <p:spPr bwMode="auto">
          <a:xfrm>
            <a:off x="6732699" y="156784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4" name="AutoShape 86"/>
          <p:cNvSpPr>
            <a:spLocks noChangeArrowheads="1"/>
          </p:cNvSpPr>
          <p:nvPr/>
        </p:nvSpPr>
        <p:spPr bwMode="auto">
          <a:xfrm>
            <a:off x="7451837" y="156784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5" name="Document"/>
          <p:cNvSpPr>
            <a:spLocks noEditPoints="1" noChangeArrowheads="1"/>
          </p:cNvSpPr>
          <p:nvPr/>
        </p:nvSpPr>
        <p:spPr bwMode="auto">
          <a:xfrm>
            <a:off x="7659799" y="184565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6" name="Document"/>
          <p:cNvSpPr>
            <a:spLocks noEditPoints="1" noChangeArrowheads="1"/>
          </p:cNvSpPr>
          <p:nvPr/>
        </p:nvSpPr>
        <p:spPr bwMode="auto">
          <a:xfrm>
            <a:off x="6794612" y="178374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7" name="Document"/>
          <p:cNvSpPr>
            <a:spLocks noEditPoints="1" noChangeArrowheads="1"/>
          </p:cNvSpPr>
          <p:nvPr/>
        </p:nvSpPr>
        <p:spPr bwMode="auto">
          <a:xfrm>
            <a:off x="6954949" y="198852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8" name="AutoShape 91"/>
          <p:cNvSpPr>
            <a:spLocks noChangeArrowheads="1"/>
          </p:cNvSpPr>
          <p:nvPr/>
        </p:nvSpPr>
        <p:spPr bwMode="auto">
          <a:xfrm>
            <a:off x="7091474" y="185517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9" name="Document"/>
          <p:cNvSpPr>
            <a:spLocks noEditPoints="1" noChangeArrowheads="1"/>
          </p:cNvSpPr>
          <p:nvPr/>
        </p:nvSpPr>
        <p:spPr bwMode="auto">
          <a:xfrm>
            <a:off x="7170849" y="206155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0" name="Document"/>
          <p:cNvSpPr>
            <a:spLocks noEditPoints="1" noChangeArrowheads="1"/>
          </p:cNvSpPr>
          <p:nvPr/>
        </p:nvSpPr>
        <p:spPr bwMode="auto">
          <a:xfrm>
            <a:off x="7227999" y="221554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1" name="AutoShape 94"/>
          <p:cNvSpPr>
            <a:spLocks noChangeArrowheads="1"/>
          </p:cNvSpPr>
          <p:nvPr/>
        </p:nvSpPr>
        <p:spPr bwMode="auto">
          <a:xfrm>
            <a:off x="7740762" y="185517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42" name="Document"/>
          <p:cNvSpPr>
            <a:spLocks noEditPoints="1" noChangeArrowheads="1"/>
          </p:cNvSpPr>
          <p:nvPr/>
        </p:nvSpPr>
        <p:spPr bwMode="auto">
          <a:xfrm>
            <a:off x="7802674" y="2072667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3" name="Document"/>
          <p:cNvSpPr>
            <a:spLocks noEditPoints="1" noChangeArrowheads="1"/>
          </p:cNvSpPr>
          <p:nvPr/>
        </p:nvSpPr>
        <p:spPr bwMode="auto">
          <a:xfrm>
            <a:off x="7947137" y="220442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4" name="Document"/>
          <p:cNvSpPr>
            <a:spLocks noEditPoints="1" noChangeArrowheads="1"/>
          </p:cNvSpPr>
          <p:nvPr/>
        </p:nvSpPr>
        <p:spPr bwMode="auto">
          <a:xfrm>
            <a:off x="7299437" y="213299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5" name="Text Box 98"/>
          <p:cNvSpPr txBox="1">
            <a:spLocks noChangeArrowheads="1"/>
          </p:cNvSpPr>
          <p:nvPr/>
        </p:nvSpPr>
        <p:spPr bwMode="auto">
          <a:xfrm>
            <a:off x="7098123" y="2604604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err="1" smtClean="0">
                <a:solidFill>
                  <a:srgbClr val="000000"/>
                </a:solidFill>
                <a:latin typeface="Arial" charset="0"/>
              </a:rPr>
              <a:t>backup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6" name="Text Box 98"/>
          <p:cNvSpPr txBox="1">
            <a:spLocks noChangeArrowheads="1"/>
          </p:cNvSpPr>
          <p:nvPr/>
        </p:nvSpPr>
        <p:spPr bwMode="auto">
          <a:xfrm>
            <a:off x="4048985" y="2501694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logbestand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617231" y="1941697"/>
            <a:ext cx="2066925" cy="44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Text Box 98"/>
          <p:cNvSpPr txBox="1">
            <a:spLocks noChangeArrowheads="1"/>
          </p:cNvSpPr>
          <p:nvPr/>
        </p:nvSpPr>
        <p:spPr bwMode="auto">
          <a:xfrm>
            <a:off x="5672111" y="205771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0" name="Text Box 98"/>
          <p:cNvSpPr txBox="1">
            <a:spLocks noChangeArrowheads="1"/>
          </p:cNvSpPr>
          <p:nvPr/>
        </p:nvSpPr>
        <p:spPr bwMode="auto">
          <a:xfrm>
            <a:off x="3243236" y="205771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17231" y="1946461"/>
            <a:ext cx="828902" cy="413544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3617231" y="194407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617231" y="238222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 Box 79"/>
          <p:cNvSpPr txBox="1">
            <a:spLocks noChangeArrowheads="1"/>
          </p:cNvSpPr>
          <p:nvPr/>
        </p:nvSpPr>
        <p:spPr bwMode="auto">
          <a:xfrm>
            <a:off x="1195223" y="1270245"/>
            <a:ext cx="2118819" cy="17081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nl-BE" sz="10600" b="0" dirty="0">
                <a:solidFill>
                  <a:srgbClr val="FF0000"/>
                </a:solidFill>
                <a:sym typeface="Webdings" pitchFamily="18" charset="2"/>
              </a:rPr>
              <a:t></a:t>
            </a:r>
          </a:p>
        </p:txBody>
      </p: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387434" y="3546471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Herstel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van hard- en software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1000" dirty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Herstel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van de databank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10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Verwijder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de databank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secundaire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geheugen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Herstel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basisdatabank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vanuit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recentste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volledige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backup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of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vanuit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incrementele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backups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Herstel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recentste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consistente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toestand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met het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volledige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logbestand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pPr lvl="1"/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Genereer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lijst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van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alle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gecommitte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(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oudste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eerst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).</a:t>
            </a:r>
          </a:p>
          <a:p>
            <a:pPr lvl="1"/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gecommitte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(via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hun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‘after images’).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7331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‘hard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8" name="Rectangle 69"/>
          <p:cNvSpPr>
            <a:spLocks noChangeArrowheads="1"/>
          </p:cNvSpPr>
          <p:nvPr/>
        </p:nvSpPr>
        <p:spPr bwMode="auto">
          <a:xfrm>
            <a:off x="593042" y="1238435"/>
            <a:ext cx="7863116" cy="194310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b" anchorCtr="1"/>
          <a:lstStyle/>
          <a:p>
            <a:pPr algn="ctr"/>
            <a:r>
              <a:rPr lang="nl-BE" sz="1800" b="1" dirty="0">
                <a:solidFill>
                  <a:srgbClr val="000000"/>
                </a:solidFill>
                <a:latin typeface="Arial" charset="0"/>
              </a:rPr>
              <a:t>secundair geheugen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AutoShape 85"/>
          <p:cNvSpPr>
            <a:spLocks noChangeArrowheads="1"/>
          </p:cNvSpPr>
          <p:nvPr/>
        </p:nvSpPr>
        <p:spPr bwMode="auto">
          <a:xfrm>
            <a:off x="1313768" y="152577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5" name="AutoShape 86"/>
          <p:cNvSpPr>
            <a:spLocks noChangeArrowheads="1"/>
          </p:cNvSpPr>
          <p:nvPr/>
        </p:nvSpPr>
        <p:spPr bwMode="auto">
          <a:xfrm>
            <a:off x="2032906" y="152577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6" name="Document"/>
          <p:cNvSpPr>
            <a:spLocks noEditPoints="1" noChangeArrowheads="1"/>
          </p:cNvSpPr>
          <p:nvPr/>
        </p:nvSpPr>
        <p:spPr bwMode="auto">
          <a:xfrm>
            <a:off x="2250393" y="180358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7" name="Document"/>
          <p:cNvSpPr>
            <a:spLocks noEditPoints="1" noChangeArrowheads="1"/>
          </p:cNvSpPr>
          <p:nvPr/>
        </p:nvSpPr>
        <p:spPr bwMode="auto">
          <a:xfrm>
            <a:off x="1385206" y="174167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8" name="Document"/>
          <p:cNvSpPr>
            <a:spLocks noEditPoints="1" noChangeArrowheads="1"/>
          </p:cNvSpPr>
          <p:nvPr/>
        </p:nvSpPr>
        <p:spPr bwMode="auto">
          <a:xfrm>
            <a:off x="1545543" y="194646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9" name="AutoShape 91"/>
          <p:cNvSpPr>
            <a:spLocks noChangeArrowheads="1"/>
          </p:cNvSpPr>
          <p:nvPr/>
        </p:nvSpPr>
        <p:spPr bwMode="auto">
          <a:xfrm>
            <a:off x="1672543" y="181311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0" name="Document"/>
          <p:cNvSpPr>
            <a:spLocks noEditPoints="1" noChangeArrowheads="1"/>
          </p:cNvSpPr>
          <p:nvPr/>
        </p:nvSpPr>
        <p:spPr bwMode="auto">
          <a:xfrm>
            <a:off x="1761443" y="201948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1" name="Document"/>
          <p:cNvSpPr>
            <a:spLocks noEditPoints="1" noChangeArrowheads="1"/>
          </p:cNvSpPr>
          <p:nvPr/>
        </p:nvSpPr>
        <p:spPr bwMode="auto">
          <a:xfrm>
            <a:off x="1818593" y="217347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2" name="AutoShape 94"/>
          <p:cNvSpPr>
            <a:spLocks noChangeArrowheads="1"/>
          </p:cNvSpPr>
          <p:nvPr/>
        </p:nvSpPr>
        <p:spPr bwMode="auto">
          <a:xfrm>
            <a:off x="2321831" y="181311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3" name="Document"/>
          <p:cNvSpPr>
            <a:spLocks noEditPoints="1" noChangeArrowheads="1"/>
          </p:cNvSpPr>
          <p:nvPr/>
        </p:nvSpPr>
        <p:spPr bwMode="auto">
          <a:xfrm>
            <a:off x="2393268" y="2030598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4" name="Document"/>
          <p:cNvSpPr>
            <a:spLocks noEditPoints="1" noChangeArrowheads="1"/>
          </p:cNvSpPr>
          <p:nvPr/>
        </p:nvSpPr>
        <p:spPr bwMode="auto">
          <a:xfrm>
            <a:off x="2537731" y="216236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5" name="Document"/>
          <p:cNvSpPr>
            <a:spLocks noEditPoints="1" noChangeArrowheads="1"/>
          </p:cNvSpPr>
          <p:nvPr/>
        </p:nvSpPr>
        <p:spPr bwMode="auto">
          <a:xfrm>
            <a:off x="1890031" y="209092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6" name="Text Box 98"/>
          <p:cNvSpPr txBox="1">
            <a:spLocks noChangeArrowheads="1"/>
          </p:cNvSpPr>
          <p:nvPr/>
        </p:nvSpPr>
        <p:spPr bwMode="auto">
          <a:xfrm>
            <a:off x="1456643" y="2533835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databanken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" name="AutoShape 85"/>
          <p:cNvSpPr>
            <a:spLocks noChangeArrowheads="1"/>
          </p:cNvSpPr>
          <p:nvPr/>
        </p:nvSpPr>
        <p:spPr bwMode="auto">
          <a:xfrm>
            <a:off x="6732699" y="156784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4" name="AutoShape 86"/>
          <p:cNvSpPr>
            <a:spLocks noChangeArrowheads="1"/>
          </p:cNvSpPr>
          <p:nvPr/>
        </p:nvSpPr>
        <p:spPr bwMode="auto">
          <a:xfrm>
            <a:off x="7451837" y="156784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5" name="Document"/>
          <p:cNvSpPr>
            <a:spLocks noEditPoints="1" noChangeArrowheads="1"/>
          </p:cNvSpPr>
          <p:nvPr/>
        </p:nvSpPr>
        <p:spPr bwMode="auto">
          <a:xfrm>
            <a:off x="7659799" y="184565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6" name="Document"/>
          <p:cNvSpPr>
            <a:spLocks noEditPoints="1" noChangeArrowheads="1"/>
          </p:cNvSpPr>
          <p:nvPr/>
        </p:nvSpPr>
        <p:spPr bwMode="auto">
          <a:xfrm>
            <a:off x="6794612" y="178374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7" name="Document"/>
          <p:cNvSpPr>
            <a:spLocks noEditPoints="1" noChangeArrowheads="1"/>
          </p:cNvSpPr>
          <p:nvPr/>
        </p:nvSpPr>
        <p:spPr bwMode="auto">
          <a:xfrm>
            <a:off x="6954949" y="198852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8" name="AutoShape 91"/>
          <p:cNvSpPr>
            <a:spLocks noChangeArrowheads="1"/>
          </p:cNvSpPr>
          <p:nvPr/>
        </p:nvSpPr>
        <p:spPr bwMode="auto">
          <a:xfrm>
            <a:off x="7091474" y="185517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9" name="Document"/>
          <p:cNvSpPr>
            <a:spLocks noEditPoints="1" noChangeArrowheads="1"/>
          </p:cNvSpPr>
          <p:nvPr/>
        </p:nvSpPr>
        <p:spPr bwMode="auto">
          <a:xfrm>
            <a:off x="7170849" y="206155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0" name="Document"/>
          <p:cNvSpPr>
            <a:spLocks noEditPoints="1" noChangeArrowheads="1"/>
          </p:cNvSpPr>
          <p:nvPr/>
        </p:nvSpPr>
        <p:spPr bwMode="auto">
          <a:xfrm>
            <a:off x="7227999" y="221554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1" name="AutoShape 94"/>
          <p:cNvSpPr>
            <a:spLocks noChangeArrowheads="1"/>
          </p:cNvSpPr>
          <p:nvPr/>
        </p:nvSpPr>
        <p:spPr bwMode="auto">
          <a:xfrm>
            <a:off x="7740762" y="185517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42" name="Document"/>
          <p:cNvSpPr>
            <a:spLocks noEditPoints="1" noChangeArrowheads="1"/>
          </p:cNvSpPr>
          <p:nvPr/>
        </p:nvSpPr>
        <p:spPr bwMode="auto">
          <a:xfrm>
            <a:off x="7802674" y="2072667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3" name="Document"/>
          <p:cNvSpPr>
            <a:spLocks noEditPoints="1" noChangeArrowheads="1"/>
          </p:cNvSpPr>
          <p:nvPr/>
        </p:nvSpPr>
        <p:spPr bwMode="auto">
          <a:xfrm>
            <a:off x="7947137" y="220442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4" name="Document"/>
          <p:cNvSpPr>
            <a:spLocks noEditPoints="1" noChangeArrowheads="1"/>
          </p:cNvSpPr>
          <p:nvPr/>
        </p:nvSpPr>
        <p:spPr bwMode="auto">
          <a:xfrm>
            <a:off x="7299437" y="213299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5" name="Text Box 98"/>
          <p:cNvSpPr txBox="1">
            <a:spLocks noChangeArrowheads="1"/>
          </p:cNvSpPr>
          <p:nvPr/>
        </p:nvSpPr>
        <p:spPr bwMode="auto">
          <a:xfrm>
            <a:off x="7098123" y="2604604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err="1" smtClean="0">
                <a:solidFill>
                  <a:srgbClr val="000000"/>
                </a:solidFill>
                <a:latin typeface="Arial" charset="0"/>
              </a:rPr>
              <a:t>backup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6" name="Text Box 98"/>
          <p:cNvSpPr txBox="1">
            <a:spLocks noChangeArrowheads="1"/>
          </p:cNvSpPr>
          <p:nvPr/>
        </p:nvSpPr>
        <p:spPr bwMode="auto">
          <a:xfrm>
            <a:off x="4048985" y="2501694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logbestand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617231" y="1941697"/>
            <a:ext cx="2066925" cy="44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Text Box 98"/>
          <p:cNvSpPr txBox="1">
            <a:spLocks noChangeArrowheads="1"/>
          </p:cNvSpPr>
          <p:nvPr/>
        </p:nvSpPr>
        <p:spPr bwMode="auto">
          <a:xfrm>
            <a:off x="5672111" y="205771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0" name="Text Box 98"/>
          <p:cNvSpPr txBox="1">
            <a:spLocks noChangeArrowheads="1"/>
          </p:cNvSpPr>
          <p:nvPr/>
        </p:nvSpPr>
        <p:spPr bwMode="auto">
          <a:xfrm>
            <a:off x="3243236" y="205771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17231" y="1946461"/>
            <a:ext cx="828902" cy="413544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3617231" y="194407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617231" y="238222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 Box 79"/>
          <p:cNvSpPr txBox="1">
            <a:spLocks noChangeArrowheads="1"/>
          </p:cNvSpPr>
          <p:nvPr/>
        </p:nvSpPr>
        <p:spPr bwMode="auto">
          <a:xfrm>
            <a:off x="3976523" y="1270245"/>
            <a:ext cx="2118819" cy="17081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nl-BE" sz="10600" b="0" dirty="0">
                <a:solidFill>
                  <a:srgbClr val="FF0000"/>
                </a:solidFill>
                <a:sym typeface="Webdings" pitchFamily="18" charset="2"/>
              </a:rPr>
              <a:t></a:t>
            </a:r>
          </a:p>
        </p:txBody>
      </p: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387434" y="3546471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Maak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nieuwe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backup.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1000" dirty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Hierbij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nieuw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aangemaakt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048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‘hard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8" name="Rectangle 69"/>
          <p:cNvSpPr>
            <a:spLocks noChangeArrowheads="1"/>
          </p:cNvSpPr>
          <p:nvPr/>
        </p:nvSpPr>
        <p:spPr bwMode="auto">
          <a:xfrm>
            <a:off x="593042" y="1238435"/>
            <a:ext cx="7863116" cy="194310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b" anchorCtr="1"/>
          <a:lstStyle/>
          <a:p>
            <a:pPr algn="ctr"/>
            <a:r>
              <a:rPr lang="nl-BE" sz="1800" b="1" dirty="0">
                <a:solidFill>
                  <a:srgbClr val="000000"/>
                </a:solidFill>
                <a:latin typeface="Arial" charset="0"/>
              </a:rPr>
              <a:t>secundair geheugen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AutoShape 85"/>
          <p:cNvSpPr>
            <a:spLocks noChangeArrowheads="1"/>
          </p:cNvSpPr>
          <p:nvPr/>
        </p:nvSpPr>
        <p:spPr bwMode="auto">
          <a:xfrm>
            <a:off x="1313768" y="152577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5" name="AutoShape 86"/>
          <p:cNvSpPr>
            <a:spLocks noChangeArrowheads="1"/>
          </p:cNvSpPr>
          <p:nvPr/>
        </p:nvSpPr>
        <p:spPr bwMode="auto">
          <a:xfrm>
            <a:off x="2032906" y="152577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6" name="Document"/>
          <p:cNvSpPr>
            <a:spLocks noEditPoints="1" noChangeArrowheads="1"/>
          </p:cNvSpPr>
          <p:nvPr/>
        </p:nvSpPr>
        <p:spPr bwMode="auto">
          <a:xfrm>
            <a:off x="2250393" y="180358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7" name="Document"/>
          <p:cNvSpPr>
            <a:spLocks noEditPoints="1" noChangeArrowheads="1"/>
          </p:cNvSpPr>
          <p:nvPr/>
        </p:nvSpPr>
        <p:spPr bwMode="auto">
          <a:xfrm>
            <a:off x="1385206" y="174167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8" name="Document"/>
          <p:cNvSpPr>
            <a:spLocks noEditPoints="1" noChangeArrowheads="1"/>
          </p:cNvSpPr>
          <p:nvPr/>
        </p:nvSpPr>
        <p:spPr bwMode="auto">
          <a:xfrm>
            <a:off x="1545543" y="194646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9" name="AutoShape 91"/>
          <p:cNvSpPr>
            <a:spLocks noChangeArrowheads="1"/>
          </p:cNvSpPr>
          <p:nvPr/>
        </p:nvSpPr>
        <p:spPr bwMode="auto">
          <a:xfrm>
            <a:off x="1672543" y="181311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0" name="Document"/>
          <p:cNvSpPr>
            <a:spLocks noEditPoints="1" noChangeArrowheads="1"/>
          </p:cNvSpPr>
          <p:nvPr/>
        </p:nvSpPr>
        <p:spPr bwMode="auto">
          <a:xfrm>
            <a:off x="1761443" y="201948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1" name="Document"/>
          <p:cNvSpPr>
            <a:spLocks noEditPoints="1" noChangeArrowheads="1"/>
          </p:cNvSpPr>
          <p:nvPr/>
        </p:nvSpPr>
        <p:spPr bwMode="auto">
          <a:xfrm>
            <a:off x="1818593" y="217347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2" name="AutoShape 94"/>
          <p:cNvSpPr>
            <a:spLocks noChangeArrowheads="1"/>
          </p:cNvSpPr>
          <p:nvPr/>
        </p:nvSpPr>
        <p:spPr bwMode="auto">
          <a:xfrm>
            <a:off x="2321831" y="181311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3" name="Document"/>
          <p:cNvSpPr>
            <a:spLocks noEditPoints="1" noChangeArrowheads="1"/>
          </p:cNvSpPr>
          <p:nvPr/>
        </p:nvSpPr>
        <p:spPr bwMode="auto">
          <a:xfrm>
            <a:off x="2393268" y="2030598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4" name="Document"/>
          <p:cNvSpPr>
            <a:spLocks noEditPoints="1" noChangeArrowheads="1"/>
          </p:cNvSpPr>
          <p:nvPr/>
        </p:nvSpPr>
        <p:spPr bwMode="auto">
          <a:xfrm>
            <a:off x="2537731" y="216236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5" name="Document"/>
          <p:cNvSpPr>
            <a:spLocks noEditPoints="1" noChangeArrowheads="1"/>
          </p:cNvSpPr>
          <p:nvPr/>
        </p:nvSpPr>
        <p:spPr bwMode="auto">
          <a:xfrm>
            <a:off x="1890031" y="209092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6" name="Text Box 98"/>
          <p:cNvSpPr txBox="1">
            <a:spLocks noChangeArrowheads="1"/>
          </p:cNvSpPr>
          <p:nvPr/>
        </p:nvSpPr>
        <p:spPr bwMode="auto">
          <a:xfrm>
            <a:off x="1456643" y="2533835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databanken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" name="AutoShape 85"/>
          <p:cNvSpPr>
            <a:spLocks noChangeArrowheads="1"/>
          </p:cNvSpPr>
          <p:nvPr/>
        </p:nvSpPr>
        <p:spPr bwMode="auto">
          <a:xfrm>
            <a:off x="6732699" y="156784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4" name="AutoShape 86"/>
          <p:cNvSpPr>
            <a:spLocks noChangeArrowheads="1"/>
          </p:cNvSpPr>
          <p:nvPr/>
        </p:nvSpPr>
        <p:spPr bwMode="auto">
          <a:xfrm>
            <a:off x="7451837" y="156784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5" name="Document"/>
          <p:cNvSpPr>
            <a:spLocks noEditPoints="1" noChangeArrowheads="1"/>
          </p:cNvSpPr>
          <p:nvPr/>
        </p:nvSpPr>
        <p:spPr bwMode="auto">
          <a:xfrm>
            <a:off x="7659799" y="184565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6" name="Document"/>
          <p:cNvSpPr>
            <a:spLocks noEditPoints="1" noChangeArrowheads="1"/>
          </p:cNvSpPr>
          <p:nvPr/>
        </p:nvSpPr>
        <p:spPr bwMode="auto">
          <a:xfrm>
            <a:off x="6794612" y="178374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7" name="Document"/>
          <p:cNvSpPr>
            <a:spLocks noEditPoints="1" noChangeArrowheads="1"/>
          </p:cNvSpPr>
          <p:nvPr/>
        </p:nvSpPr>
        <p:spPr bwMode="auto">
          <a:xfrm>
            <a:off x="6954949" y="198852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8" name="AutoShape 91"/>
          <p:cNvSpPr>
            <a:spLocks noChangeArrowheads="1"/>
          </p:cNvSpPr>
          <p:nvPr/>
        </p:nvSpPr>
        <p:spPr bwMode="auto">
          <a:xfrm>
            <a:off x="7091474" y="185517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9" name="Document"/>
          <p:cNvSpPr>
            <a:spLocks noEditPoints="1" noChangeArrowheads="1"/>
          </p:cNvSpPr>
          <p:nvPr/>
        </p:nvSpPr>
        <p:spPr bwMode="auto">
          <a:xfrm>
            <a:off x="7170849" y="206155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0" name="Document"/>
          <p:cNvSpPr>
            <a:spLocks noEditPoints="1" noChangeArrowheads="1"/>
          </p:cNvSpPr>
          <p:nvPr/>
        </p:nvSpPr>
        <p:spPr bwMode="auto">
          <a:xfrm>
            <a:off x="7227999" y="221554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1" name="AutoShape 94"/>
          <p:cNvSpPr>
            <a:spLocks noChangeArrowheads="1"/>
          </p:cNvSpPr>
          <p:nvPr/>
        </p:nvSpPr>
        <p:spPr bwMode="auto">
          <a:xfrm>
            <a:off x="7740762" y="185517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42" name="Document"/>
          <p:cNvSpPr>
            <a:spLocks noEditPoints="1" noChangeArrowheads="1"/>
          </p:cNvSpPr>
          <p:nvPr/>
        </p:nvSpPr>
        <p:spPr bwMode="auto">
          <a:xfrm>
            <a:off x="7802674" y="2072667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3" name="Document"/>
          <p:cNvSpPr>
            <a:spLocks noEditPoints="1" noChangeArrowheads="1"/>
          </p:cNvSpPr>
          <p:nvPr/>
        </p:nvSpPr>
        <p:spPr bwMode="auto">
          <a:xfrm>
            <a:off x="7947137" y="220442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4" name="Document"/>
          <p:cNvSpPr>
            <a:spLocks noEditPoints="1" noChangeArrowheads="1"/>
          </p:cNvSpPr>
          <p:nvPr/>
        </p:nvSpPr>
        <p:spPr bwMode="auto">
          <a:xfrm>
            <a:off x="7299437" y="213299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5" name="Text Box 98"/>
          <p:cNvSpPr txBox="1">
            <a:spLocks noChangeArrowheads="1"/>
          </p:cNvSpPr>
          <p:nvPr/>
        </p:nvSpPr>
        <p:spPr bwMode="auto">
          <a:xfrm>
            <a:off x="7098123" y="2604604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err="1" smtClean="0">
                <a:solidFill>
                  <a:srgbClr val="000000"/>
                </a:solidFill>
                <a:latin typeface="Arial" charset="0"/>
              </a:rPr>
              <a:t>backup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6" name="Text Box 98"/>
          <p:cNvSpPr txBox="1">
            <a:spLocks noChangeArrowheads="1"/>
          </p:cNvSpPr>
          <p:nvPr/>
        </p:nvSpPr>
        <p:spPr bwMode="auto">
          <a:xfrm>
            <a:off x="4048985" y="2501694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logbestand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617231" y="1941697"/>
            <a:ext cx="2066925" cy="44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Text Box 98"/>
          <p:cNvSpPr txBox="1">
            <a:spLocks noChangeArrowheads="1"/>
          </p:cNvSpPr>
          <p:nvPr/>
        </p:nvSpPr>
        <p:spPr bwMode="auto">
          <a:xfrm>
            <a:off x="5672111" y="205771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0" name="Text Box 98"/>
          <p:cNvSpPr txBox="1">
            <a:spLocks noChangeArrowheads="1"/>
          </p:cNvSpPr>
          <p:nvPr/>
        </p:nvSpPr>
        <p:spPr bwMode="auto">
          <a:xfrm>
            <a:off x="3243236" y="205771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17231" y="1946461"/>
            <a:ext cx="828902" cy="413544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3617231" y="194407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617231" y="238222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 Box 79"/>
          <p:cNvSpPr txBox="1">
            <a:spLocks noChangeArrowheads="1"/>
          </p:cNvSpPr>
          <p:nvPr/>
        </p:nvSpPr>
        <p:spPr bwMode="auto">
          <a:xfrm>
            <a:off x="3976523" y="1270245"/>
            <a:ext cx="2118819" cy="17081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nl-BE" sz="10600" b="0" dirty="0">
                <a:solidFill>
                  <a:srgbClr val="FF0000"/>
                </a:solidFill>
                <a:sym typeface="Webdings" pitchFamily="18" charset="2"/>
              </a:rPr>
              <a:t></a:t>
            </a:r>
          </a:p>
        </p:txBody>
      </p:sp>
      <p:sp>
        <p:nvSpPr>
          <p:cNvPr id="40" name="Text Box 79"/>
          <p:cNvSpPr txBox="1">
            <a:spLocks noChangeArrowheads="1"/>
          </p:cNvSpPr>
          <p:nvPr/>
        </p:nvSpPr>
        <p:spPr bwMode="auto">
          <a:xfrm>
            <a:off x="1425670" y="1323367"/>
            <a:ext cx="2118819" cy="17081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nl-BE" sz="10600" b="0" dirty="0">
                <a:solidFill>
                  <a:srgbClr val="FF0000"/>
                </a:solidFill>
                <a:sym typeface="Webdings" pitchFamily="18" charset="2"/>
              </a:rPr>
              <a:t></a:t>
            </a:r>
          </a:p>
        </p:txBody>
      </p:sp>
      <p:pic>
        <p:nvPicPr>
          <p:cNvPr id="41" name="Picture 2" descr="http://margovaneijck.files.wordpress.com/2012/07/ogendicht1.jpg?w=300&amp;h=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31" y="3448049"/>
            <a:ext cx="3858306" cy="309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68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‘hard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8" name="Rectangle 69"/>
          <p:cNvSpPr>
            <a:spLocks noChangeArrowheads="1"/>
          </p:cNvSpPr>
          <p:nvPr/>
        </p:nvSpPr>
        <p:spPr bwMode="auto">
          <a:xfrm>
            <a:off x="593042" y="1238435"/>
            <a:ext cx="7863116" cy="194310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b" anchorCtr="1"/>
          <a:lstStyle/>
          <a:p>
            <a:pPr algn="ctr"/>
            <a:r>
              <a:rPr lang="nl-BE" sz="1800" b="1" dirty="0">
                <a:solidFill>
                  <a:srgbClr val="000000"/>
                </a:solidFill>
                <a:latin typeface="Arial" charset="0"/>
              </a:rPr>
              <a:t>secundair geheugen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AutoShape 85"/>
          <p:cNvSpPr>
            <a:spLocks noChangeArrowheads="1"/>
          </p:cNvSpPr>
          <p:nvPr/>
        </p:nvSpPr>
        <p:spPr bwMode="auto">
          <a:xfrm>
            <a:off x="1313768" y="152577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5" name="AutoShape 86"/>
          <p:cNvSpPr>
            <a:spLocks noChangeArrowheads="1"/>
          </p:cNvSpPr>
          <p:nvPr/>
        </p:nvSpPr>
        <p:spPr bwMode="auto">
          <a:xfrm>
            <a:off x="2032906" y="152577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6" name="Document"/>
          <p:cNvSpPr>
            <a:spLocks noEditPoints="1" noChangeArrowheads="1"/>
          </p:cNvSpPr>
          <p:nvPr/>
        </p:nvSpPr>
        <p:spPr bwMode="auto">
          <a:xfrm>
            <a:off x="2250393" y="180358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7" name="Document"/>
          <p:cNvSpPr>
            <a:spLocks noEditPoints="1" noChangeArrowheads="1"/>
          </p:cNvSpPr>
          <p:nvPr/>
        </p:nvSpPr>
        <p:spPr bwMode="auto">
          <a:xfrm>
            <a:off x="1385206" y="174167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8" name="Document"/>
          <p:cNvSpPr>
            <a:spLocks noEditPoints="1" noChangeArrowheads="1"/>
          </p:cNvSpPr>
          <p:nvPr/>
        </p:nvSpPr>
        <p:spPr bwMode="auto">
          <a:xfrm>
            <a:off x="1545543" y="194646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9" name="AutoShape 91"/>
          <p:cNvSpPr>
            <a:spLocks noChangeArrowheads="1"/>
          </p:cNvSpPr>
          <p:nvPr/>
        </p:nvSpPr>
        <p:spPr bwMode="auto">
          <a:xfrm>
            <a:off x="1672543" y="181311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0" name="Document"/>
          <p:cNvSpPr>
            <a:spLocks noEditPoints="1" noChangeArrowheads="1"/>
          </p:cNvSpPr>
          <p:nvPr/>
        </p:nvSpPr>
        <p:spPr bwMode="auto">
          <a:xfrm>
            <a:off x="1761443" y="201948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1" name="Document"/>
          <p:cNvSpPr>
            <a:spLocks noEditPoints="1" noChangeArrowheads="1"/>
          </p:cNvSpPr>
          <p:nvPr/>
        </p:nvSpPr>
        <p:spPr bwMode="auto">
          <a:xfrm>
            <a:off x="1818593" y="217347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2" name="AutoShape 94"/>
          <p:cNvSpPr>
            <a:spLocks noChangeArrowheads="1"/>
          </p:cNvSpPr>
          <p:nvPr/>
        </p:nvSpPr>
        <p:spPr bwMode="auto">
          <a:xfrm>
            <a:off x="2321831" y="181311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3" name="Document"/>
          <p:cNvSpPr>
            <a:spLocks noEditPoints="1" noChangeArrowheads="1"/>
          </p:cNvSpPr>
          <p:nvPr/>
        </p:nvSpPr>
        <p:spPr bwMode="auto">
          <a:xfrm>
            <a:off x="2393268" y="2030598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4" name="Document"/>
          <p:cNvSpPr>
            <a:spLocks noEditPoints="1" noChangeArrowheads="1"/>
          </p:cNvSpPr>
          <p:nvPr/>
        </p:nvSpPr>
        <p:spPr bwMode="auto">
          <a:xfrm>
            <a:off x="2537731" y="216236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5" name="Document"/>
          <p:cNvSpPr>
            <a:spLocks noEditPoints="1" noChangeArrowheads="1"/>
          </p:cNvSpPr>
          <p:nvPr/>
        </p:nvSpPr>
        <p:spPr bwMode="auto">
          <a:xfrm>
            <a:off x="1890031" y="209092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6" name="Text Box 98"/>
          <p:cNvSpPr txBox="1">
            <a:spLocks noChangeArrowheads="1"/>
          </p:cNvSpPr>
          <p:nvPr/>
        </p:nvSpPr>
        <p:spPr bwMode="auto">
          <a:xfrm>
            <a:off x="1456643" y="2533835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databanken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" name="AutoShape 85"/>
          <p:cNvSpPr>
            <a:spLocks noChangeArrowheads="1"/>
          </p:cNvSpPr>
          <p:nvPr/>
        </p:nvSpPr>
        <p:spPr bwMode="auto">
          <a:xfrm>
            <a:off x="6732699" y="156784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4" name="AutoShape 86"/>
          <p:cNvSpPr>
            <a:spLocks noChangeArrowheads="1"/>
          </p:cNvSpPr>
          <p:nvPr/>
        </p:nvSpPr>
        <p:spPr bwMode="auto">
          <a:xfrm>
            <a:off x="7451837" y="156784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5" name="Document"/>
          <p:cNvSpPr>
            <a:spLocks noEditPoints="1" noChangeArrowheads="1"/>
          </p:cNvSpPr>
          <p:nvPr/>
        </p:nvSpPr>
        <p:spPr bwMode="auto">
          <a:xfrm>
            <a:off x="7659799" y="184565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6" name="Document"/>
          <p:cNvSpPr>
            <a:spLocks noEditPoints="1" noChangeArrowheads="1"/>
          </p:cNvSpPr>
          <p:nvPr/>
        </p:nvSpPr>
        <p:spPr bwMode="auto">
          <a:xfrm>
            <a:off x="6794612" y="178374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7" name="Document"/>
          <p:cNvSpPr>
            <a:spLocks noEditPoints="1" noChangeArrowheads="1"/>
          </p:cNvSpPr>
          <p:nvPr/>
        </p:nvSpPr>
        <p:spPr bwMode="auto">
          <a:xfrm>
            <a:off x="6954949" y="198852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38" name="AutoShape 91"/>
          <p:cNvSpPr>
            <a:spLocks noChangeArrowheads="1"/>
          </p:cNvSpPr>
          <p:nvPr/>
        </p:nvSpPr>
        <p:spPr bwMode="auto">
          <a:xfrm>
            <a:off x="7091474" y="185517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39" name="Document"/>
          <p:cNvSpPr>
            <a:spLocks noEditPoints="1" noChangeArrowheads="1"/>
          </p:cNvSpPr>
          <p:nvPr/>
        </p:nvSpPr>
        <p:spPr bwMode="auto">
          <a:xfrm>
            <a:off x="7170849" y="206155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0" name="Document"/>
          <p:cNvSpPr>
            <a:spLocks noEditPoints="1" noChangeArrowheads="1"/>
          </p:cNvSpPr>
          <p:nvPr/>
        </p:nvSpPr>
        <p:spPr bwMode="auto">
          <a:xfrm>
            <a:off x="7227999" y="221554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1" name="AutoShape 94"/>
          <p:cNvSpPr>
            <a:spLocks noChangeArrowheads="1"/>
          </p:cNvSpPr>
          <p:nvPr/>
        </p:nvSpPr>
        <p:spPr bwMode="auto">
          <a:xfrm>
            <a:off x="7740762" y="185517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42" name="Document"/>
          <p:cNvSpPr>
            <a:spLocks noEditPoints="1" noChangeArrowheads="1"/>
          </p:cNvSpPr>
          <p:nvPr/>
        </p:nvSpPr>
        <p:spPr bwMode="auto">
          <a:xfrm>
            <a:off x="7802674" y="2072667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3" name="Document"/>
          <p:cNvSpPr>
            <a:spLocks noEditPoints="1" noChangeArrowheads="1"/>
          </p:cNvSpPr>
          <p:nvPr/>
        </p:nvSpPr>
        <p:spPr bwMode="auto">
          <a:xfrm>
            <a:off x="7947137" y="220442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4" name="Document"/>
          <p:cNvSpPr>
            <a:spLocks noEditPoints="1" noChangeArrowheads="1"/>
          </p:cNvSpPr>
          <p:nvPr/>
        </p:nvSpPr>
        <p:spPr bwMode="auto">
          <a:xfrm>
            <a:off x="7299437" y="213299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45" name="Text Box 98"/>
          <p:cNvSpPr txBox="1">
            <a:spLocks noChangeArrowheads="1"/>
          </p:cNvSpPr>
          <p:nvPr/>
        </p:nvSpPr>
        <p:spPr bwMode="auto">
          <a:xfrm>
            <a:off x="7098123" y="2604604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err="1" smtClean="0">
                <a:solidFill>
                  <a:srgbClr val="000000"/>
                </a:solidFill>
                <a:latin typeface="Arial" charset="0"/>
              </a:rPr>
              <a:t>backup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6" name="Text Box 98"/>
          <p:cNvSpPr txBox="1">
            <a:spLocks noChangeArrowheads="1"/>
          </p:cNvSpPr>
          <p:nvPr/>
        </p:nvSpPr>
        <p:spPr bwMode="auto">
          <a:xfrm>
            <a:off x="4048985" y="2501694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logbestand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617231" y="1941697"/>
            <a:ext cx="2066925" cy="44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Text Box 98"/>
          <p:cNvSpPr txBox="1">
            <a:spLocks noChangeArrowheads="1"/>
          </p:cNvSpPr>
          <p:nvPr/>
        </p:nvSpPr>
        <p:spPr bwMode="auto">
          <a:xfrm>
            <a:off x="5672111" y="205771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0" name="Text Box 98"/>
          <p:cNvSpPr txBox="1">
            <a:spLocks noChangeArrowheads="1"/>
          </p:cNvSpPr>
          <p:nvPr/>
        </p:nvSpPr>
        <p:spPr bwMode="auto">
          <a:xfrm>
            <a:off x="3243236" y="205771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17231" y="1946461"/>
            <a:ext cx="828902" cy="413544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3617231" y="194407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617231" y="238222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 Box 79"/>
          <p:cNvSpPr txBox="1">
            <a:spLocks noChangeArrowheads="1"/>
          </p:cNvSpPr>
          <p:nvPr/>
        </p:nvSpPr>
        <p:spPr bwMode="auto">
          <a:xfrm>
            <a:off x="6681623" y="1270245"/>
            <a:ext cx="2118819" cy="17081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nl-BE" sz="10600" b="0" dirty="0">
                <a:solidFill>
                  <a:srgbClr val="FF0000"/>
                </a:solidFill>
                <a:sym typeface="Webdings" pitchFamily="18" charset="2"/>
              </a:rPr>
              <a:t></a:t>
            </a:r>
          </a:p>
        </p:txBody>
      </p:sp>
      <p:sp>
        <p:nvSpPr>
          <p:cNvPr id="40" name="Text Box 79"/>
          <p:cNvSpPr txBox="1">
            <a:spLocks noChangeArrowheads="1"/>
          </p:cNvSpPr>
          <p:nvPr/>
        </p:nvSpPr>
        <p:spPr bwMode="auto">
          <a:xfrm>
            <a:off x="1425670" y="1323367"/>
            <a:ext cx="2118819" cy="17081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nl-BE" sz="10600" b="0" dirty="0">
                <a:solidFill>
                  <a:srgbClr val="FF0000"/>
                </a:solidFill>
                <a:sym typeface="Webdings" pitchFamily="18" charset="2"/>
              </a:rPr>
              <a:t></a:t>
            </a:r>
          </a:p>
        </p:txBody>
      </p:sp>
      <p:pic>
        <p:nvPicPr>
          <p:cNvPr id="41" name="Picture 2" descr="http://margovaneijck.files.wordpress.com/2012/07/ogendicht1.jpg?w=300&amp;h=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31" y="3448049"/>
            <a:ext cx="3858306" cy="309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http://www.payscale.com/cms-images/default-source/default-album/fired_stamp.gif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46" y="4343546"/>
            <a:ext cx="3007812" cy="23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07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17340</TotalTime>
  <Words>147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Webdings</vt:lpstr>
      <vt:lpstr>Office Theme</vt:lpstr>
      <vt:lpstr>PowerPoint Presentation</vt:lpstr>
      <vt:lpstr>Herstel bij ‘hard crashes’</vt:lpstr>
      <vt:lpstr>Herstel bij ‘hard crashes’</vt:lpstr>
      <vt:lpstr>Herstel bij ‘hard crashes’</vt:lpstr>
      <vt:lpstr>Herstel bij ‘hard crashes’</vt:lpstr>
      <vt:lpstr>Herstel bij ‘hard crashes’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1170</cp:revision>
  <dcterms:created xsi:type="dcterms:W3CDTF">2010-12-03T08:14:05Z</dcterms:created>
  <dcterms:modified xsi:type="dcterms:W3CDTF">2020-08-16T18:00:52Z</dcterms:modified>
</cp:coreProperties>
</file>