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27" r:id="rId2"/>
    <p:sldId id="1058" r:id="rId3"/>
    <p:sldId id="1061" r:id="rId4"/>
    <p:sldId id="1062" r:id="rId5"/>
    <p:sldId id="1063" r:id="rId6"/>
    <p:sldId id="1064" r:id="rId7"/>
    <p:sldId id="1065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00FF00"/>
    <a:srgbClr val="993300"/>
    <a:srgbClr val="FFFF99"/>
    <a:srgbClr val="CC6600"/>
    <a:srgbClr val="3333B2"/>
    <a:srgbClr val="D60093"/>
    <a:srgbClr val="1687AF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1" autoAdjust="0"/>
    <p:restoredTop sz="88241" autoAdjust="0"/>
  </p:normalViewPr>
  <p:slideViewPr>
    <p:cSldViewPr snapToGrid="0">
      <p:cViewPr varScale="1">
        <p:scale>
          <a:sx n="49" d="100"/>
          <a:sy n="49" d="100"/>
        </p:scale>
        <p:origin x="3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9149" y="2657475"/>
            <a:ext cx="7629525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‘Deadlock’</a:t>
            </a:r>
          </a:p>
        </p:txBody>
      </p:sp>
    </p:spTree>
    <p:extLst>
      <p:ext uri="{BB962C8B-B14F-4D97-AF65-F5344CB8AC3E}">
        <p14:creationId xmlns:p14="http://schemas.microsoft.com/office/powerpoint/2010/main" val="23931830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‘Deadlock’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sz="1400" dirty="0"/>
          </a:p>
        </p:txBody>
      </p:sp>
      <p:pic>
        <p:nvPicPr>
          <p:cNvPr id="13316" name="Picture 4" descr="http://mcs109.bu.edu/site/files/deadlock/citydeadlock_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4737"/>
            <a:ext cx="9144000" cy="57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026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‘Deadlock’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Omschrijving</a:t>
            </a:r>
            <a:endParaRPr lang="nl-BE" dirty="0"/>
          </a:p>
        </p:txBody>
      </p:sp>
      <p:sp>
        <p:nvSpPr>
          <p:cNvPr id="5" name="Text Box 220"/>
          <p:cNvSpPr txBox="1">
            <a:spLocks noChangeArrowheads="1"/>
          </p:cNvSpPr>
          <p:nvPr/>
        </p:nvSpPr>
        <p:spPr bwMode="auto">
          <a:xfrm rot="20989783">
            <a:off x="3261412" y="1696230"/>
            <a:ext cx="1962397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600" dirty="0" smtClean="0">
                <a:solidFill>
                  <a:schemeClr val="accent6"/>
                </a:solidFill>
                <a:latin typeface="+mn-lt"/>
              </a:rPr>
              <a:t>Deadlock</a:t>
            </a:r>
            <a:endParaRPr lang="nl-NL" altLang="nl-BE" sz="2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Text Box 116"/>
          <p:cNvSpPr txBox="1">
            <a:spLocks noChangeArrowheads="1"/>
          </p:cNvSpPr>
          <p:nvPr/>
        </p:nvSpPr>
        <p:spPr bwMode="auto">
          <a:xfrm>
            <a:off x="1441221" y="2603452"/>
            <a:ext cx="697887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  <a:latin typeface="+mn-lt"/>
              </a:rPr>
              <a:t>Een situatie waarbij </a:t>
            </a:r>
            <a:r>
              <a:rPr lang="nl-BE" altLang="nl-BE" sz="2400" dirty="0" smtClean="0">
                <a:solidFill>
                  <a:schemeClr val="tx2"/>
                </a:solidFill>
                <a:latin typeface="+mn-lt"/>
              </a:rPr>
              <a:t>twee of meer </a:t>
            </a:r>
            <a:r>
              <a:rPr lang="nl-BE" altLang="nl-BE" sz="2400" b="0" dirty="0" smtClean="0">
                <a:solidFill>
                  <a:schemeClr val="tx2"/>
                </a:solidFill>
                <a:latin typeface="+mn-lt"/>
              </a:rPr>
              <a:t>transacties tegelijkertijd in een wachttoestand verkeren en elk van deze transacties, om zelf verder te kunnen werken, wacht tot de ‘</a:t>
            </a:r>
            <a:r>
              <a:rPr lang="nl-BE" altLang="nl-BE" sz="2400" b="0" dirty="0" err="1" smtClean="0">
                <a:solidFill>
                  <a:schemeClr val="tx2"/>
                </a:solidFill>
                <a:latin typeface="+mn-lt"/>
              </a:rPr>
              <a:t>locks</a:t>
            </a:r>
            <a:r>
              <a:rPr lang="nl-BE" altLang="nl-BE" sz="2400" b="0" dirty="0" smtClean="0">
                <a:solidFill>
                  <a:schemeClr val="tx2"/>
                </a:solidFill>
                <a:latin typeface="+mn-lt"/>
              </a:rPr>
              <a:t>’ van een andere </a:t>
            </a:r>
            <a:r>
              <a:rPr lang="nl-BE" altLang="nl-BE" sz="2400" b="0" dirty="0">
                <a:solidFill>
                  <a:schemeClr val="tx2"/>
                </a:solidFill>
                <a:latin typeface="+mn-lt"/>
              </a:rPr>
              <a:t>transactie </a:t>
            </a:r>
            <a:r>
              <a:rPr lang="nl-BE" altLang="nl-BE" sz="2400" b="0" dirty="0" smtClean="0">
                <a:solidFill>
                  <a:schemeClr val="tx2"/>
                </a:solidFill>
                <a:latin typeface="+mn-lt"/>
              </a:rPr>
              <a:t>worden vrijgegeven</a:t>
            </a:r>
            <a:r>
              <a:rPr lang="nl-BE" altLang="nl-BE" sz="2400" b="0" dirty="0">
                <a:solidFill>
                  <a:schemeClr val="tx2"/>
                </a:solidFill>
                <a:latin typeface="+mn-lt"/>
              </a:rPr>
              <a:t>.</a:t>
            </a:r>
            <a:endParaRPr lang="nl-NL" altLang="nl-BE" sz="2400" b="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7" name="Picture 2" descr="http://www.arcnederland.nl/thumb.php?image=media/images/arc%20c-s/stock/shutterstock_111105164%20(Large).jpg&amp;width=434&amp;height=2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8458"/>
            <a:ext cx="3277377" cy="212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17" y="4941836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863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‘Deadlock’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Detectie</a:t>
            </a:r>
            <a:endParaRPr lang="nl-B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0375" y="1823171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‘</a:t>
            </a:r>
            <a:r>
              <a:rPr lang="en-GB" altLang="nl-BE" sz="2800" b="1" dirty="0" smtClean="0">
                <a:solidFill>
                  <a:schemeClr val="tx2"/>
                </a:solidFill>
                <a:effectLst/>
                <a:latin typeface="+mn-lt"/>
              </a:rPr>
              <a:t>Deadlock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’-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detectie</a:t>
            </a:r>
            <a:endParaRPr lang="en-GB" altLang="nl-BE" sz="2800" b="1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000" dirty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GB" altLang="nl-BE" sz="2800" b="1" dirty="0" smtClean="0">
                <a:effectLst/>
                <a:latin typeface="+mn-lt"/>
              </a:rPr>
              <a:t> Timeout.</a:t>
            </a:r>
            <a:endParaRPr lang="en-GB" altLang="nl-BE" sz="1800" b="1" dirty="0">
              <a:effectLst/>
              <a:latin typeface="+mn-lt"/>
            </a:endParaRPr>
          </a:p>
        </p:txBody>
      </p:sp>
      <p:sp>
        <p:nvSpPr>
          <p:cNvPr id="9" name="AutoShape 2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6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8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5" name="Picture 2" descr="http://2.bp.blogspot.com/-sQRun1Kad-s/Tg0v4Ld6ClI/AAAAAAAAAig/Z7x-FB026F0/s1600/magnifying+gl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1831178"/>
            <a:ext cx="3264960" cy="244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http://www.prairiemoonbed.com/Time_out_fad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73" y="3659980"/>
            <a:ext cx="4762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375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2.bp.blogspot.com/-sQRun1Kad-s/Tg0v4Ld6ClI/AAAAAAAAAig/Z7x-FB026F0/s1600/magnifying+gl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290636"/>
            <a:ext cx="3264960" cy="244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‘Deadlock’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Detectie</a:t>
            </a:r>
            <a:endParaRPr lang="nl-B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39584" y="1549400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b="1" dirty="0" smtClean="0">
                <a:effectLst/>
                <a:latin typeface="+mn-lt"/>
              </a:rPr>
              <a:t>‘</a:t>
            </a:r>
            <a:r>
              <a:rPr lang="en-GB" altLang="nl-BE" sz="2800" b="1" dirty="0" err="1" smtClean="0">
                <a:effectLst/>
                <a:latin typeface="+mn-lt"/>
              </a:rPr>
              <a:t>Wacht</a:t>
            </a:r>
            <a:r>
              <a:rPr lang="en-GB" altLang="nl-BE" sz="2800" b="1" dirty="0" smtClean="0">
                <a:effectLst/>
                <a:latin typeface="+mn-lt"/>
              </a:rPr>
              <a:t> </a:t>
            </a:r>
            <a:r>
              <a:rPr lang="en-GB" altLang="nl-BE" sz="2800" b="1" dirty="0" err="1" smtClean="0">
                <a:effectLst/>
                <a:latin typeface="+mn-lt"/>
              </a:rPr>
              <a:t>voor</a:t>
            </a:r>
            <a:r>
              <a:rPr lang="en-GB" altLang="nl-BE" sz="2800" b="1" dirty="0" smtClean="0">
                <a:effectLst/>
                <a:latin typeface="+mn-lt"/>
              </a:rPr>
              <a:t>’-</a:t>
            </a:r>
            <a:r>
              <a:rPr lang="en-GB" altLang="nl-BE" sz="2800" b="1" dirty="0" err="1" smtClean="0">
                <a:effectLst/>
                <a:latin typeface="+mn-lt"/>
              </a:rPr>
              <a:t>graaf</a:t>
            </a:r>
            <a:r>
              <a:rPr lang="en-GB" altLang="nl-BE" sz="2800" b="1" dirty="0" smtClean="0">
                <a:effectLst/>
                <a:latin typeface="+mn-lt"/>
              </a:rPr>
              <a:t>.</a:t>
            </a:r>
            <a:endParaRPr lang="en-GB" altLang="nl-BE" sz="1800" b="1" dirty="0">
              <a:effectLst/>
              <a:latin typeface="+mn-lt"/>
            </a:endParaRPr>
          </a:p>
        </p:txBody>
      </p:sp>
      <p:sp>
        <p:nvSpPr>
          <p:cNvPr id="9" name="AutoShape 2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6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8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3603625" y="3663156"/>
            <a:ext cx="482600" cy="482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663950" y="371395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800" i="1">
                <a:solidFill>
                  <a:srgbClr val="000000"/>
                </a:solidFill>
              </a:rPr>
              <a:t>A</a:t>
            </a:r>
            <a:endParaRPr lang="nl-NL" altLang="nl-BE" sz="1800">
              <a:solidFill>
                <a:srgbClr val="000000"/>
              </a:solidFill>
            </a:endParaRPr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5038725" y="3688556"/>
            <a:ext cx="482600" cy="482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111750" y="373935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800" i="1">
                <a:solidFill>
                  <a:srgbClr val="000000"/>
                </a:solidFill>
              </a:rPr>
              <a:t>B</a:t>
            </a:r>
            <a:endParaRPr lang="nl-NL" altLang="nl-BE" sz="1800">
              <a:solidFill>
                <a:srgbClr val="000000"/>
              </a:solidFill>
            </a:endParaRP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4378325" y="2824956"/>
            <a:ext cx="482600" cy="482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tx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425950" y="287575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800" i="1">
                <a:solidFill>
                  <a:srgbClr val="000000"/>
                </a:solidFill>
              </a:rPr>
              <a:t>C</a:t>
            </a:r>
            <a:endParaRPr lang="nl-NL" altLang="nl-BE" sz="1800">
              <a:solidFill>
                <a:srgbClr val="000000"/>
              </a:solidFill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>
            <a:off x="3959225" y="4094956"/>
            <a:ext cx="1193800" cy="261938"/>
          </a:xfrm>
          <a:custGeom>
            <a:avLst/>
            <a:gdLst>
              <a:gd name="T0" fmla="*/ 0 w 752"/>
              <a:gd name="T1" fmla="*/ 0 h 165"/>
              <a:gd name="T2" fmla="*/ 368 w 752"/>
              <a:gd name="T3" fmla="*/ 160 h 165"/>
              <a:gd name="T4" fmla="*/ 752 w 752"/>
              <a:gd name="T5" fmla="*/ 32 h 165"/>
              <a:gd name="T6" fmla="*/ 0 60000 65536"/>
              <a:gd name="T7" fmla="*/ 0 60000 65536"/>
              <a:gd name="T8" fmla="*/ 0 60000 65536"/>
              <a:gd name="T9" fmla="*/ 0 w 752"/>
              <a:gd name="T10" fmla="*/ 0 h 165"/>
              <a:gd name="T11" fmla="*/ 752 w 752"/>
              <a:gd name="T12" fmla="*/ 165 h 1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2" h="165">
                <a:moveTo>
                  <a:pt x="0" y="0"/>
                </a:moveTo>
                <a:cubicBezTo>
                  <a:pt x="121" y="77"/>
                  <a:pt x="243" y="155"/>
                  <a:pt x="368" y="160"/>
                </a:cubicBezTo>
                <a:cubicBezTo>
                  <a:pt x="493" y="165"/>
                  <a:pt x="622" y="98"/>
                  <a:pt x="752" y="32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3946525" y="3479006"/>
            <a:ext cx="1193800" cy="234950"/>
          </a:xfrm>
          <a:custGeom>
            <a:avLst/>
            <a:gdLst>
              <a:gd name="T0" fmla="*/ 752 w 752"/>
              <a:gd name="T1" fmla="*/ 148 h 148"/>
              <a:gd name="T2" fmla="*/ 432 w 752"/>
              <a:gd name="T3" fmla="*/ 4 h 148"/>
              <a:gd name="T4" fmla="*/ 0 w 752"/>
              <a:gd name="T5" fmla="*/ 124 h 148"/>
              <a:gd name="T6" fmla="*/ 0 60000 65536"/>
              <a:gd name="T7" fmla="*/ 0 60000 65536"/>
              <a:gd name="T8" fmla="*/ 0 60000 65536"/>
              <a:gd name="T9" fmla="*/ 0 w 752"/>
              <a:gd name="T10" fmla="*/ 0 h 148"/>
              <a:gd name="T11" fmla="*/ 752 w 752"/>
              <a:gd name="T12" fmla="*/ 148 h 1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2" h="148">
                <a:moveTo>
                  <a:pt x="752" y="148"/>
                </a:moveTo>
                <a:cubicBezTo>
                  <a:pt x="654" y="78"/>
                  <a:pt x="557" y="8"/>
                  <a:pt x="432" y="4"/>
                </a:cubicBezTo>
                <a:cubicBezTo>
                  <a:pt x="307" y="0"/>
                  <a:pt x="153" y="62"/>
                  <a:pt x="0" y="124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832225" y="2990056"/>
            <a:ext cx="546100" cy="660400"/>
          </a:xfrm>
          <a:custGeom>
            <a:avLst/>
            <a:gdLst>
              <a:gd name="T0" fmla="*/ 0 w 384"/>
              <a:gd name="T1" fmla="*/ 386 h 432"/>
              <a:gd name="T2" fmla="*/ 52 w 384"/>
              <a:gd name="T3" fmla="*/ 79 h 432"/>
              <a:gd name="T4" fmla="*/ 276 w 384"/>
              <a:gd name="T5" fmla="*/ 0 h 432"/>
              <a:gd name="T6" fmla="*/ 0 60000 65536"/>
              <a:gd name="T7" fmla="*/ 0 60000 65536"/>
              <a:gd name="T8" fmla="*/ 0 60000 65536"/>
              <a:gd name="T9" fmla="*/ 0 w 384"/>
              <a:gd name="T10" fmla="*/ 0 h 432"/>
              <a:gd name="T11" fmla="*/ 384 w 3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32">
                <a:moveTo>
                  <a:pt x="0" y="432"/>
                </a:moveTo>
                <a:cubicBezTo>
                  <a:pt x="4" y="296"/>
                  <a:pt x="8" y="160"/>
                  <a:pt x="72" y="88"/>
                </a:cubicBezTo>
                <a:cubicBezTo>
                  <a:pt x="136" y="16"/>
                  <a:pt x="260" y="8"/>
                  <a:pt x="384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round/>
            <a:headEnd type="arrow" w="med" len="med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12849" y="4781552"/>
            <a:ext cx="563245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Detectie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cycli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Werken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met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tijdsinterval</a:t>
            </a:r>
            <a:endParaRPr lang="en-GB" altLang="nl-BE" sz="2000" dirty="0" smtClean="0">
              <a:solidFill>
                <a:schemeClr val="tx2"/>
              </a:solidFill>
              <a:effectLst/>
              <a:latin typeface="+mn-lt"/>
            </a:endParaRPr>
          </a:p>
          <a:p>
            <a:pPr lvl="1"/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Start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opbouw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van de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graaf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na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tijdsinterval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pPr lvl="1"/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Dynamische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tijdsintervallen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200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25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629" y="5122811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7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todoenreno.com/Demos/nevadaautorepairreno/images/Silver%20Repair%20logo_full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326" y="1050058"/>
            <a:ext cx="3133823" cy="235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‘Deadlock’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Herstel</a:t>
            </a:r>
            <a:endParaRPr lang="nl-B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0375" y="1823171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‘</a:t>
            </a:r>
            <a:r>
              <a:rPr lang="en-GB" altLang="nl-BE" sz="2800" b="1" dirty="0" smtClean="0">
                <a:solidFill>
                  <a:schemeClr val="tx2"/>
                </a:solidFill>
                <a:effectLst/>
                <a:latin typeface="+mn-lt"/>
              </a:rPr>
              <a:t>Deadlock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’-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herstel</a:t>
            </a:r>
            <a:endParaRPr lang="en-GB" altLang="nl-BE" sz="2800" b="1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000" dirty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slachtoffer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aanduiden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en ROLLBACK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uitvoeren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600" dirty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9" name="AutoShape 2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6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8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60093" y="3556721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opstarten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van de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Automatisch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Na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tussenkomst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gebruiker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400" dirty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60375" y="480449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Keuze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van het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slachtoffer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Recentst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gestarte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die de databank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minst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wijzigde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die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betrokken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is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bij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meeste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deadlocks.</a:t>
            </a:r>
            <a:endParaRPr lang="en-GB" altLang="nl-BE" sz="1400" dirty="0">
              <a:solidFill>
                <a:schemeClr val="tx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729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‘Deadlock’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Preventie</a:t>
            </a:r>
            <a:endParaRPr lang="nl-B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3700" y="160409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‘</a:t>
            </a:r>
            <a:r>
              <a:rPr lang="en-GB" altLang="nl-BE" sz="2800" b="1" dirty="0" smtClean="0">
                <a:solidFill>
                  <a:schemeClr val="tx2"/>
                </a:solidFill>
                <a:effectLst/>
                <a:latin typeface="+mn-lt"/>
              </a:rPr>
              <a:t>Deadlock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’-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preventie</a:t>
            </a:r>
            <a:endParaRPr lang="en-GB" altLang="nl-BE" sz="2800" b="1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000" dirty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Gebaseerd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op 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timestamping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’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aan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begin</a:t>
            </a:r>
            <a:b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van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600" dirty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9" name="AutoShape 2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6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8" descr="data:image/jpeg;base64,/9j/4AAQSkZJRgABAQAAAQABAAD/2wCEAAkGBhQQERUUEhIQFBUUFxgXFRcXFBQXFhUXFRUWFBQUFxUXGyYeFxojGRgXHy8gIycpLCwsFR8xNTAqNSYrLSkBCQoKDgwOGg8PGi0fHyIsKiwpLC8tLCkpKSwpNSwsLCkpNCksLSwsLCkuLCwpKSkpLCkpKSksKSkpLCksKSwpKf/AABEIARwAsgMBIgACEQEDEQH/xAAcAAEAAgIDAQAAAAAAAAAAAAAABgcFCAEDBAL/xABSEAABAwICBAkGCgYGCQUAAAABAAIDBBEFIQYHEjETIkFRYXGBkbEIMjVzobIjM0JSVXJ0pMHSFBdigrPRNENTg5KUFRYkJZOiwtPhGEVjw/H/xAAaAQEAAgMBAAAAAAAAAAAAAAAAAwQBAgUG/8QAKhEBAAIBAgQFBAMBAAAAAAAAAAECAwQREiExQRMUImGhMlFxgSNSsRX/2gAMAwEAAhEDEQA/ALxREQEREBERARFwg5ReasxBkLdqR7WjpO/qHKsFNp5C3dHM790DxKivmpT6pSUxXv8ATG6TLgqHSaxh8mB3a8DwC802sST5MEfa8nwChnWYY7/CaNJlnsnSXVcyac1TjlwTB9UnxK80uktW/wDryPqhrfwUU6/HHSJSRocnfZZ6XVTyTTP86eY/vu/Ar5jjdfzn9r3HxKj/AOh9q/LeNBPey2dsc4Xx+kNvbabfrCrCSEtF7nvXNLSNdv8A/Pes+etPSvyz5GP7fC0roqxhxqopJOI8yR8rHEkHqO9pUxwXTGCps0O4OT5j8j+6dzuxWcWprfrylWy6a+P3hnkXAK5VpWEXF1ygIvnaWOxbEDGWgbXGvutbK3P1rW1oiN29KTedoZNFgnY1Ixt9gyHmAA9t18/63xtF5I5Wc/F2vBRzmpHWdkvlsnaN2fXF1hBpdCRxRIf3beKxlVjFXMDwTWMbuvfjDrJGXctLarHHTn+Ga6XJPWNvyk1ZiEcQu94b4nqG8rAYlpWbWhAb+2+w/wALeXtWBmpJWOHDEtLvlXB3b7OzJyXdG6Bm91z0g37lRyarJM8Men/V7Ho6RG8+r/GFmgfK8vc50jvnON+4cg6l9uwp9uN3LLzYsW/FRAjncbX7AF5HYhPLva1nQBf2lVuXWea5ET0iNngkha0WtmukQnfZZqDBy7NxWThwwAW39KeHNucMzaIReOK/JmvbHR7sll/9FC+WS7G0wCRhnu0nJHZiBTrrdkshKACvJOMty24NmsW3dFTJcZLy089guqvqyxpIBP8APcB0kleKiqLkNJzG/rvyJEc28xsy5O0vFU4cHcgXrhy7129ayQ6qDSyqpbDa4Vg+S/M26HDMdt1KsL1kU0thIXQO/b82/Q8Zd9lEZY+hY2roAc7KSue9OkoMmmx37bLkbiMRFxJGQf22/wA0VDnC+j2f+UU3nL/aFfyMfdb+ITFspDrAb2k3zCxmKUj5bGOYNLfNBadnPeDnfPnG5TCembILPa1w5iAV4zgMPIy3USB3K3fDxIsWprXbeOiHMxOpi8+mkP7UT2PH+E7LvYvt+lMVvhSWHmlY5h73AD2qUP0ZjLr7UoI5nZeC+pdHmOFi6S3W0+LVF4WTon83i67I1FpDSjPh6cf3kf8ANYrFNO4KeZtnskje2xdG5rthzecA7iDycylcmgFK43cxx7QPABcw6vqFpBNOx9t22S8D905JGC/s1nV4+sRKPUulNLUWtI13MHXB9q5ramAFu0+Nt913AZDfvU7psPjiFo442Dma1rR7AsdpLopBiEXBzsv81wsHsPO0/gtr6fiYrrYienyiTsfo2DOopx/eN/msbJpzQxDOoY479lnGPVlksXU+T5IZOJVRbHJtMdtW6QMvapNg2o6iiAM5lqHctzsM/wALPxKjjTy3trK9mEpdaFPI/ZAlaL2HEvtHsvZSmLF3OaHNhmIOfmkeNlk3avcPDbCkgbbMFoIcCMwdoZ3WN0ZqOEhDb33jnzBKxOPgmN56tsWeMkTO3RG8T1lQwSGOQSh7DZzRGTY77X5crLyw6xWPzDKjP/4X/gphHoFBPI+Zxka9x42zsjMAC9yCdy9Y1eQ/2tRblG2Bf2LMYbTHJpbUUrMxKFSaUfKMUg6XgNA6xcn2LIUNPLUAODXv6gdn2qcUOilND5sTT0uJd28bJZYBbRpp7yitq/6wqnENHK9xv+i8UHihskZIHO7jb+9YSRjoDszRvjdyBwsev/8AFeK8mI4TFUN2Zo2vHSMx0g7wepZnSV25S1rrLb+pVVJVZb7r1mS69GkGgEtOTJTbUse8sv8ACN6vnj29aj0OIchyO6x3joPMVTvims81/HlreN4ZdxsuiRfDai6527qDhlNEuvg0X1fq9qLGzK40RF6B5wREQEREBERAREQY7H6gx08hFr7Nhf8AaOz+KiuAMDOE2RexBy6QAVmdM6u0TY8ryPbfMXDQ4G/fZYXCa/Yhc8C9zY9r7X7N65+e0eLES6mlpPhTMd5SnBnefvHGGR5Mlk1ioJrPY4bnix/BZRXMe2yjmj1buURFIhEREHBUf0j0LhrLuI2JbZSNGfRtD5Q9qkKLE1i3KWa2ms7wpjGMAqKHOUBzL2Ejc29vK3qK6aerBG9XVLEHAhwBByIIuCOYhQLSTVqDeSj4rt5iJ4jufZJ809G5Usmn251X8Wq7WRvhukLhYh8dQ0kGCpBBsRwb8iMjuC4VXwp+y14tfuv1ERdhxRERAREQEREBEXixas4KJzhv3N+s7Ifz7Fi07RvLNYm07Qi+kk206UuPFbZrBfK9syBz3J7l56DD3CieOUMdbnsLlvbuX1UQh8kbCL7A2jfPN2Q/E9qzOJzCnpXk280jtOQ8Vyaeu02l2Znw6VrDow+oJgaeaxz5sipO03F1FMFcBAQbeaLcyk9M67GnnA8Fd087wpauPV+3ciIrSkIiICIiAuLLlEBERAREQEREBERARFxdAKiWkGJh9S2IEbMYu/653DsHisrpPjRpobtsZHnZYDuvyuPQP5KsJZXMBuSXvJzvmS48Y9Z/FUNVl29Eft0NFh3njn9JpgXwsrpOQuy+q3it8L9q+tMZg8Rxb9p4ytvDc15cJqRDEOSwz6F1w1H6VMHDMMFm9ZPGPgOxV6ztTbvK9OPfJxT0hnaSmtFnyrO0jbMaOYDwUexuR7ICGecRYHmLiBfsuszg0pdAy5uQ0AnnLcifYruHaJ4fZztRvNeL3e5ECK0pCIiAiIgIiICIiAiIgIiICIiAuFyiCGadMtJG4nLZcB1gi/sKiFEwSyukO5nFaOzf7VLdaEXwELvmy27HNI8QFCMFlN7DlIv2rl6iv8kuzpLfxxDO1DsrW35LPaPYaRyLFuh2nNHICplhBAFljFHFZvqMk0pyeDFxYgX3Z92ayeC/FA58Yki6w+k9w2Rw5Gmyz9Ay0TBzNb4C6u449cqGaf4qvQiIrCkIiICIiAiIgIiICIiAiIgIiICIiCO6f0wfQTfsgPHQWkHwuqy0Zdnnzq5sSpRLDIx257HNPaCFSmjUlj05fyVDVRziXS0VuUwnMDbuClGEs5VFcNN3KY0AsxaaePVu31c7V2YfSZu0xzd17D2hZnDakSRtIINgAeggZhYjFm7QKxujc7oqjYJOzILdG0Bdp7rhTVybZPyivj4sUeyaIuAuVcc8REQEREBERAREQEREBERAREQEREHBVI0VOWTzNtYtkeP+c2V3FUy2TbqqlwzBndbqDiqmq6QvaL6pTDCI7NBUhp57NWEw93FCykRVfHOyzmjfq6a7Njuo+Cwsc2zLGeZ7D2EgeBWbqhcKLMJke1g3iRrR1bdvDwS31Q2rtwSstERdNxhERAREQEREBERAREQEREBERAXF1ysDpHpdFRizjtynzYxv6C4/JCxNoiN5ZrWbTtD0aQY22njOd5HAhjRvuRYE8wCrXCqPYIHOc/xWYikdMTJJm55ueboAvyBeiKkscx1LlZcs5J9naw4IxV9+7IULMl73GwXjj4oXRVYo1oO0bFY44rDM14peirqg1pJWM0JpOGqHy/JjJseQvt+F1g4K6TEKngISS0ee/wCS0DeSbdgHKrQwzDmU8bY4xZrR2k8pPOSrGCs39U9FfU5IpHBHV6guURX3LEREBERAREQEREBFrpSeUBikr2sjp6R73GzWthmc5x5g0S3JWX/WhpD9F/cqv86C9EVF/rQ0h+i/uVX+dP1oaQ/Rf3Kr/OgvRcEqjP1oaQ/Rf3Kr/OvLien+kFRGY3YbI1rsnbFHVNJHKL7e5CFiaXawBHeGlIdJudJvazob853sCg9FTOkk23kucTck5knnuVFI6jFm7sKl/wArV/mXqjxrGW7sKk/ylX+dc/Jhy5J5unhz4cUclo0ZAC98UgKqcaUY39Fv/wApV/nX2NLscH/tb/8AJ1f51jy129tXjladZNstvdQXFppap4jjBc552WtG8339luVYGp0lxuQWdhkljzUlX+ZfWEaTY1SvL48JdtEWu6jqyQOYcfJI0tpnm1nV1ivp6rt0N0YbQU7YxYvPGkcPlO5h0DcFnlRf60NIfov7lV/nT9aGkP0X9yq/zroRERG0OZMzM7yvRFRf60NIfov7lV/nT9aGkP0X9yq/zrLC9EVF/rQ0h+i/uVX+dP1oaQ/Rf3Kr/OgvRFRf60NIfov7lV/nT9aGkP0X9yq/zoL0RUX+tDSH6L+5Vf514MT14YxSkCoo6eEuzaJKaoYXAbyNqQXQbBotdG+UJiP9nQ/8KX/vIgiWqz0vReuHgVtutSNVnpei9cPArbdBXWMa9aGlnlgkjqy+F7mOLY2FpLTY2JeMl54fKAoX+bBXu6oWHwkWH0D0Bjq8UxCsqottkdTI2Jj23a55cXF5a4cYAWtyZ9CuKGBrBZrWtA3BoAHcEFbz6/aJgu+nxBoO7ahYPGRfMPlA0DzZkFe477NhYTbnsJFjPKS/odL6538MqH+Tuf8Aekn2Z/8AEiQWNLr7omZup8Qb1wNHi9dH/qJw7+yrf+HH/wBxWi5oORzVUa7NXUU1I6rp4msnhsX7DLcLGTZ12t3uF735gUFp004kY14vZ7Q4X32cLhdqxmjD9qipib3MERN8jfg23yWTQEREBERAREQEREBERAVB+Up8fR+rk95qvxUH5Snx9H6uT3moKjZuHUi4ZuHUiCQ6rPS9F64eBW24WpGqz0vReuHgVtuEHKIiCnvKS/olL6538MqH+Tv6Uf8AZn+/Eph5SX9EpfXO/hlQ/wAnb0o/7M/+JEgvfGsUqozamo+HyvtOqI4mX+aL7Tif3QM96ojSTXnibpHxNENIWOLHBjQ94INiC99xv5QAtkVpzpn6SqvtEnvlBtTi2LVUUbDTUbqpxYCTw0UTQbbrvNyT0C3SqPx3XpiTpjEGxUYY/Ze0M2nts6zg5z7i4z3NC2Ho/i2fVb4Baj6wRbFqz7TJ76C/JdNK+vFsJpGmPd+l1V2Ru5CYo/OeP2t2W5Q7SuTSWgjNQ+qjkjbm/gWxEMHO5jogdnpzV14eLRR/Ub7oXTjsIfTTtcLh0UgI6CwgoKp1f692yskZiRYx8bdpkjGn4a2RZsD+s5gMjnutnm6rGcbxAbVDTwUMJ8x9UbzvHI7g7OEd+YtPWqS1UtBxijBAI4Xl6GuIW2oQa/aU49pFhBbJUVAfG42D2shfETv2T8GC026t2SsrVZrHGLwO22tjqIbCRrb7Lg7zZGXzANiLZ2I6V167mA4NUXG4xkdB4Vo/FVt5N7/9tqRzwA90jbeKC5tMtNKfC4OFqHHPKNjc3yO5mjxJyCjVAcZxJgm4aDDIni8bBEJ5y07i8vsGkjmsecBVLpnjUmJ48GAxuEc4ghbJtcEAx9rO2c7OcCTbfdXOP9Pc2CfekEX0qw/HsOidURYkKuOMF0jTBE1waN7tkghwHLYgrs1d6821krKesYyKV5DWSMvwb3Hc0g5sJ5MyDfkUhqIcdkY5jhghDgWn+lbnCxVXN8nbEAQRPRAg3HHlytu/q0GxaoPylPj6P1cnvNV60LHCNgkILw1oeRuLgBtEX5L3VFeUp8fR+rk95qCombh1IjNw6kQSHVZ6XovXDwK23C1I1Wel6L1w8Cttwg5RFj8ZxKSBgMVNNUkm2zG6JpGV7kyvaLcmV0FXeUl/RKX1zv4ZUP8AJ29KP+zP9+JSLWhhWL4xwTGYY+KKIucA6enc57nAC5s+wsOTPeVhdANC8YwmsFQ3DzINlzHs4eBt2usTZ22bEEA7uRBsStOdM/SVV9ok98rZwaV1mwT/AKIrNvkbw1Hsn97hbjuVEYrqqxeonlmNCQZZHSEcLBkXOLrefyINm6P4tn1W+AWo+sL0tWfaH+8tjsM0lrW07RLhNXwzWAEMmpCxzgLXDjMC0E9Bt0qkcb1XYxVVM1Q6hIMsjpCOGgIG04ut5+dtyDZag+KZ9RvuhfGLfES+rf7pWJ0bxioeyNlRQVMDw0B7i+nfEC1u8FkpdY2+byry6X4xWcFNDSYfUSvc1zGyGSnZENpttsXk2ja+7ZG5Brrqn9M0frf+hy21WsujerTGKKrhqW0JcYXh9jNANoDItvt5XFwthsHxaSa/C0lRTkAH4R0DgTyhpikdftAQRnXZ6Fqf7v8AisVZeTf/AE+o+z//AGMU71mur8Qo30tNhlRaRzdqSSWmaLMdtcVrZSTcgb7KHasdE8VwirdK/DnyMkYY3hs1OHAbQcHNvJY5jdkggun2HSYfi0+9pExmjPOHu4Rjh2+C2Z0M0uhxOlZPE4XsBIz5Ub7cZrh17jyhR/TbQJmO04c+KWkqI7iN0gjLrfNeI3uBYeTO4OfODTzdXON4XMX08U4IyElO8ODh0tBuR0Ob2INn1jdINIYKGB09RIGMb3uPIxo+U48ypugx/SmUBrYHg7tqSCGPtJfYexSvRnVfNJMyrxipNXMzOOK94YjvvawDjfkAAy5UE60exN9TTxzSQugMg2hG5wc5rT5u0QBYkWNuS6pTylPj6P1cnvNV9hUJ5Snx9H6uT3moKiZuHUiM3DqRBIdVnpei9cPArbcLUjVZ6XovXDwK23Qc3Uc0r1gUeGD/AGmYB53RN48p/cG4dJsOlQXW3rgNGXUlE4cPullyIhv8hoORf0/J690a1f6mZcQtV4k+VscnHDCTw018w97jm1p7z0b0HtxHygKqofweHUWZ3F4fNIekRx2A73L4ZTaU1vGL5IGncC6GC37rRtjtV0YNo/T0bBHTQxxN5mNAJ6XHe49JJXvQUPPoRpA1zGvxXZdK4tYP0yo4xDS4jJltwJXa/RTSenzZWOl6BUtf7JgFINa2lH6NieFMJs1k3CvPMHEQ+6Xq00FBu1r43hpAr6QPbyukiMd+qWPiX7CpvorryoawhkpdSyHK0hBjJPIJRkP3g1WHJEHAtcAQciCAQRzEHeqx051F01W10lGG00+/ZAtC88xYPM625dBQWe1wIuMwdx519LWrQ7WHWYDUmkrWyOhYdl8Ts3RX3PhPzeW3mkbrb1sVS4tFLEyVkjDHIAWO2hZwIuLE+CD1ouj9Pj/tI/8AG3+a7mvBFwQQeUIOUXS+sYDYvYCN4LgCOy64bWxk2EjCTzOb/NB3rglR3TPTqmwuEvneNsg8HECOEkPQOQc7jkFV+qfTObEsannqXgf7O8RsvZkbeEjsxt/ad53oLuqZhGxzzua0uPU0XWtE2vjEjUmVsjBFtXEHBsLNi+TS620TblutlnPZIC3aabgggEHI5Faa1uEllY+naMxOYh0/CbA/BBuRQVXCxMkGQkY14HNtNDre1UX5Snx9H6uT3mq96WHYY1g3NaG9wAVEeUp8fR+rk95qCombh1IjNw6kQSHVZ6XovXDwK2Y070h/QMPnqBbaYyzL/PcQxntI7lrPqs9L0Xrh4FX5rupnPwafZF9kxuP1WyNuezf2IKb1PaLjE8SMlReSOG80u1nwjy7iB3Pd1yefZWz4CobybK5omq4ieO5jHt6QwkO7toK+kBEQoNX9eOL8NjEgacoGsjHW0bbva72LY/R6v/SKWCX+0iY7tcwE+1UTrW1S1baieshBqY5XukcGgmWPazILB5zRzt7QFI9Q+sASRjD5yBJECYCcttm8x/WbmR0dSC5EREFV6+9DmVFEaxrQJqa20eV0RdYtPPYm47VH9QeJMq4pqCqjimZFaaJsjGvDQ47MgAcDykHtKsjWtVtjwisLrZxFgvyueQ1tum59ip/ydKRzsQmePNZAQetz2gD2HuQRXWphEVLitRFAxrIwWlrQMm7TA4gDkFyclsrq99F0X2eL3Atd9dfpmp/u/wCG1bEavfRdF9ni9wIONJdCaKrjlM1LA57muvJwbRLfZycJANq4sOXkWr2gg/3nR/aIvfC29rfi3/Vd4FahaC+lKT7TF74QXLrp0FpI6GorGxvNQXs+EdLK48aQAgBziALGwFrDkVe6ltFabEayWOqj4RjYS4Dae2zttovdpB3Eq4defoaf60X8VqrTycfSE32c/wARiC5NHtXFDh8vDUsHByFpbfhJHcU2JFnOI5AqaxPAT/ra2O1g+pZMOa2yJie8FbFquKvBdvSiKW2TKIv63B7ov+pBY6oPylPj6P1cnvNV+Kg/KU+Po/Vye81BUTNw6kRm4dSIJDqs9L0Xrh4FbX4jQMqInxSNDmSNLHA8ocLFaoarPS9F64eBW26DVato6nRrFWuAJDHExuOTZ4XZEX6RkeYjqWyOiulcGJU7Z6d4IPnN+VG7lY8ch8d4XGleiNPicBhqWbQ3tcMnxu+cx3IfYeVUZiervFcBnNRQPkljHy4hc7N77M0Gdx1AjlyQbGoqX0b8ophsyvp3McMjJDxm36Y3Hab2EqwMM1nYbUW2K6nBPI93BHuksglChOluqunrJBUQk0tWwh7J4ha7xmDIzc7ryPSdykzdIqY5ippj/fR/mXkrdN6GEXkraRv99GT/AIQSSg9uDyTGFv6S1jZhk/YN2OI+Ww79k77GxG5eySQNBJIAAuSTYADMknkCrXH9f2HwAiDhap/JsNLGdr3gewFV1X6Q4xpI7goInMpybFrLthAv/WzO8/q6MmoPrXFrI/0lK2kpCXQRuzLQTw8u4bI5Wi9hzk35lamqLQU4XRfCi1ROQ+UfNt5kfYDn0krzautTsGGETTET1XI63Eivv4Np5f2jnzAKwwEGrevCnc3GJy4EBzY3N6RsAXHaCOxXxqsxaOowul4N7XGOJsbwDmx7Bslrhybr9RX3pxq4pcWa3hg5kjBZkrCA8DfskEWc2/Ieyyrul8neaJ94sTdGDytie19ubiyjxQWrpPpHT0cLnTytZtAhrd73uIsGsYOM4k8wWqehsojxKlc/ihtRHtXy2fhADe+5bIaKaqaWgfwzjJU1P9tMdpzTzsbub15npUcoPJ5pNtz6meeYucXbLdmJnGN7HznHvCDNa8G3wae2fGiPZwrVWHk61TW4jKwmxfA7Z6S17SQOm1z2FXXTaBUcdPJTMhPBTM2HgySvJaN1i9xtbeLKtJPJycybbp8QdGAbtJiPCM6nseLnpyQXNVV8cWzwkjGbbgxm04N2nO3NbfeTzBRGXWphLanYNTFwo+D2+DeWjPNnDBttm/TZfWjurKKmPCVE9RWz7JaJZ3udwYcNl3BNJOxcctyelQOTybAZsq0iC97GK8ob83a2tkn9q3Ygu5jri4zB3HnVCeUp8fR+rk95qvSgo2wxMiZfZjY1jbm52WNDRc8uQVF+Up8fR+rk95qCombh1IjNw6kQSDVaf970frh4FbbCUc47wtJRH1rnZ6T3oN2eFHOO8JwrfnDvC0m2ek96bPSe9Bt5jmhlBXXNTTU8jj8uwbJ/xGWd7VDK/wAn7DXm8ctTF0NlY5o6OO0n2rXbZ6T3ps9J70F7P8nGmvlXTAdLIz7bhemm8nahB49VVO6A6Jt/+UqgNnpPemz0nvQbTYNqlwqlsW00cjh8qZxl7dlx2e4KYRbDAGt2GtGQAsABzADctKdnpPemz0nvQbs8KOcd4ThRzjvC0m2ek96bPSe9Buzwo5x3hOFHOO8LSbZ6T3ps9J70G7PCjnHeE4Uc47wtJtnpPemz0nvQbs8KOcd4ThRzjvC0m2ek96bPSe9Buzwo5x3hOFHOO8LSbZ6T3ps9J70G7PCjnHeFQvlJuBnpLEH4OT3mqoNnpPeuCy/KUHYzcOpF2sjyG/cuE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3418" y="333764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GB" altLang="nl-BE" sz="2800" b="1" dirty="0" smtClean="0">
                <a:effectLst/>
                <a:latin typeface="+mn-lt"/>
              </a:rPr>
              <a:t>‘Wait-die’-</a:t>
            </a:r>
            <a:r>
              <a:rPr lang="en-GB" altLang="nl-BE" sz="2800" b="1" dirty="0" err="1" smtClean="0">
                <a:effectLst/>
                <a:latin typeface="+mn-lt"/>
              </a:rPr>
              <a:t>techniek</a:t>
            </a:r>
            <a:r>
              <a:rPr lang="en-GB" altLang="nl-BE" sz="2800" b="1" dirty="0" smtClean="0">
                <a:effectLst/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jongere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wacht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nooit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op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oudere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Anders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ze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afgebroken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en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opgestart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met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dezelfde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‘timestamp’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voorheen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(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veroudering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).</a:t>
            </a:r>
          </a:p>
          <a:p>
            <a:pPr marL="0" indent="0">
              <a:buNone/>
            </a:pPr>
            <a:endParaRPr lang="en-GB" altLang="nl-BE" sz="1400" dirty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3700" y="4585421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GB" altLang="nl-BE" sz="2800" b="1" dirty="0" smtClean="0">
                <a:effectLst/>
                <a:latin typeface="+mn-lt"/>
              </a:rPr>
              <a:t>‘Wound-wait’-</a:t>
            </a:r>
            <a:r>
              <a:rPr lang="en-GB" altLang="nl-BE" sz="2800" b="1" dirty="0" err="1" smtClean="0">
                <a:effectLst/>
                <a:latin typeface="+mn-lt"/>
              </a:rPr>
              <a:t>techniek</a:t>
            </a:r>
            <a:r>
              <a:rPr lang="en-GB" altLang="nl-BE" sz="2800" b="1" dirty="0" smtClean="0">
                <a:effectLst/>
                <a:latin typeface="+mn-lt"/>
              </a:rPr>
              <a:t>.</a:t>
            </a:r>
          </a:p>
          <a:p>
            <a:pPr marL="0" lvl="0" indent="0">
              <a:buNone/>
            </a:pP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oudere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wacht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nooit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op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jongere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Anders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jongere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afgebroken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opgestart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met </a:t>
            </a:r>
            <a:r>
              <a:rPr lang="en-GB" altLang="nl-BE" sz="2000" dirty="0" err="1">
                <a:solidFill>
                  <a:srgbClr val="F79646">
                    <a:lumMod val="75000"/>
                  </a:srgbClr>
                </a:solidFill>
                <a:effectLst/>
                <a:latin typeface="Calibri"/>
              </a:rPr>
              <a:t>dezelfde</a:t>
            </a:r>
            <a:r>
              <a:rPr lang="en-GB" altLang="nl-BE" sz="2000" dirty="0">
                <a:solidFill>
                  <a:srgbClr val="F79646">
                    <a:lumMod val="75000"/>
                  </a:srgbClr>
                </a:solidFill>
                <a:effectLst/>
                <a:latin typeface="Calibri"/>
              </a:rPr>
              <a:t> </a:t>
            </a:r>
            <a:r>
              <a:rPr lang="en-GB" altLang="nl-BE" sz="2000" dirty="0">
                <a:solidFill>
                  <a:srgbClr val="1F497D"/>
                </a:solidFill>
                <a:effectLst/>
                <a:latin typeface="Calibri"/>
              </a:rPr>
              <a:t>‘timestamp’ </a:t>
            </a:r>
            <a:r>
              <a:rPr lang="en-GB" altLang="nl-BE" sz="2000" dirty="0" err="1">
                <a:solidFill>
                  <a:srgbClr val="1F497D"/>
                </a:solidFill>
                <a:effectLst/>
                <a:latin typeface="Calibri"/>
              </a:rPr>
              <a:t>als</a:t>
            </a:r>
            <a:r>
              <a:rPr lang="en-GB" altLang="nl-BE" sz="2000" dirty="0">
                <a:solidFill>
                  <a:srgbClr val="1F497D"/>
                </a:solidFill>
                <a:effectLst/>
                <a:latin typeface="Calibri"/>
              </a:rPr>
              <a:t> </a:t>
            </a:r>
            <a:r>
              <a:rPr lang="en-GB" altLang="nl-BE" sz="2000" dirty="0" err="1">
                <a:solidFill>
                  <a:srgbClr val="1F497D"/>
                </a:solidFill>
                <a:effectLst/>
                <a:latin typeface="Calibri"/>
              </a:rPr>
              <a:t>voorheen</a:t>
            </a:r>
            <a:r>
              <a:rPr lang="en-GB" altLang="nl-BE" sz="2000" dirty="0">
                <a:solidFill>
                  <a:srgbClr val="1F497D"/>
                </a:solidFill>
                <a:effectLst/>
                <a:latin typeface="Calibri"/>
              </a:rPr>
              <a:t> (</a:t>
            </a:r>
            <a:r>
              <a:rPr lang="en-GB" altLang="nl-BE" sz="2000" dirty="0" err="1">
                <a:solidFill>
                  <a:srgbClr val="1F497D"/>
                </a:solidFill>
                <a:effectLst/>
                <a:latin typeface="Calibri"/>
              </a:rPr>
              <a:t>veroudering</a:t>
            </a:r>
            <a:r>
              <a:rPr lang="en-GB" altLang="nl-BE" sz="2000" dirty="0">
                <a:solidFill>
                  <a:srgbClr val="1F497D"/>
                </a:solidFill>
                <a:effectLst/>
                <a:latin typeface="Calibri"/>
              </a:rPr>
              <a:t>).</a:t>
            </a:r>
          </a:p>
        </p:txBody>
      </p:sp>
      <p:pic>
        <p:nvPicPr>
          <p:cNvPr id="22530" name="Picture 2" descr="http://salesmagazine.nl/new/wp-content/uploads/2012/11/prevent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122150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26" y="5617173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26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18859</TotalTime>
  <Words>223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‘Deadlock’</vt:lpstr>
      <vt:lpstr>‘Deadlock’</vt:lpstr>
      <vt:lpstr>‘Deadlock’</vt:lpstr>
      <vt:lpstr>‘Deadlock’</vt:lpstr>
      <vt:lpstr>‘Deadlock’</vt:lpstr>
      <vt:lpstr>‘Deadlock’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1283</cp:revision>
  <dcterms:created xsi:type="dcterms:W3CDTF">2010-12-03T08:14:05Z</dcterms:created>
  <dcterms:modified xsi:type="dcterms:W3CDTF">2020-08-16T18:17:37Z</dcterms:modified>
</cp:coreProperties>
</file>