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44" r:id="rId3"/>
    <p:sldId id="340" r:id="rId4"/>
    <p:sldId id="341" r:id="rId5"/>
    <p:sldId id="320" r:id="rId6"/>
    <p:sldId id="34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88249" autoAdjust="0"/>
  </p:normalViewPr>
  <p:slideViewPr>
    <p:cSldViewPr>
      <p:cViewPr varScale="1">
        <p:scale>
          <a:sx n="51" d="100"/>
          <a:sy n="51" d="100"/>
        </p:scale>
        <p:origin x="52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3093" y="657225"/>
            <a:ext cx="7848872" cy="3491856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err="1" smtClean="0"/>
              <a:t>NoSQL</a:t>
            </a:r>
            <a:r>
              <a:rPr lang="nl-BE" sz="3600" b="1" dirty="0" smtClean="0"/>
              <a:t> Databanken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12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418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3" name="Rounded Rectangle 22"/>
          <p:cNvSpPr/>
          <p:nvPr/>
        </p:nvSpPr>
        <p:spPr>
          <a:xfrm>
            <a:off x="4439238" y="5899813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>
                <a:solidFill>
                  <a:srgbClr val="FFC000"/>
                </a:solidFill>
              </a:rPr>
              <a:t>NoSQL</a:t>
            </a:r>
            <a:r>
              <a:rPr lang="nl-BE" sz="1200" b="1" dirty="0" smtClean="0">
                <a:solidFill>
                  <a:srgbClr val="FFC000"/>
                </a:solidFill>
              </a:rPr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4374299" y="1304869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Datamodellen en databankmodellen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390473" y="2293361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1200" b="1" dirty="0" smtClean="0"/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EER-relationeel </a:t>
            </a:r>
            <a:r>
              <a:rPr lang="nl-BE" sz="1200" b="1" dirty="0" err="1" smtClean="0"/>
              <a:t>mapping</a:t>
            </a:r>
            <a:endParaRPr lang="nl-BE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4399387" y="2150074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1200" b="1" dirty="0" smtClean="0"/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ODMG</a:t>
            </a:r>
            <a:endParaRPr lang="nl-BE" sz="12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SQL:2011</a:t>
            </a:r>
            <a:endParaRPr lang="nl-BE" sz="1200" b="1" dirty="0"/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4413563" y="4021553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4413563" y="4685998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sz="1200" b="1" dirty="0" smtClean="0"/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‘</a:t>
            </a:r>
            <a:r>
              <a:rPr lang="nl-BE" sz="1200" b="1" dirty="0" err="1" smtClean="0"/>
              <a:t>Concurrency</a:t>
            </a:r>
            <a:r>
              <a:rPr lang="nl-BE" sz="1200" b="1" dirty="0" smtClean="0"/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910753" y="1952941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74749" y="2653401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838745" y="3089170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838745" y="3517497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58825" y="2653401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38745" y="3089170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486817" y="3557799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414809" y="1455633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0851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640960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Inzicht</a:t>
            </a:r>
            <a:r>
              <a:rPr lang="en-GB" sz="3600" dirty="0" smtClean="0"/>
              <a:t> </a:t>
            </a:r>
            <a:r>
              <a:rPr lang="en-GB" sz="3600" dirty="0" err="1" smtClean="0"/>
              <a:t>verwerven</a:t>
            </a:r>
            <a:r>
              <a:rPr lang="en-GB" sz="3600" dirty="0" smtClean="0"/>
              <a:t> in NoSQL </a:t>
            </a:r>
            <a:r>
              <a:rPr lang="en-GB" sz="3600" dirty="0" err="1" smtClean="0"/>
              <a:t>databanksystemen</a:t>
            </a:r>
            <a:endParaRPr lang="en-GB" sz="3600" dirty="0" smtClean="0"/>
          </a:p>
          <a:p>
            <a:pPr lvl="1"/>
            <a:r>
              <a:rPr lang="en-GB" sz="3600" dirty="0" err="1" smtClean="0"/>
              <a:t>Weten</a:t>
            </a:r>
            <a:r>
              <a:rPr lang="en-GB" sz="3600" dirty="0" smtClean="0"/>
              <a:t> wat de ‘big’ </a:t>
            </a:r>
            <a:r>
              <a:rPr lang="en-GB" sz="3600" dirty="0" err="1" smtClean="0"/>
              <a:t>databankuitdagingen</a:t>
            </a:r>
            <a:r>
              <a:rPr lang="en-GB" sz="3600" dirty="0" smtClean="0"/>
              <a:t> </a:t>
            </a:r>
            <a:r>
              <a:rPr lang="en-GB" sz="3600" dirty="0" err="1" smtClean="0"/>
              <a:t>zijn</a:t>
            </a:r>
            <a:endParaRPr lang="en-GB" sz="3600" dirty="0"/>
          </a:p>
          <a:p>
            <a:pPr lvl="1"/>
            <a:r>
              <a:rPr lang="en-GB" sz="3600" dirty="0" err="1" smtClean="0"/>
              <a:t>Weten</a:t>
            </a:r>
            <a:r>
              <a:rPr lang="en-GB" sz="3600" dirty="0" smtClean="0"/>
              <a:t> </a:t>
            </a:r>
            <a:r>
              <a:rPr lang="en-GB" sz="3600" dirty="0" err="1" smtClean="0"/>
              <a:t>wanneer</a:t>
            </a:r>
            <a:r>
              <a:rPr lang="en-GB" sz="3600" dirty="0" smtClean="0"/>
              <a:t> je </a:t>
            </a:r>
            <a:r>
              <a:rPr lang="en-GB" sz="3600" dirty="0" err="1" smtClean="0"/>
              <a:t>welk</a:t>
            </a:r>
            <a:r>
              <a:rPr lang="en-GB" sz="3600" dirty="0" smtClean="0"/>
              <a:t> </a:t>
            </a:r>
            <a:r>
              <a:rPr lang="en-GB" sz="3600" dirty="0" smtClean="0"/>
              <a:t>NoSQL </a:t>
            </a:r>
            <a:r>
              <a:rPr lang="en-GB" sz="3600" dirty="0" err="1" smtClean="0"/>
              <a:t>systeem</a:t>
            </a:r>
            <a:r>
              <a:rPr lang="en-GB" sz="3600" dirty="0" smtClean="0"/>
              <a:t> </a:t>
            </a:r>
            <a:r>
              <a:rPr lang="en-GB" sz="3600" dirty="0" err="1" smtClean="0"/>
              <a:t>kan</a:t>
            </a:r>
            <a:r>
              <a:rPr lang="en-GB" sz="3600" dirty="0" smtClean="0"/>
              <a:t> </a:t>
            </a:r>
            <a:r>
              <a:rPr lang="en-GB" sz="3600" dirty="0" err="1" smtClean="0"/>
              <a:t>inzetten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smtClean="0"/>
              <a:t>‘Big’ </a:t>
            </a:r>
            <a:r>
              <a:rPr lang="en-GB" sz="3600" dirty="0" err="1" smtClean="0"/>
              <a:t>databankuitdagingen</a:t>
            </a:r>
            <a:endParaRPr lang="en-GB" sz="3600" dirty="0" smtClean="0"/>
          </a:p>
          <a:p>
            <a:pPr lvl="1"/>
            <a:r>
              <a:rPr lang="en-GB" sz="3600" dirty="0" smtClean="0"/>
              <a:t>NoSQL </a:t>
            </a:r>
            <a:r>
              <a:rPr lang="en-GB" sz="3600" dirty="0" err="1" smtClean="0"/>
              <a:t>databanksystemen</a:t>
            </a:r>
            <a:endParaRPr lang="en-GB" sz="3600" dirty="0" smtClean="0"/>
          </a:p>
          <a:p>
            <a:pPr lvl="1"/>
            <a:r>
              <a:rPr lang="en-GB" sz="3600" dirty="0" smtClean="0"/>
              <a:t>Key-value stores</a:t>
            </a:r>
          </a:p>
          <a:p>
            <a:pPr lvl="1"/>
            <a:r>
              <a:rPr lang="en-GB" sz="3600" dirty="0" smtClean="0"/>
              <a:t>Document stores</a:t>
            </a:r>
          </a:p>
          <a:p>
            <a:pPr lvl="1"/>
            <a:r>
              <a:rPr lang="en-GB" sz="3600" dirty="0" smtClean="0"/>
              <a:t>Column stores</a:t>
            </a:r>
          </a:p>
          <a:p>
            <a:pPr lvl="1"/>
            <a:r>
              <a:rPr lang="en-GB" sz="3600" dirty="0" err="1" smtClean="0"/>
              <a:t>Graafdatabanken</a:t>
            </a:r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3954</TotalTime>
  <Words>90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369</cp:revision>
  <dcterms:created xsi:type="dcterms:W3CDTF">2010-12-03T08:14:05Z</dcterms:created>
  <dcterms:modified xsi:type="dcterms:W3CDTF">2020-08-16T18:29:08Z</dcterms:modified>
</cp:coreProperties>
</file>