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59" r:id="rId2"/>
    <p:sldId id="1257" r:id="rId3"/>
    <p:sldId id="1260" r:id="rId4"/>
    <p:sldId id="1262" r:id="rId5"/>
    <p:sldId id="1261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00FF00"/>
    <a:srgbClr val="993300"/>
    <a:srgbClr val="FFFF99"/>
    <a:srgbClr val="CC6600"/>
    <a:srgbClr val="3333B2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7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Graafdatabanken</a:t>
            </a:r>
          </a:p>
        </p:txBody>
      </p:sp>
    </p:spTree>
    <p:extLst>
      <p:ext uri="{BB962C8B-B14F-4D97-AF65-F5344CB8AC3E}">
        <p14:creationId xmlns:p14="http://schemas.microsoft.com/office/powerpoint/2010/main" val="2709787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Graafdatabanken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355095" y="2082754"/>
            <a:ext cx="978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Graaf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26506" y="6267307"/>
            <a:ext cx="3817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n-lt"/>
              </a:rPr>
              <a:t>Neo4j, </a:t>
            </a:r>
            <a:r>
              <a:rPr lang="nl-BE" sz="1400" dirty="0" err="1" smtClean="0">
                <a:latin typeface="+mn-lt"/>
              </a:rPr>
              <a:t>InfiniteGraph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HyperGraphDB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OrientDB</a:t>
            </a:r>
            <a:r>
              <a:rPr lang="nl-BE" sz="1400" dirty="0" smtClean="0">
                <a:latin typeface="+mn-lt"/>
              </a:rPr>
              <a:t>, …</a:t>
            </a:r>
            <a:endParaRPr lang="nl-BE" sz="14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7851" y="4394855"/>
            <a:ext cx="31875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Focus op het modelleren van</a:t>
            </a:r>
            <a:br>
              <a:rPr lang="nl-BE" dirty="0" smtClean="0">
                <a:solidFill>
                  <a:srgbClr val="0070C0"/>
                </a:solidFill>
                <a:latin typeface="+mn-lt"/>
              </a:rPr>
            </a:br>
            <a:r>
              <a:rPr lang="nl-BE" dirty="0" smtClean="0">
                <a:solidFill>
                  <a:srgbClr val="0070C0"/>
                </a:solidFill>
                <a:latin typeface="+mn-lt"/>
              </a:rPr>
              <a:t>onderlinge verbanden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Communicatie enkel via API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Graaf wordt opgeslagen in</a:t>
            </a:r>
            <a:br>
              <a:rPr lang="nl-BE" dirty="0" smtClean="0">
                <a:solidFill>
                  <a:srgbClr val="0070C0"/>
                </a:solidFill>
                <a:latin typeface="Calibri"/>
              </a:rPr>
            </a:br>
            <a:r>
              <a:rPr lang="nl-BE" dirty="0" smtClean="0">
                <a:solidFill>
                  <a:srgbClr val="0070C0"/>
                </a:solidFill>
                <a:latin typeface="Calibri"/>
              </a:rPr>
              <a:t>een niet-relationeel format</a:t>
            </a:r>
            <a:endParaRPr lang="nl-BE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8" name="Picture 2" descr="http://www.dataversity.net/wp-content/uploads/2012/09/transparencycamp_2012__tcamp12_social_network_graph_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99" y="2547856"/>
            <a:ext cx="4544874" cy="33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893" y="1344937"/>
            <a:ext cx="1383336" cy="514368"/>
          </a:xfrm>
          <a:prstGeom prst="rect">
            <a:avLst/>
          </a:prstGeom>
        </p:spPr>
      </p:pic>
      <p:pic>
        <p:nvPicPr>
          <p:cNvPr id="10" name="Picture 8" descr="http://upload.wikimedia.org/wikipedia/commons/thumb/7/76/New_Walmart_Logo.svg/2000px-New_Walmar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198" y="1838878"/>
            <a:ext cx="1686312" cy="4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26506" y="1295377"/>
            <a:ext cx="548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Dataschema</a:t>
            </a:r>
            <a:endParaRPr lang="nl-BE" sz="2800" dirty="0">
              <a:solidFill>
                <a:srgbClr val="0070C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056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Graafdatabanken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202" y="1785385"/>
            <a:ext cx="5679472" cy="30237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42359" y="1335157"/>
            <a:ext cx="253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‘Property </a:t>
            </a:r>
            <a:r>
              <a:rPr lang="nl-BE" sz="2800" dirty="0" err="1" smtClean="0">
                <a:latin typeface="+mn-lt"/>
              </a:rPr>
              <a:t>graph</a:t>
            </a:r>
            <a:r>
              <a:rPr lang="nl-BE" sz="2800" dirty="0" smtClean="0">
                <a:latin typeface="+mn-lt"/>
              </a:rPr>
              <a:t>’</a:t>
            </a:r>
            <a:endParaRPr lang="nl-BE" sz="28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96364" y="5032473"/>
            <a:ext cx="5831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Knopen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Takken/verbanden tussen knopen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Zowel knopen als takken kunnen eigenschappen hebben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Kunnen worden gemodelleerd met een collectie van gelinkte lijsten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55" y="1164187"/>
            <a:ext cx="1383336" cy="514368"/>
          </a:xfrm>
          <a:prstGeom prst="rect">
            <a:avLst/>
          </a:prstGeom>
        </p:spPr>
      </p:pic>
      <p:pic>
        <p:nvPicPr>
          <p:cNvPr id="9" name="Picture 8" descr="http://upload.wikimedia.org/wikipedia/commons/thumb/7/76/New_Walmart_Logo.svg/2000px-New_Walmar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60" y="1658128"/>
            <a:ext cx="1686312" cy="40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5725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Graafdatabanken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081855" y="1813596"/>
            <a:ext cx="4806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Opgeslagen in </a:t>
            </a:r>
            <a:r>
              <a:rPr lang="nl-BE" dirty="0" err="1" smtClean="0">
                <a:solidFill>
                  <a:srgbClr val="0070C0"/>
                </a:solidFill>
                <a:latin typeface="Calibri"/>
              </a:rPr>
              <a:t>shards</a:t>
            </a:r>
            <a:r>
              <a:rPr lang="nl-BE" dirty="0" smtClean="0">
                <a:solidFill>
                  <a:srgbClr val="0070C0"/>
                </a:solidFill>
                <a:latin typeface="Calibri"/>
              </a:rPr>
              <a:t> of in een </a:t>
            </a:r>
            <a:r>
              <a:rPr lang="nl-BE" dirty="0" err="1" smtClean="0">
                <a:solidFill>
                  <a:srgbClr val="0070C0"/>
                </a:solidFill>
                <a:latin typeface="Calibri"/>
              </a:rPr>
              <a:t>key-value</a:t>
            </a:r>
            <a:r>
              <a:rPr lang="nl-BE" dirty="0" smtClean="0">
                <a:solidFill>
                  <a:srgbClr val="0070C0"/>
                </a:solidFill>
                <a:latin typeface="Calibri"/>
              </a:rPr>
              <a:t> store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Hoog performante </a:t>
            </a:r>
            <a:r>
              <a:rPr lang="nl-BE" dirty="0" err="1" smtClean="0">
                <a:solidFill>
                  <a:srgbClr val="0070C0"/>
                </a:solidFill>
                <a:latin typeface="Calibri"/>
              </a:rPr>
              <a:t>knooptraversal</a:t>
            </a:r>
            <a:endParaRPr lang="nl-BE" dirty="0" smtClean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41" y="2819944"/>
            <a:ext cx="2014994" cy="10424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88" y="3966030"/>
            <a:ext cx="7871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Maar: Wanneer dient de </a:t>
            </a:r>
            <a:r>
              <a:rPr lang="nl-BE" dirty="0" err="1" smtClean="0"/>
              <a:t>traversal</a:t>
            </a:r>
            <a:r>
              <a:rPr lang="nl-BE" dirty="0" smtClean="0"/>
              <a:t> te stoppen bij het verwerken van een query?</a:t>
            </a:r>
            <a:endParaRPr lang="nl-BE" dirty="0"/>
          </a:p>
        </p:txBody>
      </p:sp>
      <p:sp>
        <p:nvSpPr>
          <p:cNvPr id="15" name="TextBox 14"/>
          <p:cNvSpPr txBox="1"/>
          <p:nvPr/>
        </p:nvSpPr>
        <p:spPr>
          <a:xfrm>
            <a:off x="1081855" y="4439009"/>
            <a:ext cx="5397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Te weinig stappen: risico op onvolledige antwoorden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Calibri"/>
              </a:rPr>
              <a:t>Teveel stappen: risico op overladen antwoorden</a:t>
            </a:r>
          </a:p>
        </p:txBody>
      </p:sp>
    </p:spTree>
    <p:extLst>
      <p:ext uri="{BB962C8B-B14F-4D97-AF65-F5344CB8AC3E}">
        <p14:creationId xmlns:p14="http://schemas.microsoft.com/office/powerpoint/2010/main" val="2802049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811"/>
            <a:ext cx="4572000" cy="980728"/>
          </a:xfrm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Graafdatabanken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087742" y="1572308"/>
            <a:ext cx="294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latin typeface="+mn-lt"/>
              </a:rPr>
              <a:t>Datamodel via API</a:t>
            </a:r>
            <a:endParaRPr lang="nl-BE" sz="28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582" y="2706919"/>
            <a:ext cx="3143250" cy="253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8540" y="2281348"/>
            <a:ext cx="13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+mn-lt"/>
              </a:rPr>
              <a:t>Datadefinitie</a:t>
            </a:r>
            <a:endParaRPr lang="nl-BE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43529" y="2810552"/>
            <a:ext cx="2855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+mn-lt"/>
              </a:rPr>
              <a:t>Datamanipulatie / bevraging</a:t>
            </a:r>
            <a:endParaRPr lang="nl-BE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909" y="3249150"/>
            <a:ext cx="31432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3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20138</TotalTime>
  <Words>97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Graafdatabanken</vt:lpstr>
      <vt:lpstr>Graafdatabanken</vt:lpstr>
      <vt:lpstr>Graafdatabanken</vt:lpstr>
      <vt:lpstr>Graafdatabanken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1346</cp:revision>
  <dcterms:created xsi:type="dcterms:W3CDTF">2010-12-03T08:14:05Z</dcterms:created>
  <dcterms:modified xsi:type="dcterms:W3CDTF">2020-08-16T18:33:31Z</dcterms:modified>
</cp:coreProperties>
</file>