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83568" y="1340768"/>
            <a:ext cx="7848872" cy="280831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Datamodellen en databankmodellen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2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63672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Datamodellen en databankmodellen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95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Basisterminologie</a:t>
            </a:r>
            <a:endParaRPr lang="en-GB" sz="3600" dirty="0" smtClean="0"/>
          </a:p>
          <a:p>
            <a:pPr lvl="1"/>
            <a:r>
              <a:rPr lang="en-GB" sz="3600" dirty="0" smtClean="0"/>
              <a:t>Data- </a:t>
            </a:r>
            <a:r>
              <a:rPr lang="en-GB" sz="3600" dirty="0" err="1" smtClean="0"/>
              <a:t>en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databankmodellering</a:t>
            </a:r>
            <a:endParaRPr lang="en-GB" sz="3600" dirty="0" smtClean="0"/>
          </a:p>
          <a:p>
            <a:pPr lvl="1"/>
            <a:r>
              <a:rPr lang="en-GB" sz="3600" dirty="0" err="1" smtClean="0"/>
              <a:t>Categorisatie</a:t>
            </a:r>
            <a:r>
              <a:rPr lang="en-GB" sz="3600" dirty="0" smtClean="0"/>
              <a:t> </a:t>
            </a:r>
            <a:br>
              <a:rPr lang="en-GB" sz="3600" dirty="0" smtClean="0"/>
            </a:br>
            <a:r>
              <a:rPr lang="en-GB" sz="3600" dirty="0" smtClean="0"/>
              <a:t>(</a:t>
            </a:r>
            <a:r>
              <a:rPr lang="en-GB" sz="3600" dirty="0" err="1" smtClean="0"/>
              <a:t>Wanneer</a:t>
            </a:r>
            <a:r>
              <a:rPr lang="en-GB" sz="3600" dirty="0" smtClean="0"/>
              <a:t> </a:t>
            </a:r>
            <a:r>
              <a:rPr lang="en-GB" sz="3600" dirty="0" err="1" smtClean="0"/>
              <a:t>welk</a:t>
            </a:r>
            <a:r>
              <a:rPr lang="en-GB" sz="3600" dirty="0" smtClean="0"/>
              <a:t> </a:t>
            </a:r>
            <a:r>
              <a:rPr lang="en-GB" sz="3600" dirty="0" smtClean="0"/>
              <a:t>model </a:t>
            </a:r>
            <a:r>
              <a:rPr lang="en-GB" sz="3600" dirty="0" err="1" smtClean="0"/>
              <a:t>kiezen</a:t>
            </a:r>
            <a:r>
              <a:rPr lang="en-GB" sz="3600" dirty="0" smtClean="0"/>
              <a:t>?)</a:t>
            </a:r>
            <a:endParaRPr lang="en-GB" sz="3600" dirty="0" smtClean="0"/>
          </a:p>
          <a:p>
            <a:pPr marL="457200" lvl="1" indent="0">
              <a:buNone/>
            </a:pPr>
            <a:r>
              <a:rPr lang="en-GB" sz="3600" dirty="0" smtClean="0"/>
              <a:t> </a:t>
            </a:r>
          </a:p>
          <a:p>
            <a:pPr lvl="1"/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Basisconcepten</a:t>
            </a:r>
            <a:endParaRPr lang="en-GB" sz="3600" dirty="0" smtClean="0"/>
          </a:p>
          <a:p>
            <a:pPr lvl="2"/>
            <a:r>
              <a:rPr lang="en-GB" sz="2000" dirty="0" err="1" smtClean="0"/>
              <a:t>Datamodel</a:t>
            </a:r>
            <a:endParaRPr lang="en-GB" sz="2000" dirty="0" smtClean="0"/>
          </a:p>
          <a:p>
            <a:pPr lvl="2"/>
            <a:r>
              <a:rPr lang="en-GB" sz="2000" dirty="0" err="1" smtClean="0"/>
              <a:t>Databankmodel</a:t>
            </a:r>
            <a:endParaRPr lang="en-GB" sz="2000" dirty="0" smtClean="0"/>
          </a:p>
          <a:p>
            <a:pPr lvl="2"/>
            <a:r>
              <a:rPr lang="en-GB" sz="2000" dirty="0" err="1" smtClean="0"/>
              <a:t>Databankschema</a:t>
            </a:r>
            <a:r>
              <a:rPr lang="en-GB" sz="2000" dirty="0" smtClean="0"/>
              <a:t> (</a:t>
            </a:r>
            <a:r>
              <a:rPr lang="en-GB" sz="2000" dirty="0" err="1" smtClean="0"/>
              <a:t>gestructureerde</a:t>
            </a:r>
            <a:r>
              <a:rPr lang="en-GB" sz="2000" dirty="0"/>
              <a:t> </a:t>
            </a:r>
            <a:r>
              <a:rPr lang="en-GB" sz="2000" dirty="0" smtClean="0"/>
              <a:t>data)</a:t>
            </a:r>
          </a:p>
          <a:p>
            <a:pPr lvl="1"/>
            <a:r>
              <a:rPr lang="en-GB" sz="3600" dirty="0" err="1" smtClean="0"/>
              <a:t>Operationele</a:t>
            </a:r>
            <a:r>
              <a:rPr lang="en-GB" sz="3600" dirty="0" smtClean="0"/>
              <a:t> </a:t>
            </a:r>
            <a:r>
              <a:rPr lang="en-GB" sz="3600" dirty="0" err="1" smtClean="0"/>
              <a:t>modellen</a:t>
            </a:r>
            <a:endParaRPr lang="en-GB" sz="3600" dirty="0" smtClean="0"/>
          </a:p>
          <a:p>
            <a:pPr lvl="1"/>
            <a:r>
              <a:rPr lang="en-GB" sz="3600" dirty="0" err="1" smtClean="0"/>
              <a:t>Structurele</a:t>
            </a:r>
            <a:r>
              <a:rPr lang="en-GB" sz="3600" dirty="0" smtClean="0"/>
              <a:t> </a:t>
            </a:r>
            <a:r>
              <a:rPr lang="en-GB" sz="3600" dirty="0" err="1" smtClean="0"/>
              <a:t>modellen</a:t>
            </a:r>
            <a:endParaRPr lang="en-GB" sz="3600" dirty="0" smtClean="0"/>
          </a:p>
          <a:p>
            <a:pPr lvl="1"/>
            <a:r>
              <a:rPr lang="en-GB" sz="3600" dirty="0" err="1" smtClean="0"/>
              <a:t>Semantische</a:t>
            </a:r>
            <a:r>
              <a:rPr lang="en-GB" sz="3600" dirty="0" smtClean="0"/>
              <a:t> </a:t>
            </a:r>
            <a:r>
              <a:rPr lang="en-GB" sz="3600" dirty="0" err="1" smtClean="0"/>
              <a:t>modellen</a:t>
            </a:r>
            <a:endParaRPr lang="en-GB" sz="3600" dirty="0" smtClean="0"/>
          </a:p>
          <a:p>
            <a:pPr lvl="1"/>
            <a:r>
              <a:rPr lang="en-GB" sz="3600" dirty="0" err="1" smtClean="0"/>
              <a:t>Verdere</a:t>
            </a:r>
            <a:r>
              <a:rPr lang="en-GB" sz="3600" dirty="0" smtClean="0"/>
              <a:t> </a:t>
            </a:r>
            <a:r>
              <a:rPr lang="en-GB" sz="3600" dirty="0" err="1" smtClean="0"/>
              <a:t>ontwikkelingen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3839</TotalTime>
  <Words>78</Words>
  <Application>Microsoft Office PowerPoint</Application>
  <PresentationFormat>On-screen Show (4:3)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352</cp:revision>
  <dcterms:created xsi:type="dcterms:W3CDTF">2010-12-03T08:14:05Z</dcterms:created>
  <dcterms:modified xsi:type="dcterms:W3CDTF">2020-08-16T09:00:54Z</dcterms:modified>
</cp:coreProperties>
</file>