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0" r:id="rId2"/>
    <p:sldId id="373" r:id="rId3"/>
    <p:sldId id="298" r:id="rId4"/>
    <p:sldId id="340" r:id="rId5"/>
    <p:sldId id="375" r:id="rId6"/>
    <p:sldId id="374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3333B2"/>
    <a:srgbClr val="1687AF"/>
    <a:srgbClr val="14486B"/>
    <a:srgbClr val="00924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1" autoAdjust="0"/>
    <p:restoredTop sz="88249" autoAdjust="0"/>
  </p:normalViewPr>
  <p:slideViewPr>
    <p:cSldViewPr snapToGrid="0">
      <p:cViewPr varScale="1">
        <p:scale>
          <a:sx n="55" d="100"/>
          <a:sy n="55" d="100"/>
        </p:scale>
        <p:origin x="32" y="4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Basisconcepten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Basisconcepten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4" name="Right Arrow 23"/>
          <p:cNvSpPr/>
          <p:nvPr/>
        </p:nvSpPr>
        <p:spPr>
          <a:xfrm rot="1205007">
            <a:off x="4901590" y="3700976"/>
            <a:ext cx="425761" cy="390351"/>
          </a:xfrm>
          <a:prstGeom prst="rightArrow">
            <a:avLst>
              <a:gd name="adj1" fmla="val 32817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687AF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291659" y="1246576"/>
            <a:ext cx="2688298" cy="50405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GB" sz="3600" dirty="0" err="1" smtClean="0"/>
              <a:t>Datamodel</a:t>
            </a:r>
            <a:endParaRPr lang="en-GB" sz="3600" dirty="0" smtClean="0"/>
          </a:p>
          <a:p>
            <a:pPr lvl="1"/>
            <a:endParaRPr lang="en-GB" sz="2000" dirty="0"/>
          </a:p>
          <a:p>
            <a:pPr lvl="1"/>
            <a:r>
              <a:rPr lang="en-GB" sz="2000" dirty="0" err="1" smtClean="0"/>
              <a:t>Structuur</a:t>
            </a:r>
            <a:r>
              <a:rPr lang="en-GB" sz="2000" dirty="0" smtClean="0"/>
              <a:t> (datatype)</a:t>
            </a:r>
          </a:p>
          <a:p>
            <a:pPr lvl="1"/>
            <a:r>
              <a:rPr lang="en-GB" sz="2000" dirty="0" err="1" smtClean="0"/>
              <a:t>Gedrag</a:t>
            </a:r>
            <a:endParaRPr lang="en-GB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6" y="2679534"/>
            <a:ext cx="6060286" cy="3833409"/>
          </a:xfrm>
          <a:prstGeom prst="rect">
            <a:avLst/>
          </a:prstGeom>
        </p:spPr>
      </p:pic>
      <p:pic>
        <p:nvPicPr>
          <p:cNvPr id="7" name="Picture 2" descr="Programmeren - Informaticaless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923" y="3571335"/>
            <a:ext cx="3223404" cy="241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46525" y="6066249"/>
            <a:ext cx="15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programmeren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721836" y="1885042"/>
            <a:ext cx="2619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chemeClr val="accent6">
                    <a:lumMod val="75000"/>
                  </a:schemeClr>
                </a:solidFill>
              </a:rPr>
              <a:t>Regels en voorschriften</a:t>
            </a:r>
            <a:endParaRPr lang="nl-B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46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Basisconcepten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4" name="Right Arrow 23"/>
          <p:cNvSpPr/>
          <p:nvPr/>
        </p:nvSpPr>
        <p:spPr>
          <a:xfrm rot="1205007">
            <a:off x="4901590" y="3700976"/>
            <a:ext cx="425761" cy="390351"/>
          </a:xfrm>
          <a:prstGeom prst="rightArrow">
            <a:avLst>
              <a:gd name="adj1" fmla="val 32817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687AF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291658" y="1246576"/>
            <a:ext cx="3645307" cy="50405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GB" sz="3600" dirty="0" err="1" smtClean="0"/>
              <a:t>Databankmodel</a:t>
            </a:r>
            <a:endParaRPr lang="en-GB" sz="3600" dirty="0" smtClean="0"/>
          </a:p>
          <a:p>
            <a:pPr lvl="1"/>
            <a:endParaRPr lang="en-GB" sz="2000" dirty="0" smtClean="0"/>
          </a:p>
          <a:p>
            <a:pPr lvl="1"/>
            <a:r>
              <a:rPr lang="en-GB" sz="2000" dirty="0" err="1" smtClean="0"/>
              <a:t>Structuur</a:t>
            </a:r>
            <a:r>
              <a:rPr lang="en-GB" sz="2000" dirty="0" smtClean="0"/>
              <a:t> </a:t>
            </a:r>
          </a:p>
          <a:p>
            <a:pPr lvl="1"/>
            <a:r>
              <a:rPr lang="en-GB" sz="2000" dirty="0" err="1" smtClean="0"/>
              <a:t>Gedrag</a:t>
            </a:r>
            <a:endParaRPr lang="en-GB" sz="2000" dirty="0" smtClean="0"/>
          </a:p>
          <a:p>
            <a:pPr lvl="1"/>
            <a:r>
              <a:rPr lang="en-GB" sz="2000" dirty="0" smtClean="0"/>
              <a:t>Data-</a:t>
            </a:r>
            <a:r>
              <a:rPr lang="en-GB" sz="2000" dirty="0" err="1" smtClean="0"/>
              <a:t>integriteit</a:t>
            </a:r>
            <a:endParaRPr lang="en-GB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46525" y="6066249"/>
            <a:ext cx="19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Databank(systeem)</a:t>
            </a:r>
            <a:endParaRPr lang="nl-BE" dirty="0"/>
          </a:p>
        </p:txBody>
      </p:sp>
      <p:pic>
        <p:nvPicPr>
          <p:cNvPr id="23" name="Picture 6" descr="https://encrypted-tbn3.gstatic.com/images?q=tbn:ANd9GcR-kU0rTSIm5QQ-EHGHmbXYvrCvQOa6asMp5lG99H5owzX_kJC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67" y="3830865"/>
            <a:ext cx="1947705" cy="21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Line 52"/>
          <p:cNvSpPr>
            <a:spLocks noChangeShapeType="1"/>
          </p:cNvSpPr>
          <p:nvPr/>
        </p:nvSpPr>
        <p:spPr bwMode="auto">
          <a:xfrm flipH="1" flipV="1">
            <a:off x="252425" y="3109592"/>
            <a:ext cx="4718992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" name="Text Box 53"/>
          <p:cNvSpPr txBox="1">
            <a:spLocks noChangeArrowheads="1"/>
          </p:cNvSpPr>
          <p:nvPr/>
        </p:nvSpPr>
        <p:spPr bwMode="auto">
          <a:xfrm>
            <a:off x="249163" y="3059315"/>
            <a:ext cx="47286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 smtClean="0">
                <a:latin typeface="Arial" charset="0"/>
              </a:rPr>
              <a:t>Naam        </a:t>
            </a:r>
            <a:r>
              <a:rPr lang="nl-BE" sz="1600" dirty="0">
                <a:latin typeface="Arial" charset="0"/>
              </a:rPr>
              <a:t>Voornaam  </a:t>
            </a:r>
            <a:r>
              <a:rPr lang="nl-BE" sz="1600" dirty="0" smtClean="0">
                <a:latin typeface="Arial" charset="0"/>
              </a:rPr>
              <a:t>      </a:t>
            </a:r>
            <a:r>
              <a:rPr lang="nl-BE" sz="1600" dirty="0">
                <a:latin typeface="Arial" charset="0"/>
              </a:rPr>
              <a:t>Geboren   Gestorven</a:t>
            </a:r>
            <a:endParaRPr lang="nl-NL" sz="1600" dirty="0">
              <a:latin typeface="Arial" charset="0"/>
            </a:endParaRPr>
          </a:p>
        </p:txBody>
      </p: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2275860" y="2756102"/>
            <a:ext cx="9207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Artiest</a:t>
            </a:r>
            <a:endParaRPr lang="nl-NL" sz="1600">
              <a:latin typeface="Arial" charset="0"/>
            </a:endParaRPr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>
            <a:off x="2556681" y="3103558"/>
            <a:ext cx="0" cy="290197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 flipH="1">
            <a:off x="3566715" y="3101830"/>
            <a:ext cx="0" cy="2919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1" name="Line 51"/>
          <p:cNvSpPr>
            <a:spLocks noChangeShapeType="1"/>
          </p:cNvSpPr>
          <p:nvPr/>
        </p:nvSpPr>
        <p:spPr bwMode="auto">
          <a:xfrm>
            <a:off x="1188529" y="3097406"/>
            <a:ext cx="0" cy="307461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" name="Rectangle 50"/>
          <p:cNvSpPr>
            <a:spLocks noChangeArrowheads="1"/>
          </p:cNvSpPr>
          <p:nvPr/>
        </p:nvSpPr>
        <p:spPr bwMode="auto">
          <a:xfrm>
            <a:off x="252425" y="2785742"/>
            <a:ext cx="4718992" cy="608013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5721836" y="1885042"/>
            <a:ext cx="2619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chemeClr val="accent6">
                    <a:lumMod val="75000"/>
                  </a:schemeClr>
                </a:solidFill>
              </a:rPr>
              <a:t>Regels en voorschriften</a:t>
            </a:r>
            <a:endParaRPr lang="nl-B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70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Basisconcepten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85" y="1630393"/>
            <a:ext cx="5166307" cy="47667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475" y="2829464"/>
            <a:ext cx="2799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/>
              <a:t>databankmodel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410466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Basisconcepten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9" name="Rectangle 38"/>
          <p:cNvSpPr/>
          <p:nvPr/>
        </p:nvSpPr>
        <p:spPr>
          <a:xfrm>
            <a:off x="2034102" y="4221088"/>
            <a:ext cx="5184576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Semantische modellen</a:t>
            </a:r>
            <a:endParaRPr lang="nl-BE" sz="3600" dirty="0"/>
          </a:p>
        </p:txBody>
      </p:sp>
      <p:sp>
        <p:nvSpPr>
          <p:cNvPr id="40" name="Rectangle 39"/>
          <p:cNvSpPr/>
          <p:nvPr/>
        </p:nvSpPr>
        <p:spPr>
          <a:xfrm>
            <a:off x="2051721" y="2924944"/>
            <a:ext cx="5184576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Structurele modellen</a:t>
            </a:r>
            <a:endParaRPr lang="nl-BE" sz="3600" dirty="0"/>
          </a:p>
        </p:txBody>
      </p:sp>
      <p:sp>
        <p:nvSpPr>
          <p:cNvPr id="41" name="Rectangle 40"/>
          <p:cNvSpPr/>
          <p:nvPr/>
        </p:nvSpPr>
        <p:spPr>
          <a:xfrm>
            <a:off x="2034102" y="1628800"/>
            <a:ext cx="5184576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Operationele modellen</a:t>
            </a:r>
            <a:endParaRPr lang="nl-BE" sz="3600" dirty="0"/>
          </a:p>
        </p:txBody>
      </p:sp>
      <p:sp>
        <p:nvSpPr>
          <p:cNvPr id="42" name="Rectangle 41"/>
          <p:cNvSpPr/>
          <p:nvPr/>
        </p:nvSpPr>
        <p:spPr>
          <a:xfrm>
            <a:off x="2034102" y="5445224"/>
            <a:ext cx="5184576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Verdere ontwikkelingen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544481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Basisconcepten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343318" y="1279360"/>
            <a:ext cx="4334855" cy="50405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GB" sz="3600" dirty="0" err="1" smtClean="0"/>
              <a:t>Databankschema</a:t>
            </a:r>
            <a:endParaRPr lang="en-GB" sz="3600" dirty="0" smtClean="0"/>
          </a:p>
          <a:p>
            <a:pPr lvl="1"/>
            <a:endParaRPr lang="en-GB" sz="2000" dirty="0"/>
          </a:p>
          <a:p>
            <a:pPr marL="457200" lvl="1" indent="0">
              <a:buNone/>
            </a:pPr>
            <a:r>
              <a:rPr lang="en-GB" sz="2000" dirty="0" err="1" smtClean="0"/>
              <a:t>Opbouw</a:t>
            </a:r>
            <a:r>
              <a:rPr lang="en-GB" sz="2000" dirty="0" smtClean="0"/>
              <a:t> </a:t>
            </a:r>
            <a:r>
              <a:rPr lang="en-GB" sz="2000" dirty="0" err="1" smtClean="0"/>
              <a:t>en</a:t>
            </a:r>
            <a:r>
              <a:rPr lang="en-GB" sz="2000" dirty="0" smtClean="0"/>
              <a:t> </a:t>
            </a:r>
            <a:r>
              <a:rPr lang="en-GB" sz="2000" dirty="0" err="1" smtClean="0"/>
              <a:t>structuur</a:t>
            </a:r>
            <a:r>
              <a:rPr lang="en-GB" sz="2000" dirty="0" smtClean="0"/>
              <a:t> van de databank </a:t>
            </a:r>
            <a:r>
              <a:rPr lang="en-GB" sz="2000" dirty="0" err="1" smtClean="0"/>
              <a:t>volgens</a:t>
            </a:r>
            <a:r>
              <a:rPr lang="en-GB" sz="2000" dirty="0" smtClean="0"/>
              <a:t> de </a:t>
            </a:r>
            <a:r>
              <a:rPr lang="en-GB" sz="2000" dirty="0" err="1" smtClean="0"/>
              <a:t>voorschriften</a:t>
            </a:r>
            <a:r>
              <a:rPr lang="en-GB" sz="2000" dirty="0" smtClean="0"/>
              <a:t> van het </a:t>
            </a:r>
            <a:r>
              <a:rPr lang="en-GB" sz="2000" dirty="0" err="1" smtClean="0"/>
              <a:t>databankmodel</a:t>
            </a:r>
            <a:endParaRPr lang="en-GB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15306" y="1876095"/>
            <a:ext cx="352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chemeClr val="accent6">
                    <a:lumMod val="75000"/>
                  </a:schemeClr>
                </a:solidFill>
              </a:rPr>
              <a:t>Enkel voor gestructureerde data</a:t>
            </a:r>
            <a:endParaRPr lang="nl-B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36" y="3964034"/>
            <a:ext cx="6443128" cy="233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10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5048</TotalTime>
  <Words>57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Basisconcepten</vt:lpstr>
      <vt:lpstr>Basisconcepten</vt:lpstr>
      <vt:lpstr>Basisconcepten</vt:lpstr>
      <vt:lpstr>Basisconcepten</vt:lpstr>
      <vt:lpstr>Basisconcepten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426</cp:revision>
  <dcterms:created xsi:type="dcterms:W3CDTF">2010-12-03T08:14:05Z</dcterms:created>
  <dcterms:modified xsi:type="dcterms:W3CDTF">2020-08-16T09:21:23Z</dcterms:modified>
</cp:coreProperties>
</file>