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7" r:id="rId2"/>
    <p:sldId id="367" r:id="rId3"/>
    <p:sldId id="370" r:id="rId4"/>
    <p:sldId id="371" r:id="rId5"/>
    <p:sldId id="372" r:id="rId6"/>
    <p:sldId id="373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3333B2"/>
    <a:srgbClr val="1687AF"/>
    <a:srgbClr val="14486B"/>
    <a:srgbClr val="00924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88249" autoAdjust="0"/>
  </p:normalViewPr>
  <p:slideViewPr>
    <p:cSldViewPr snapToGrid="0">
      <p:cViewPr varScale="1">
        <p:scale>
          <a:sx n="81" d="100"/>
          <a:sy n="81" d="100"/>
        </p:scale>
        <p:origin x="10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Verdere ontwikkelingen</a:t>
            </a:r>
          </a:p>
        </p:txBody>
      </p:sp>
    </p:spTree>
    <p:extLst>
      <p:ext uri="{BB962C8B-B14F-4D97-AF65-F5344CB8AC3E}">
        <p14:creationId xmlns:p14="http://schemas.microsoft.com/office/powerpoint/2010/main" val="1780314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Verdere ontwikkelingen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032000" y="1816880"/>
            <a:ext cx="49876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3600" b="1" dirty="0" err="1" smtClean="0">
                <a:latin typeface="Arial" charset="0"/>
              </a:rPr>
              <a:t>Impedance</a:t>
            </a:r>
            <a:r>
              <a:rPr lang="nl-BE" sz="3600" b="1" dirty="0" smtClean="0">
                <a:latin typeface="Arial" charset="0"/>
              </a:rPr>
              <a:t> </a:t>
            </a:r>
            <a:r>
              <a:rPr lang="nl-BE" sz="3600" b="1" dirty="0" err="1" smtClean="0">
                <a:latin typeface="Arial" charset="0"/>
              </a:rPr>
              <a:t>mismatch</a:t>
            </a:r>
            <a:endParaRPr lang="nl-NL" sz="3600" b="1" dirty="0">
              <a:latin typeface="Arial" charset="0"/>
            </a:endParaRPr>
          </a:p>
        </p:txBody>
      </p:sp>
      <p:pic>
        <p:nvPicPr>
          <p:cNvPr id="5124" name="Picture 4" descr="http://www.carsimg.org/wp-content/uploads/2012/01/alfa-romeo-8c-competizione-eng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49" y="2895601"/>
            <a:ext cx="5562598" cy="34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41" y="552206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4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NoSQL</a:t>
            </a:r>
          </a:p>
        </p:txBody>
      </p:sp>
      <p:pic>
        <p:nvPicPr>
          <p:cNvPr id="1028" name="Picture 4" descr="https://encrypted-tbn3.gstatic.com/images?q=tbn:ANd9GcS6lbu8LbadmbjvgiFjpzC3PQ2BSxZ9riVhoFfGGdOvsanxgGYUutsUW8F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28" y="2994251"/>
            <a:ext cx="837654" cy="34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etaffairs.nl/content/image/nl_NL/original/facebook_log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35" y="2487124"/>
            <a:ext cx="952865" cy="3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atthiasverstappen.files.wordpress.com/2013/01/amazon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88" y="2369234"/>
            <a:ext cx="1396268" cy="4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otalfratmove.com/wp-content/uploads/2013/04/3c7454571a0a3ac7bfa921ac5c226e6623962890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764320"/>
            <a:ext cx="967909" cy="50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ownload3.vmware.com/socialmedia/icons/logo-linkedi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724896"/>
            <a:ext cx="867544" cy="24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sparsity-technologies.com/blog/wp-content/uploads/2011/03/schem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2" y="4786311"/>
            <a:ext cx="42291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ppdynamics.com/blog/wp-content/uploads/2011/05/nosq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741132"/>
            <a:ext cx="3490913" cy="20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5402659" y="4522573"/>
            <a:ext cx="15787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b="1" u="sng" dirty="0" smtClean="0">
                <a:latin typeface="Arial" charset="0"/>
              </a:rPr>
              <a:t>Graph Store</a:t>
            </a:r>
            <a:endParaRPr lang="nl-NL" b="1" u="sng" dirty="0">
              <a:latin typeface="Arial" charset="0"/>
            </a:endParaRPr>
          </a:p>
        </p:txBody>
      </p:sp>
      <p:pic>
        <p:nvPicPr>
          <p:cNvPr id="1048" name="Picture 24" descr="http://blogs.msdn.com/cfs-file.ashx/__key/communityserver-blogs-components-weblogfiles/00-00-00-68-67-metablogapi/7026.image_5F00_644C0C3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6" y="3652838"/>
            <a:ext cx="3872844" cy="318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blogs.msdn.com/cfs-file.ashx/__key/communityserver-blogs-components-weblogfiles/00-00-00-68-67-metablogapi/0247.image_5F00_090D498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64" y="1079493"/>
            <a:ext cx="3598686" cy="32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Verdere ontwikkelingen</a:t>
            </a:r>
            <a:endParaRPr lang="nl-BE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62675" y="3113468"/>
            <a:ext cx="1905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6315868" y="2951833"/>
            <a:ext cx="15787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b="1" dirty="0" smtClean="0">
                <a:solidFill>
                  <a:srgbClr val="FF0000"/>
                </a:solidFill>
                <a:latin typeface="Arial" charset="0"/>
              </a:rPr>
              <a:t>key</a:t>
            </a:r>
            <a:endParaRPr lang="nl-NL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7458075" y="3514338"/>
            <a:ext cx="989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b="1" dirty="0" smtClean="0">
                <a:solidFill>
                  <a:srgbClr val="FF0000"/>
                </a:solidFill>
                <a:latin typeface="Arial" charset="0"/>
              </a:rPr>
              <a:t>Value (BLOB)</a:t>
            </a:r>
            <a:endParaRPr lang="nl-NL" b="1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315200" y="3656393"/>
            <a:ext cx="1905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62626" y="3190731"/>
            <a:ext cx="1505832" cy="933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1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Geografische databanken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Verdere ontwikkelingen</a:t>
            </a:r>
            <a:endParaRPr lang="nl-BE" sz="1000" dirty="0"/>
          </a:p>
        </p:txBody>
      </p:sp>
      <p:pic>
        <p:nvPicPr>
          <p:cNvPr id="1026" name="Picture 2" descr="http://www.gembc.ca/images/GIS-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1437013"/>
            <a:ext cx="2727325" cy="48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eog.ucsb.edu/~jeff/gis/data_models1_files/covdia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438400"/>
            <a:ext cx="42862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25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DNA databanken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Verdere ontwikkelingen</a:t>
            </a:r>
            <a:endParaRPr lang="nl-BE" sz="1000" dirty="0"/>
          </a:p>
        </p:txBody>
      </p:sp>
      <p:pic>
        <p:nvPicPr>
          <p:cNvPr id="2052" name="Picture 4" descr="http://www.liquidmatrix.org/blog/wp-content/uploads/2009/07/dna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66850"/>
            <a:ext cx="4286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src.ac.uk/_images/8-8056DNA%20sample%20-%20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41" y="1228726"/>
            <a:ext cx="2897184" cy="193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molbiosoft.de/img/screenshots/dna_databa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06" y="3381373"/>
            <a:ext cx="556426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95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Databanken voor tekstuele informatie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Verdere ontwikkelingen</a:t>
            </a:r>
            <a:endParaRPr lang="nl-BE" sz="1000" dirty="0"/>
          </a:p>
        </p:txBody>
      </p:sp>
      <p:pic>
        <p:nvPicPr>
          <p:cNvPr id="7" name="Picture 2" descr="Afbeeldingsresultaat voor big data varie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84" y="1161696"/>
            <a:ext cx="2801444" cy="151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13" y="4953679"/>
            <a:ext cx="3882741" cy="17260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84" y="1657068"/>
            <a:ext cx="2822340" cy="12589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2113" y="2852951"/>
            <a:ext cx="677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000" dirty="0"/>
              <a:t>voor het beheer van tekstuele data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000" dirty="0"/>
              <a:t>teksten worden semantisch </a:t>
            </a:r>
            <a:r>
              <a:rPr lang="nl-BE" sz="2000" dirty="0" err="1"/>
              <a:t>geanaliseerd</a:t>
            </a:r>
            <a:r>
              <a:rPr lang="nl-BE" sz="2000" dirty="0"/>
              <a:t> (</a:t>
            </a:r>
            <a:r>
              <a:rPr lang="nl-BE" sz="2000" dirty="0" err="1"/>
              <a:t>semi-automatisch</a:t>
            </a:r>
            <a:r>
              <a:rPr lang="nl-BE" sz="2000" dirty="0"/>
              <a:t>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000" dirty="0"/>
              <a:t>opslag volgens </a:t>
            </a:r>
            <a:r>
              <a:rPr lang="nl-BE" sz="2000" dirty="0">
                <a:solidFill>
                  <a:schemeClr val="accent1"/>
                </a:solidFill>
              </a:rPr>
              <a:t>wie</a:t>
            </a:r>
            <a:r>
              <a:rPr lang="nl-BE" sz="2000" dirty="0"/>
              <a:t>-</a:t>
            </a:r>
            <a:r>
              <a:rPr lang="nl-BE" sz="2000" dirty="0">
                <a:solidFill>
                  <a:srgbClr val="C00000"/>
                </a:solidFill>
              </a:rPr>
              <a:t>wat</a:t>
            </a:r>
            <a:r>
              <a:rPr lang="nl-BE" sz="2000" dirty="0"/>
              <a:t>-</a:t>
            </a:r>
            <a:r>
              <a:rPr lang="nl-BE" sz="2000" dirty="0">
                <a:solidFill>
                  <a:schemeClr val="accent3">
                    <a:lumMod val="75000"/>
                  </a:schemeClr>
                </a:solidFill>
              </a:rPr>
              <a:t>waar</a:t>
            </a:r>
            <a:r>
              <a:rPr lang="nl-BE" sz="2000" dirty="0"/>
              <a:t>-</a:t>
            </a:r>
            <a:r>
              <a:rPr lang="nl-BE" sz="2000" dirty="0">
                <a:solidFill>
                  <a:srgbClr val="FFC000"/>
                </a:solidFill>
              </a:rPr>
              <a:t>wanneer</a:t>
            </a:r>
            <a:r>
              <a:rPr lang="nl-BE" sz="2000" dirty="0"/>
              <a:t> patronen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5529" y="4783061"/>
            <a:ext cx="4684167" cy="66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1600" dirty="0"/>
              <a:t>“Eva, Piet en Guy werken aan de </a:t>
            </a:r>
            <a:r>
              <a:rPr lang="nl-BE" sz="1600" dirty="0" err="1"/>
              <a:t>UGent</a:t>
            </a:r>
            <a:r>
              <a:rPr lang="nl-BE" sz="1600" dirty="0"/>
              <a:t>.</a:t>
            </a:r>
            <a:br>
              <a:rPr lang="nl-BE" sz="1600" dirty="0"/>
            </a:br>
            <a:r>
              <a:rPr lang="nl-BE" sz="1600" dirty="0"/>
              <a:t>Guy woont in Affligem. Rik is nu rector van de </a:t>
            </a:r>
            <a:r>
              <a:rPr lang="nl-BE" sz="1600" dirty="0" err="1"/>
              <a:t>UGent</a:t>
            </a:r>
            <a:r>
              <a:rPr lang="nl-BE" sz="1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219112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58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Verdere ontwikkelingen</vt:lpstr>
      <vt:lpstr>Verdere ontwikkelingen</vt:lpstr>
      <vt:lpstr>Verdere ontwikkelingen</vt:lpstr>
      <vt:lpstr>Verdere ontwikkelingen</vt:lpstr>
      <vt:lpstr>Verdere ontwikkelingen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424</cp:revision>
  <dcterms:created xsi:type="dcterms:W3CDTF">2010-12-03T08:14:05Z</dcterms:created>
  <dcterms:modified xsi:type="dcterms:W3CDTF">2020-08-16T09:38:04Z</dcterms:modified>
</cp:coreProperties>
</file>