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3" r:id="rId2"/>
    <p:sldId id="344" r:id="rId3"/>
    <p:sldId id="340" r:id="rId4"/>
    <p:sldId id="341" r:id="rId5"/>
    <p:sldId id="320" r:id="rId6"/>
    <p:sldId id="342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FCFCFC"/>
    <a:srgbClr val="14486B"/>
    <a:srgbClr val="999999"/>
    <a:srgbClr val="3333B2"/>
    <a:srgbClr val="009242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88249" autoAdjust="0"/>
  </p:normalViewPr>
  <p:slideViewPr>
    <p:cSldViewPr>
      <p:cViewPr varScale="1">
        <p:scale>
          <a:sx n="51" d="100"/>
          <a:sy n="51" d="100"/>
        </p:scale>
        <p:origin x="52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3568" y="1340768"/>
            <a:ext cx="7848872" cy="280831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Conceptueel databankontwerp</a:t>
            </a:r>
          </a:p>
          <a:p>
            <a:pPr algn="ctr"/>
            <a:endParaRPr lang="nl-BE" sz="3600" b="1" dirty="0"/>
          </a:p>
          <a:p>
            <a:pPr algn="ctr"/>
            <a:r>
              <a:rPr lang="nl-BE" sz="3600" b="1" dirty="0" smtClean="0"/>
              <a:t>Hoofdstuk 3</a:t>
            </a:r>
          </a:p>
        </p:txBody>
      </p:sp>
      <p:pic>
        <p:nvPicPr>
          <p:cNvPr id="4" name="Picture 2" descr="DDC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13" y="4869160"/>
            <a:ext cx="260758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8456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Structuur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8" name="AutoShape 4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4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6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2" name="Rounded Rectangle 21"/>
          <p:cNvSpPr/>
          <p:nvPr/>
        </p:nvSpPr>
        <p:spPr>
          <a:xfrm>
            <a:off x="4067367" y="583902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N0SQL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err="1" smtClean="0"/>
              <a:t>NoSQL</a:t>
            </a:r>
            <a:r>
              <a:rPr lang="nl-BE" sz="1200" b="1" dirty="0" smtClean="0"/>
              <a:t> databanken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002428" y="1244081"/>
            <a:ext cx="2852470" cy="74076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chemeClr val="bg1"/>
                </a:solidFill>
              </a:rPr>
              <a:t>INLEIDING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Databanken en databanksystemen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Datamodellen en databankmodellen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18602" y="2232573"/>
            <a:ext cx="2852470" cy="136815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rgbClr val="FFC000"/>
                </a:solidFill>
              </a:rPr>
              <a:t>DATABANKONTWERP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rgbClr val="FFC000"/>
                </a:solidFill>
              </a:rPr>
              <a:t>Conceptueel ontwerp (EER)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Logisch ontwerp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EER-relationeel </a:t>
            </a:r>
            <a:r>
              <a:rPr lang="nl-BE" sz="1200" b="1" dirty="0" err="1" smtClean="0"/>
              <a:t>mapping</a:t>
            </a:r>
            <a:endParaRPr lang="nl-BE" sz="1200" b="1" dirty="0" smtClean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Normalisatie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Fysiek 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4027516" y="2089286"/>
            <a:ext cx="2852470" cy="1727463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DATAMODELLEN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Relationele databanken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Structuur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Integriteit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Gedrag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Objecttechnologie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ODMG</a:t>
            </a:r>
            <a:endParaRPr lang="nl-BE" sz="1200" b="1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SQL:2011</a:t>
            </a:r>
            <a:endParaRPr lang="nl-BE" sz="1200" b="1" dirty="0"/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40" name="Rounded Rectangle 39"/>
          <p:cNvSpPr/>
          <p:nvPr/>
        </p:nvSpPr>
        <p:spPr>
          <a:xfrm>
            <a:off x="4041692" y="396076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WERKEN MET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Applicatieontwerp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4041692" y="4625210"/>
            <a:ext cx="2852470" cy="1128951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DATABANKBEHEERSYSTEMEN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Beveiliging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Transacties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Herstel bij falen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‘</a:t>
            </a:r>
            <a:r>
              <a:rPr lang="nl-BE" sz="1200" b="1" dirty="0" err="1" smtClean="0"/>
              <a:t>Concurrency</a:t>
            </a:r>
            <a:r>
              <a:rPr lang="nl-BE" sz="1200" b="1" dirty="0" smtClean="0"/>
              <a:t>’-controle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538882" y="1892153"/>
            <a:ext cx="513722" cy="6687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02878" y="2592613"/>
            <a:ext cx="64807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466874" y="3028382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66874" y="3456709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86954" y="2592613"/>
            <a:ext cx="0" cy="4357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66874" y="3028382"/>
            <a:ext cx="0" cy="42832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114946" y="3497011"/>
            <a:ext cx="36004" cy="314064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42938" y="1394845"/>
            <a:ext cx="0" cy="4973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84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Belang</a:t>
            </a:r>
          </a:p>
        </p:txBody>
      </p:sp>
    </p:spTree>
    <p:extLst>
      <p:ext uri="{BB962C8B-B14F-4D97-AF65-F5344CB8AC3E}">
        <p14:creationId xmlns:p14="http://schemas.microsoft.com/office/powerpoint/2010/main" val="13186225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Belang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704856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Leren</a:t>
            </a:r>
            <a:r>
              <a:rPr lang="en-GB" sz="3600" dirty="0" smtClean="0"/>
              <a:t> </a:t>
            </a:r>
            <a:r>
              <a:rPr lang="en-GB" sz="3600" dirty="0" err="1" smtClean="0"/>
              <a:t>ontwerpen</a:t>
            </a:r>
            <a:r>
              <a:rPr lang="en-GB" sz="3600" dirty="0" smtClean="0"/>
              <a:t> van </a:t>
            </a:r>
            <a:r>
              <a:rPr lang="en-GB" sz="3600" dirty="0" err="1" smtClean="0"/>
              <a:t>een</a:t>
            </a:r>
            <a:r>
              <a:rPr lang="en-GB" sz="3600" dirty="0" smtClean="0"/>
              <a:t> databank</a:t>
            </a:r>
          </a:p>
          <a:p>
            <a:pPr lvl="1"/>
            <a:r>
              <a:rPr lang="en-GB" sz="3600" dirty="0" err="1" smtClean="0"/>
              <a:t>Leren</a:t>
            </a:r>
            <a:r>
              <a:rPr lang="en-GB" sz="3600" dirty="0" smtClean="0"/>
              <a:t> abstract </a:t>
            </a:r>
            <a:r>
              <a:rPr lang="en-GB" sz="3600" dirty="0" err="1" smtClean="0"/>
              <a:t>te</a:t>
            </a:r>
            <a:r>
              <a:rPr lang="en-GB" sz="3600" dirty="0" smtClean="0"/>
              <a:t> </a:t>
            </a:r>
            <a:r>
              <a:rPr lang="en-GB" sz="3600" dirty="0" err="1" smtClean="0"/>
              <a:t>modelleren</a:t>
            </a:r>
            <a:endParaRPr lang="en-GB" sz="3600" dirty="0" smtClean="0"/>
          </a:p>
          <a:p>
            <a:pPr lvl="1"/>
            <a:r>
              <a:rPr lang="en-GB" sz="3600" dirty="0" err="1" smtClean="0"/>
              <a:t>Leren</a:t>
            </a:r>
            <a:r>
              <a:rPr lang="en-GB" sz="3600" dirty="0" smtClean="0"/>
              <a:t> </a:t>
            </a:r>
            <a:r>
              <a:rPr lang="en-GB" sz="3600" dirty="0" err="1" smtClean="0"/>
              <a:t>opbouwen</a:t>
            </a:r>
            <a:r>
              <a:rPr lang="en-GB" sz="3600" dirty="0" smtClean="0"/>
              <a:t> van </a:t>
            </a:r>
            <a:r>
              <a:rPr lang="en-GB" sz="3600" dirty="0" err="1" smtClean="0"/>
              <a:t>een</a:t>
            </a:r>
            <a:r>
              <a:rPr lang="en-GB" sz="3600" dirty="0" smtClean="0"/>
              <a:t> EER-diagram (</a:t>
            </a:r>
            <a:r>
              <a:rPr lang="en-GB" sz="3600" dirty="0" err="1" smtClean="0"/>
              <a:t>volgens</a:t>
            </a:r>
            <a:r>
              <a:rPr lang="en-GB" sz="3600" dirty="0" smtClean="0"/>
              <a:t> de regels van het EER-model)</a:t>
            </a:r>
          </a:p>
          <a:p>
            <a:pPr lvl="1"/>
            <a:endParaRPr lang="en-GB" sz="3600" dirty="0" smtClean="0"/>
          </a:p>
          <a:p>
            <a:pPr marL="457200" lvl="1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989442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70831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Overzicht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704856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Databankontwerpproces</a:t>
            </a:r>
            <a:endParaRPr lang="en-GB" sz="3600" dirty="0" smtClean="0"/>
          </a:p>
          <a:p>
            <a:pPr lvl="1"/>
            <a:r>
              <a:rPr lang="en-GB" sz="3600" dirty="0" smtClean="0"/>
              <a:t>Het EER-model: </a:t>
            </a:r>
            <a:r>
              <a:rPr lang="en-GB" sz="3600" dirty="0" smtClean="0"/>
              <a:t>Basis</a:t>
            </a:r>
            <a:endParaRPr lang="en-GB" sz="3600" dirty="0" smtClean="0"/>
          </a:p>
          <a:p>
            <a:pPr lvl="1"/>
            <a:r>
              <a:rPr lang="en-GB" sz="3600" dirty="0" smtClean="0"/>
              <a:t>Het EER-model: </a:t>
            </a:r>
            <a:r>
              <a:rPr lang="en-GB" sz="3600" dirty="0" err="1" smtClean="0"/>
              <a:t>Geavanceerd</a:t>
            </a:r>
            <a:endParaRPr lang="en-GB" sz="3600" dirty="0" smtClean="0"/>
          </a:p>
          <a:p>
            <a:pPr lvl="1"/>
            <a:r>
              <a:rPr lang="en-GB" sz="3600" dirty="0" smtClean="0"/>
              <a:t>Het </a:t>
            </a:r>
            <a:r>
              <a:rPr lang="en-GB" sz="3600" dirty="0" err="1" smtClean="0"/>
              <a:t>ontwerp</a:t>
            </a:r>
            <a:r>
              <a:rPr lang="en-GB" sz="3600" dirty="0" smtClean="0"/>
              <a:t> van </a:t>
            </a:r>
            <a:r>
              <a:rPr lang="en-GB" sz="3600" dirty="0" err="1" smtClean="0"/>
              <a:t>een</a:t>
            </a:r>
            <a:r>
              <a:rPr lang="en-GB" sz="3600" dirty="0" smtClean="0"/>
              <a:t> (E)ER-diagram</a:t>
            </a:r>
          </a:p>
        </p:txBody>
      </p:sp>
    </p:spTree>
    <p:extLst>
      <p:ext uri="{BB962C8B-B14F-4D97-AF65-F5344CB8AC3E}">
        <p14:creationId xmlns:p14="http://schemas.microsoft.com/office/powerpoint/2010/main" val="139536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93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Structuur</vt:lpstr>
      <vt:lpstr>PowerPoint Presentation</vt:lpstr>
      <vt:lpstr>Belang</vt:lpstr>
      <vt:lpstr>PowerPoint Presentation</vt:lpstr>
      <vt:lpstr>Overzicht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358</cp:revision>
  <dcterms:created xsi:type="dcterms:W3CDTF">2010-12-03T08:14:05Z</dcterms:created>
  <dcterms:modified xsi:type="dcterms:W3CDTF">2020-08-29T11:44:27Z</dcterms:modified>
</cp:coreProperties>
</file>