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0" r:id="rId2"/>
    <p:sldId id="298" r:id="rId3"/>
    <p:sldId id="373" r:id="rId4"/>
    <p:sldId id="374" r:id="rId5"/>
    <p:sldId id="375" r:id="rId6"/>
    <p:sldId id="376" r:id="rId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687AF"/>
    <a:srgbClr val="14486B"/>
    <a:srgbClr val="009242"/>
    <a:srgbClr val="3333B2"/>
    <a:srgbClr val="FCFCFC"/>
    <a:srgbClr val="999999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 autoAdjust="0"/>
    <p:restoredTop sz="88249" autoAdjust="0"/>
  </p:normalViewPr>
  <p:slideViewPr>
    <p:cSldViewPr snapToGrid="0">
      <p:cViewPr varScale="1">
        <p:scale>
          <a:sx n="81" d="100"/>
          <a:sy n="81" d="100"/>
        </p:scale>
        <p:origin x="98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3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Databankontwerpproces</a:t>
            </a:r>
          </a:p>
        </p:txBody>
      </p:sp>
    </p:spTree>
    <p:extLst>
      <p:ext uri="{BB962C8B-B14F-4D97-AF65-F5344CB8AC3E}">
        <p14:creationId xmlns:p14="http://schemas.microsoft.com/office/powerpoint/2010/main" val="27083181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ftrou.com/image-files/360-feedba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4314826"/>
            <a:ext cx="3870731" cy="252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Databankontwerpproces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Rectangle 20"/>
          <p:cNvSpPr/>
          <p:nvPr/>
        </p:nvSpPr>
        <p:spPr>
          <a:xfrm>
            <a:off x="3805752" y="4173463"/>
            <a:ext cx="5184576" cy="1008112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Logisch ontwerp</a:t>
            </a:r>
            <a:endParaRPr lang="nl-BE" sz="3600" dirty="0"/>
          </a:p>
        </p:txBody>
      </p:sp>
      <p:sp>
        <p:nvSpPr>
          <p:cNvPr id="22" name="Rectangle 21"/>
          <p:cNvSpPr/>
          <p:nvPr/>
        </p:nvSpPr>
        <p:spPr>
          <a:xfrm>
            <a:off x="3823371" y="2877319"/>
            <a:ext cx="5184576" cy="1008112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Conceptueel ontwerp</a:t>
            </a:r>
            <a:endParaRPr lang="nl-BE" sz="3600" dirty="0"/>
          </a:p>
        </p:txBody>
      </p:sp>
      <p:sp>
        <p:nvSpPr>
          <p:cNvPr id="23" name="Rectangle 22"/>
          <p:cNvSpPr/>
          <p:nvPr/>
        </p:nvSpPr>
        <p:spPr>
          <a:xfrm>
            <a:off x="3805752" y="1581175"/>
            <a:ext cx="5184576" cy="1008112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Informatievergaring</a:t>
            </a:r>
            <a:endParaRPr lang="nl-BE" sz="3600" dirty="0"/>
          </a:p>
        </p:txBody>
      </p:sp>
      <p:sp>
        <p:nvSpPr>
          <p:cNvPr id="25" name="Rectangle 24"/>
          <p:cNvSpPr/>
          <p:nvPr/>
        </p:nvSpPr>
        <p:spPr>
          <a:xfrm>
            <a:off x="3805752" y="5397599"/>
            <a:ext cx="5184576" cy="1008112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Fysiek ontwerp</a:t>
            </a:r>
            <a:endParaRPr lang="nl-BE" sz="3600" dirty="0"/>
          </a:p>
        </p:txBody>
      </p:sp>
      <p:sp>
        <p:nvSpPr>
          <p:cNvPr id="3" name="Down Arrow 2"/>
          <p:cNvSpPr/>
          <p:nvPr/>
        </p:nvSpPr>
        <p:spPr>
          <a:xfrm>
            <a:off x="5996559" y="2314389"/>
            <a:ext cx="504825" cy="79171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  <a:scene3d>
            <a:camera prst="isometricOffAxis2Lef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5973318" y="3647889"/>
            <a:ext cx="504825" cy="79171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  <a:scene3d>
            <a:camera prst="isometricOffAxis2Lef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5996558" y="4924239"/>
            <a:ext cx="504825" cy="79171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  <a:scene3d>
            <a:camera prst="isometricOffAxis2Lef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5996559" y="6176464"/>
            <a:ext cx="504825" cy="52034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  <a:scene3d>
            <a:camera prst="isometricOffAxis2Lef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700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Databankontwerpproces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Informatievergaring</a:t>
            </a:r>
            <a:endParaRPr lang="nl-BE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tangle 21"/>
          <p:cNvSpPr/>
          <p:nvPr/>
        </p:nvSpPr>
        <p:spPr>
          <a:xfrm>
            <a:off x="6732924" y="2616711"/>
            <a:ext cx="2067551" cy="663430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Conceptueel ontwerp</a:t>
            </a:r>
            <a:endParaRPr lang="nl-BE" dirty="0"/>
          </a:p>
        </p:txBody>
      </p:sp>
      <p:sp>
        <p:nvSpPr>
          <p:cNvPr id="23" name="Rectangle 22"/>
          <p:cNvSpPr/>
          <p:nvPr/>
        </p:nvSpPr>
        <p:spPr>
          <a:xfrm>
            <a:off x="6734822" y="1762125"/>
            <a:ext cx="2046603" cy="684857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Informatievergaring</a:t>
            </a:r>
            <a:endParaRPr lang="nl-BE" dirty="0"/>
          </a:p>
        </p:txBody>
      </p:sp>
      <p:sp>
        <p:nvSpPr>
          <p:cNvPr id="3" name="Down Arrow 2"/>
          <p:cNvSpPr/>
          <p:nvPr/>
        </p:nvSpPr>
        <p:spPr>
          <a:xfrm>
            <a:off x="7621442" y="2362200"/>
            <a:ext cx="252414" cy="37643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  <a:scene3d>
            <a:camera prst="isometricOffAxis2Lef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23399" y="3454911"/>
            <a:ext cx="2067551" cy="663430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Logisch ontwerp</a:t>
            </a:r>
            <a:endParaRPr lang="nl-BE" dirty="0"/>
          </a:p>
        </p:txBody>
      </p:sp>
      <p:sp>
        <p:nvSpPr>
          <p:cNvPr id="20" name="Down Arrow 19"/>
          <p:cNvSpPr/>
          <p:nvPr/>
        </p:nvSpPr>
        <p:spPr>
          <a:xfrm>
            <a:off x="7592867" y="3203382"/>
            <a:ext cx="252414" cy="373453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  <a:scene3d>
            <a:camera prst="isometricOffAxis2Lef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42449" y="4312161"/>
            <a:ext cx="2067551" cy="663430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Fysiek ontwerp</a:t>
            </a:r>
            <a:endParaRPr lang="nl-BE" dirty="0"/>
          </a:p>
        </p:txBody>
      </p:sp>
      <p:sp>
        <p:nvSpPr>
          <p:cNvPr id="26" name="Down Arrow 25"/>
          <p:cNvSpPr/>
          <p:nvPr/>
        </p:nvSpPr>
        <p:spPr>
          <a:xfrm>
            <a:off x="7630967" y="4038600"/>
            <a:ext cx="252414" cy="39548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  <a:scene3d>
            <a:camera prst="isometricOffAxis2Lef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640492" y="4895850"/>
            <a:ext cx="252414" cy="39548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  <a:scene3d>
            <a:camera prst="isometricOffAxis2Lef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cretecs.khbo.be/sites/default/files/communicatie%20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75" y="1297782"/>
            <a:ext cx="3654425" cy="274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0.gstatic.com/images?q=tbn:ANd9GcSdQ7QYv9w-1mMMZcG9ExmYPlzCtjNLubGkX4-pQXwsh2k9xalT1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9762"/>
            <a:ext cx="27622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fastcodesign.com/multisite_files/codesign/imagecache/960/article_feature/shutterstock_1073368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226" y="4556278"/>
            <a:ext cx="2936949" cy="164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738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Databankontwerpproces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Informatievergaring</a:t>
            </a:r>
            <a:endParaRPr lang="nl-BE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tangle 21"/>
          <p:cNvSpPr/>
          <p:nvPr/>
        </p:nvSpPr>
        <p:spPr>
          <a:xfrm>
            <a:off x="6732924" y="2616711"/>
            <a:ext cx="2067551" cy="663430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Conceptueel ontwerp</a:t>
            </a:r>
            <a:endParaRPr lang="nl-BE" dirty="0"/>
          </a:p>
        </p:txBody>
      </p:sp>
      <p:sp>
        <p:nvSpPr>
          <p:cNvPr id="23" name="Rectangle 22"/>
          <p:cNvSpPr/>
          <p:nvPr/>
        </p:nvSpPr>
        <p:spPr>
          <a:xfrm>
            <a:off x="6734822" y="1762125"/>
            <a:ext cx="2046603" cy="684857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Informatievergaring</a:t>
            </a:r>
            <a:endParaRPr lang="nl-BE" dirty="0"/>
          </a:p>
        </p:txBody>
      </p:sp>
      <p:sp>
        <p:nvSpPr>
          <p:cNvPr id="3" name="Down Arrow 2"/>
          <p:cNvSpPr/>
          <p:nvPr/>
        </p:nvSpPr>
        <p:spPr>
          <a:xfrm>
            <a:off x="7621442" y="2362200"/>
            <a:ext cx="252414" cy="37643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  <a:scene3d>
            <a:camera prst="isometricOffAxis2Lef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23399" y="3454911"/>
            <a:ext cx="2067551" cy="663430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Logisch ontwerp</a:t>
            </a:r>
            <a:endParaRPr lang="nl-BE" dirty="0"/>
          </a:p>
        </p:txBody>
      </p:sp>
      <p:sp>
        <p:nvSpPr>
          <p:cNvPr id="20" name="Down Arrow 19"/>
          <p:cNvSpPr/>
          <p:nvPr/>
        </p:nvSpPr>
        <p:spPr>
          <a:xfrm>
            <a:off x="7592867" y="3203382"/>
            <a:ext cx="252414" cy="373453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  <a:scene3d>
            <a:camera prst="isometricOffAxis2Lef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42449" y="4312161"/>
            <a:ext cx="2067551" cy="663430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Fysiek ontwerp</a:t>
            </a:r>
            <a:endParaRPr lang="nl-BE" dirty="0"/>
          </a:p>
        </p:txBody>
      </p:sp>
      <p:sp>
        <p:nvSpPr>
          <p:cNvPr id="26" name="Down Arrow 25"/>
          <p:cNvSpPr/>
          <p:nvPr/>
        </p:nvSpPr>
        <p:spPr>
          <a:xfrm>
            <a:off x="7630967" y="4038600"/>
            <a:ext cx="252414" cy="39548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  <a:scene3d>
            <a:camera prst="isometricOffAxis2Lef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640492" y="4895850"/>
            <a:ext cx="252414" cy="39548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  <a:scene3d>
            <a:camera prst="isometricOffAxis2Lef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973241" y="1485900"/>
            <a:ext cx="655783" cy="96108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  <a:scene3d>
            <a:camera prst="isometricOffAxis2Lef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7801" y="3593262"/>
            <a:ext cx="6552565" cy="426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44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Functionele</a:t>
            </a:r>
            <a:r>
              <a:rPr lang="en-GB" sz="44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analyse</a:t>
            </a:r>
            <a:endParaRPr lang="en-GB" sz="48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-75458" y="4365995"/>
            <a:ext cx="5940881" cy="350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44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Behoefteanalyse</a:t>
            </a:r>
            <a:endParaRPr lang="en-GB" sz="44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89884" y="2773329"/>
            <a:ext cx="6248400" cy="350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44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Domeinanalyse</a:t>
            </a:r>
            <a:endParaRPr lang="en-GB" sz="6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 descr="http://www.pbresults.co.uk/images/Email%20PB%20Resul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4" y="1167011"/>
            <a:ext cx="1867787" cy="178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aami-hziv.fgov.be/images/docum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571" y="454109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0353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Databankontwerpproces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Conceptueel ontwerp</a:t>
            </a:r>
            <a:endParaRPr lang="nl-BE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tangle 21"/>
          <p:cNvSpPr/>
          <p:nvPr/>
        </p:nvSpPr>
        <p:spPr>
          <a:xfrm>
            <a:off x="6732924" y="2616711"/>
            <a:ext cx="2067551" cy="663430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Conceptueel ontwerp</a:t>
            </a:r>
            <a:endParaRPr lang="nl-BE" dirty="0"/>
          </a:p>
        </p:txBody>
      </p:sp>
      <p:sp>
        <p:nvSpPr>
          <p:cNvPr id="23" name="Rectangle 22"/>
          <p:cNvSpPr/>
          <p:nvPr/>
        </p:nvSpPr>
        <p:spPr>
          <a:xfrm>
            <a:off x="6734822" y="1762125"/>
            <a:ext cx="2046603" cy="684857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Informatievergaring</a:t>
            </a:r>
            <a:endParaRPr lang="nl-BE" dirty="0"/>
          </a:p>
        </p:txBody>
      </p:sp>
      <p:sp>
        <p:nvSpPr>
          <p:cNvPr id="3" name="Down Arrow 2"/>
          <p:cNvSpPr/>
          <p:nvPr/>
        </p:nvSpPr>
        <p:spPr>
          <a:xfrm>
            <a:off x="7621442" y="2362200"/>
            <a:ext cx="252414" cy="37643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  <a:scene3d>
            <a:camera prst="isometricOffAxis2Lef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23399" y="3454911"/>
            <a:ext cx="2067551" cy="663430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Logisch ontwerp</a:t>
            </a:r>
            <a:endParaRPr lang="nl-BE" dirty="0"/>
          </a:p>
        </p:txBody>
      </p:sp>
      <p:sp>
        <p:nvSpPr>
          <p:cNvPr id="20" name="Down Arrow 19"/>
          <p:cNvSpPr/>
          <p:nvPr/>
        </p:nvSpPr>
        <p:spPr>
          <a:xfrm>
            <a:off x="7592867" y="3203382"/>
            <a:ext cx="252414" cy="373453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  <a:scene3d>
            <a:camera prst="isometricOffAxis2Lef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42449" y="4312161"/>
            <a:ext cx="2067551" cy="663430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Fysiek ontwerp</a:t>
            </a:r>
            <a:endParaRPr lang="nl-BE" dirty="0"/>
          </a:p>
        </p:txBody>
      </p:sp>
      <p:sp>
        <p:nvSpPr>
          <p:cNvPr id="26" name="Down Arrow 25"/>
          <p:cNvSpPr/>
          <p:nvPr/>
        </p:nvSpPr>
        <p:spPr>
          <a:xfrm>
            <a:off x="7630967" y="4038600"/>
            <a:ext cx="252414" cy="39548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  <a:scene3d>
            <a:camera prst="isometricOffAxis2Lef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640492" y="4895850"/>
            <a:ext cx="252414" cy="39548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  <a:scene3d>
            <a:camera prst="isometricOffAxis2Lef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http://www.kuurne.be/files/kuurne/Afbeeldingen/Afval/collectie_flesse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33" y="1108720"/>
            <a:ext cx="2113787" cy="83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873354" y="3448927"/>
            <a:ext cx="5756045" cy="426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60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Abstraheren</a:t>
            </a:r>
            <a:endParaRPr lang="en-GB" sz="48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80" name="Picture 8" descr="http://www.rectec.nl/wp-content/uploads/2010/11/Mense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333" y="1265615"/>
            <a:ext cx="2290986" cy="1533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s8.gva.be/ahimgpath/assets_img_gvl/2013/01/02/2459294/vijftien-procent-minder-auto-inschrijvingen-in-2012-id3814223-1000x800-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06" y="2032598"/>
            <a:ext cx="2053721" cy="135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autokanaal.be/imgpath/assets_img_am/2011/10/05/2005209/35-auto-s-op-shortlist-voor-auto-van-het-jaar_19_630x35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866" y="5232101"/>
            <a:ext cx="1855820" cy="103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image.made-in-china.com/2f0j00zKOavcsFkgoq/Glass-Wine-Bottle-Burgund-Bottle-Ew1202-750m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31546" y="4778778"/>
            <a:ext cx="589320" cy="90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http://notesofinspiration.com/wp-content/uploads/2012/07/people-standing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083" y="4752046"/>
            <a:ext cx="970980" cy="140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577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http://www.ivyone.nl/uploads/afbeelding/uitbreiden-aanpassen-website-onderhou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45" y="2829243"/>
            <a:ext cx="4554773" cy="281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halsteenson.files.wordpress.com/2012/01/swiss_army_knif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551" y="4895850"/>
            <a:ext cx="2955941" cy="195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Databankontwerpproces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Conceptueel ontwerp</a:t>
            </a:r>
            <a:endParaRPr lang="nl-BE" dirty="0"/>
          </a:p>
        </p:txBody>
      </p:sp>
      <p:sp>
        <p:nvSpPr>
          <p:cNvPr id="6" name="Rectangle 5"/>
          <p:cNvSpPr/>
          <p:nvPr/>
        </p:nvSpPr>
        <p:spPr>
          <a:xfrm>
            <a:off x="6533119" y="6669360"/>
            <a:ext cx="2545260" cy="918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tangle 21"/>
          <p:cNvSpPr/>
          <p:nvPr/>
        </p:nvSpPr>
        <p:spPr>
          <a:xfrm>
            <a:off x="6732924" y="2616711"/>
            <a:ext cx="2067551" cy="663430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Conceptueel ontwerp</a:t>
            </a:r>
            <a:endParaRPr lang="nl-BE" dirty="0"/>
          </a:p>
        </p:txBody>
      </p:sp>
      <p:sp>
        <p:nvSpPr>
          <p:cNvPr id="23" name="Rectangle 22"/>
          <p:cNvSpPr/>
          <p:nvPr/>
        </p:nvSpPr>
        <p:spPr>
          <a:xfrm>
            <a:off x="6734822" y="1762125"/>
            <a:ext cx="2046603" cy="684857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Informatievergaring</a:t>
            </a:r>
            <a:endParaRPr lang="nl-BE" dirty="0"/>
          </a:p>
        </p:txBody>
      </p:sp>
      <p:sp>
        <p:nvSpPr>
          <p:cNvPr id="3" name="Down Arrow 2"/>
          <p:cNvSpPr/>
          <p:nvPr/>
        </p:nvSpPr>
        <p:spPr>
          <a:xfrm>
            <a:off x="7621442" y="2362200"/>
            <a:ext cx="252414" cy="37643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  <a:scene3d>
            <a:camera prst="isometricOffAxis2Lef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723399" y="3454911"/>
            <a:ext cx="2067551" cy="663430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Logisch ontwerp</a:t>
            </a:r>
            <a:endParaRPr lang="nl-BE" dirty="0"/>
          </a:p>
        </p:txBody>
      </p:sp>
      <p:sp>
        <p:nvSpPr>
          <p:cNvPr id="20" name="Down Arrow 19"/>
          <p:cNvSpPr/>
          <p:nvPr/>
        </p:nvSpPr>
        <p:spPr>
          <a:xfrm>
            <a:off x="7592867" y="3203382"/>
            <a:ext cx="252414" cy="373453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  <a:scene3d>
            <a:camera prst="isometricOffAxis2Lef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42449" y="4312161"/>
            <a:ext cx="2067551" cy="663430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Fysiek ontwerp</a:t>
            </a:r>
            <a:endParaRPr lang="nl-BE" dirty="0"/>
          </a:p>
        </p:txBody>
      </p:sp>
      <p:sp>
        <p:nvSpPr>
          <p:cNvPr id="26" name="Down Arrow 25"/>
          <p:cNvSpPr/>
          <p:nvPr/>
        </p:nvSpPr>
        <p:spPr>
          <a:xfrm>
            <a:off x="7630967" y="4038600"/>
            <a:ext cx="252414" cy="39548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  <a:scene3d>
            <a:camera prst="isometricOffAxis2Lef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640492" y="4895850"/>
            <a:ext cx="252414" cy="395486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  <a:scene3d>
            <a:camera prst="isometricOffAxis2Lef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2973241" y="1485900"/>
            <a:ext cx="655783" cy="961082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  <a:scene3d>
            <a:camera prst="isometricOffAxis2Lef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ttp://www.pbresults.co.uk/images/Email%20PB%20Result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4" y="1167011"/>
            <a:ext cx="1867787" cy="178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0032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6412</TotalTime>
  <Words>53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Office Theme</vt:lpstr>
      <vt:lpstr>PowerPoint Presentation</vt:lpstr>
      <vt:lpstr>Databankontwerpproces</vt:lpstr>
      <vt:lpstr>Databankontwerpproces</vt:lpstr>
      <vt:lpstr>Databankontwerpproces</vt:lpstr>
      <vt:lpstr>Databankontwerpproces</vt:lpstr>
      <vt:lpstr>Databankontwerpproces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485</cp:revision>
  <dcterms:created xsi:type="dcterms:W3CDTF">2010-12-03T08:14:05Z</dcterms:created>
  <dcterms:modified xsi:type="dcterms:W3CDTF">2020-08-16T10:43:43Z</dcterms:modified>
</cp:coreProperties>
</file>