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9" r:id="rId2"/>
    <p:sldId id="350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31/08/2020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3093" y="1340768"/>
            <a:ext cx="7848872" cy="280831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Relationele databanken:</a:t>
            </a:r>
          </a:p>
          <a:p>
            <a:pPr algn="ctr"/>
            <a:r>
              <a:rPr lang="nl-BE" sz="3600" b="1" dirty="0" smtClean="0"/>
              <a:t>Logisch databankontwerp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5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481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Rounded Rectangle 21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>
                <a:solidFill>
                  <a:srgbClr val="FFC000"/>
                </a:solidFill>
              </a:rPr>
              <a:t>EER-relationeel </a:t>
            </a:r>
            <a:r>
              <a:rPr lang="nl-BE" sz="1200" b="1" dirty="0" err="1" smtClean="0">
                <a:solidFill>
                  <a:srgbClr val="FFC000"/>
                </a:solidFill>
              </a:rPr>
              <a:t>mapping</a:t>
            </a:r>
            <a:endParaRPr lang="nl-BE" sz="1200" b="1" dirty="0" smtClean="0">
              <a:solidFill>
                <a:srgbClr val="FFC000"/>
              </a:solidFill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>
                <a:solidFill>
                  <a:srgbClr val="FFC000"/>
                </a:solidFill>
              </a:rPr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12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640960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hoe men </a:t>
            </a:r>
            <a:r>
              <a:rPr lang="en-GB" sz="3600" dirty="0" err="1" smtClean="0"/>
              <a:t>vertrekkende</a:t>
            </a:r>
            <a:r>
              <a:rPr lang="en-GB" sz="3600" dirty="0" smtClean="0"/>
              <a:t> van </a:t>
            </a:r>
            <a:r>
              <a:rPr lang="en-GB" sz="3600" dirty="0" err="1" smtClean="0"/>
              <a:t>een</a:t>
            </a:r>
            <a:r>
              <a:rPr lang="en-GB" sz="3600" dirty="0" smtClean="0"/>
              <a:t> EER-diagram </a:t>
            </a:r>
            <a:r>
              <a:rPr lang="en-GB" sz="3600" dirty="0" err="1" smtClean="0"/>
              <a:t>een</a:t>
            </a:r>
            <a:r>
              <a:rPr lang="en-GB" sz="3600" dirty="0" smtClean="0"/>
              <a:t> </a:t>
            </a:r>
            <a:r>
              <a:rPr lang="en-GB" sz="3600" dirty="0" err="1" smtClean="0"/>
              <a:t>relationeel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databankschema</a:t>
            </a:r>
            <a:r>
              <a:rPr lang="en-GB" sz="3600" dirty="0" smtClean="0"/>
              <a:t> </a:t>
            </a:r>
            <a:r>
              <a:rPr lang="en-GB" sz="3600" dirty="0" err="1" smtClean="0"/>
              <a:t>kan</a:t>
            </a:r>
            <a:r>
              <a:rPr lang="en-GB" sz="3600" dirty="0" smtClean="0"/>
              <a:t> </a:t>
            </a:r>
            <a:r>
              <a:rPr lang="en-GB" sz="3600" dirty="0" err="1" smtClean="0"/>
              <a:t>bouwen</a:t>
            </a:r>
            <a:endParaRPr lang="en-GB" sz="3600" dirty="0" smtClean="0"/>
          </a:p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hoe men </a:t>
            </a:r>
            <a:r>
              <a:rPr lang="en-GB" sz="3600" dirty="0" err="1" smtClean="0"/>
              <a:t>functionele</a:t>
            </a:r>
            <a:r>
              <a:rPr lang="en-GB" sz="3600" dirty="0" smtClean="0"/>
              <a:t> </a:t>
            </a:r>
            <a:r>
              <a:rPr lang="en-GB" sz="3600" dirty="0" err="1" smtClean="0"/>
              <a:t>beschrijvingen</a:t>
            </a:r>
            <a:r>
              <a:rPr lang="en-GB" sz="3600" dirty="0" smtClean="0"/>
              <a:t> </a:t>
            </a:r>
            <a:r>
              <a:rPr lang="en-GB" sz="3600" dirty="0" err="1" smtClean="0"/>
              <a:t>kan</a:t>
            </a:r>
            <a:r>
              <a:rPr lang="en-GB" sz="3600" dirty="0" smtClean="0"/>
              <a:t> </a:t>
            </a:r>
            <a:r>
              <a:rPr lang="en-GB" sz="3600" dirty="0" err="1" smtClean="0"/>
              <a:t>omzetten</a:t>
            </a:r>
            <a:r>
              <a:rPr lang="en-GB" sz="3600" dirty="0" smtClean="0"/>
              <a:t> </a:t>
            </a:r>
            <a:r>
              <a:rPr lang="en-GB" sz="3600" dirty="0" err="1" smtClean="0"/>
              <a:t>naar</a:t>
            </a:r>
            <a:r>
              <a:rPr lang="en-GB" sz="3600" dirty="0" smtClean="0"/>
              <a:t> </a:t>
            </a:r>
            <a:r>
              <a:rPr lang="en-GB" sz="3600" dirty="0" err="1" smtClean="0"/>
              <a:t>relationele</a:t>
            </a:r>
            <a:r>
              <a:rPr lang="en-GB" sz="3600" dirty="0" smtClean="0"/>
              <a:t> </a:t>
            </a:r>
            <a:r>
              <a:rPr lang="en-GB" sz="3600" dirty="0" err="1" smtClean="0"/>
              <a:t>integriteitsconcepten</a:t>
            </a:r>
            <a:endParaRPr lang="en-GB" sz="3600" dirty="0" smtClean="0"/>
          </a:p>
          <a:p>
            <a:pPr lvl="1"/>
            <a:r>
              <a:rPr lang="en-GB" sz="3600" dirty="0" smtClean="0"/>
              <a:t>De </a:t>
            </a:r>
            <a:r>
              <a:rPr lang="en-GB" sz="3600" dirty="0" err="1" smtClean="0"/>
              <a:t>basisprincipes</a:t>
            </a:r>
            <a:r>
              <a:rPr lang="en-GB" sz="3600" dirty="0" smtClean="0"/>
              <a:t> van </a:t>
            </a:r>
            <a:r>
              <a:rPr lang="en-GB" sz="3600" dirty="0" err="1" smtClean="0"/>
              <a:t>normalisatie</a:t>
            </a:r>
            <a:r>
              <a:rPr lang="en-GB" sz="3600" dirty="0" smtClean="0"/>
              <a:t> </a:t>
            </a:r>
            <a:r>
              <a:rPr lang="en-GB" sz="3600" dirty="0" err="1" smtClean="0"/>
              <a:t>kennen</a:t>
            </a:r>
            <a:endParaRPr lang="en-GB" sz="3200" dirty="0"/>
          </a:p>
          <a:p>
            <a:pPr lvl="1"/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smtClean="0"/>
              <a:t>(E)ER-</a:t>
            </a:r>
            <a:r>
              <a:rPr lang="en-GB" sz="3600" dirty="0" err="1" smtClean="0"/>
              <a:t>relationele</a:t>
            </a:r>
            <a:r>
              <a:rPr lang="en-GB" sz="3600" dirty="0" smtClean="0"/>
              <a:t> </a:t>
            </a:r>
            <a:r>
              <a:rPr lang="en-GB" sz="3600" dirty="0" smtClean="0"/>
              <a:t>mapping</a:t>
            </a:r>
          </a:p>
          <a:p>
            <a:pPr lvl="2"/>
            <a:r>
              <a:rPr lang="en-GB" dirty="0" err="1" smtClean="0"/>
              <a:t>Deel</a:t>
            </a:r>
            <a:r>
              <a:rPr lang="en-GB" dirty="0" smtClean="0"/>
              <a:t> 1</a:t>
            </a:r>
          </a:p>
          <a:p>
            <a:pPr lvl="2"/>
            <a:r>
              <a:rPr lang="en-GB" dirty="0" err="1" smtClean="0"/>
              <a:t>Deel</a:t>
            </a:r>
            <a:r>
              <a:rPr lang="en-GB" dirty="0" smtClean="0"/>
              <a:t> 2 </a:t>
            </a:r>
          </a:p>
          <a:p>
            <a:pPr lvl="2"/>
            <a:r>
              <a:rPr lang="en-GB" dirty="0" err="1" smtClean="0"/>
              <a:t>Deel</a:t>
            </a:r>
            <a:r>
              <a:rPr lang="en-GB" dirty="0" smtClean="0"/>
              <a:t> 3</a:t>
            </a:r>
            <a:endParaRPr lang="en-GB" dirty="0" smtClean="0"/>
          </a:p>
          <a:p>
            <a:pPr lvl="1"/>
            <a:r>
              <a:rPr lang="en-GB" sz="3600" dirty="0" err="1" smtClean="0"/>
              <a:t>Basisprincipes</a:t>
            </a:r>
            <a:r>
              <a:rPr lang="en-GB" sz="3600" dirty="0" smtClean="0"/>
              <a:t> van </a:t>
            </a:r>
            <a:r>
              <a:rPr lang="en-GB" sz="3600" dirty="0" err="1" smtClean="0"/>
              <a:t>normaliseren</a:t>
            </a:r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3942</TotalTime>
  <Words>98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363</cp:revision>
  <dcterms:created xsi:type="dcterms:W3CDTF">2010-12-03T08:14:05Z</dcterms:created>
  <dcterms:modified xsi:type="dcterms:W3CDTF">2020-08-31T10:23:49Z</dcterms:modified>
</cp:coreProperties>
</file>