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1340768"/>
            <a:ext cx="7848872" cy="280831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Objecttechnologie in databanken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7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2998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3" name="Rounded Rectangle 22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>
                <a:solidFill>
                  <a:srgbClr val="FFC000"/>
                </a:solidFill>
              </a:rPr>
              <a:t>ODMG</a:t>
            </a:r>
            <a:endParaRPr lang="nl-BE" sz="1200" b="1" dirty="0">
              <a:solidFill>
                <a:srgbClr val="FFC000"/>
              </a:solidFill>
            </a:endParaRP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>
                <a:solidFill>
                  <a:srgbClr val="FFC000"/>
                </a:solidFill>
              </a:rPr>
              <a:t>SQL:2011</a:t>
            </a:r>
            <a:endParaRPr lang="nl-BE" sz="1200" b="1" dirty="0">
              <a:solidFill>
                <a:srgbClr val="FFC000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064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</a:t>
            </a:r>
            <a:r>
              <a:rPr lang="en-GB" sz="3600" dirty="0" err="1" smtClean="0"/>
              <a:t>semantische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databankmodellen</a:t>
            </a:r>
            <a:r>
              <a:rPr lang="en-GB" sz="3600" dirty="0" smtClean="0"/>
              <a:t> </a:t>
            </a:r>
            <a:r>
              <a:rPr lang="en-GB" sz="3600" dirty="0" err="1" smtClean="0"/>
              <a:t>werken</a:t>
            </a:r>
            <a:endParaRPr lang="en-GB" sz="3600" dirty="0" smtClean="0"/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men </a:t>
            </a:r>
            <a:r>
              <a:rPr lang="en-GB" sz="3600" dirty="0" err="1" smtClean="0"/>
              <a:t>omgaat</a:t>
            </a:r>
            <a:r>
              <a:rPr lang="en-GB" sz="3600" dirty="0" smtClean="0"/>
              <a:t> met </a:t>
            </a:r>
            <a:r>
              <a:rPr lang="en-GB" sz="3600" dirty="0" err="1" smtClean="0"/>
              <a:t>objecttechnologie</a:t>
            </a:r>
            <a:r>
              <a:rPr lang="en-GB" sz="3600" dirty="0" smtClean="0"/>
              <a:t> in </a:t>
            </a:r>
            <a:r>
              <a:rPr lang="en-GB" sz="3600" dirty="0" err="1" smtClean="0"/>
              <a:t>databanken</a:t>
            </a:r>
            <a:endParaRPr lang="en-GB" sz="3600" dirty="0" smtClean="0"/>
          </a:p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wat ODMG is</a:t>
            </a:r>
          </a:p>
          <a:p>
            <a:pPr lvl="1"/>
            <a:r>
              <a:rPr lang="en-GB" sz="3600" dirty="0" err="1" smtClean="0"/>
              <a:t>Kunnen</a:t>
            </a:r>
            <a:r>
              <a:rPr lang="en-GB" sz="3600" dirty="0" smtClean="0"/>
              <a:t> </a:t>
            </a:r>
            <a:r>
              <a:rPr lang="en-GB" sz="3600" dirty="0" err="1" smtClean="0"/>
              <a:t>werken</a:t>
            </a:r>
            <a:r>
              <a:rPr lang="en-GB" sz="3600" dirty="0" smtClean="0"/>
              <a:t> met het </a:t>
            </a:r>
            <a:r>
              <a:rPr lang="en-GB" sz="3600" dirty="0" err="1" smtClean="0"/>
              <a:t>objectrelationeel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databankmodel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Voorbeschouwing</a:t>
            </a:r>
            <a:endParaRPr lang="en-GB" sz="3600" dirty="0" smtClean="0"/>
          </a:p>
          <a:p>
            <a:pPr lvl="1"/>
            <a:r>
              <a:rPr lang="en-GB" sz="3600" dirty="0" smtClean="0"/>
              <a:t>ODMG</a:t>
            </a:r>
            <a:endParaRPr lang="en-GB" sz="3600" dirty="0" smtClean="0"/>
          </a:p>
          <a:p>
            <a:pPr lvl="1"/>
            <a:r>
              <a:rPr lang="en-GB" sz="3600" dirty="0" smtClean="0"/>
              <a:t>SQL:2011</a:t>
            </a:r>
            <a:endParaRPr lang="en-GB" sz="3600" dirty="0" smtClean="0"/>
          </a:p>
          <a:p>
            <a:pPr lvl="1"/>
            <a:r>
              <a:rPr lang="en-GB" sz="3600" dirty="0" err="1" smtClean="0"/>
              <a:t>Logisch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databankontwerp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</TotalTime>
  <Words>85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362</cp:revision>
  <dcterms:created xsi:type="dcterms:W3CDTF">2010-12-03T08:14:05Z</dcterms:created>
  <dcterms:modified xsi:type="dcterms:W3CDTF">2020-08-16T16:15:05Z</dcterms:modified>
</cp:coreProperties>
</file>