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98" r:id="rId2"/>
    <p:sldId id="899" r:id="rId3"/>
    <p:sldId id="901" r:id="rId4"/>
    <p:sldId id="928" r:id="rId5"/>
    <p:sldId id="902" r:id="rId6"/>
    <p:sldId id="903" r:id="rId7"/>
    <p:sldId id="904" r:id="rId8"/>
    <p:sldId id="905" r:id="rId9"/>
    <p:sldId id="934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3333B2"/>
    <a:srgbClr val="F0EA00"/>
    <a:srgbClr val="FFFF00"/>
    <a:srgbClr val="FF19D3"/>
    <a:srgbClr val="731361"/>
    <a:srgbClr val="14486B"/>
    <a:srgbClr val="00924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Beveiligingsstrategieën</a:t>
            </a:r>
          </a:p>
        </p:txBody>
      </p:sp>
    </p:spTree>
    <p:extLst>
      <p:ext uri="{BB962C8B-B14F-4D97-AF65-F5344CB8AC3E}">
        <p14:creationId xmlns:p14="http://schemas.microsoft.com/office/powerpoint/2010/main" val="19808690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tegen ongeoorloofd gebruik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1" y="4138121"/>
            <a:ext cx="3553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   Gebruikers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Auditbestanden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Toegangscontrole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‘Flow’-controle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Controle op ‘Covert </a:t>
            </a:r>
            <a:r>
              <a:rPr lang="nl-BE" sz="2000" dirty="0" err="1" smtClean="0">
                <a:solidFill>
                  <a:schemeClr val="accent2"/>
                </a:solidFill>
              </a:rPr>
              <a:t>channels</a:t>
            </a:r>
            <a:r>
              <a:rPr lang="nl-BE" sz="2000" dirty="0" smtClean="0">
                <a:solidFill>
                  <a:schemeClr val="accent2"/>
                </a:solidFill>
              </a:rPr>
              <a:t>’</a:t>
            </a:r>
            <a:endParaRPr lang="nl-BE" sz="2800" dirty="0"/>
          </a:p>
        </p:txBody>
      </p:sp>
      <p:pic>
        <p:nvPicPr>
          <p:cNvPr id="14" name="Picture 2" descr="http://blog.mozilla.org/metrics/files/2009/07/voice_of_us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1238240"/>
            <a:ext cx="3695700" cy="24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tegen ongeoorloofd gebruik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391026" y="4138121"/>
            <a:ext cx="36992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   Hardware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Bescherming tegen diefstal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Bescherming tegen sabotage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Bescherming tegen afluistering</a:t>
            </a:r>
            <a:endParaRPr lang="nl-BE" sz="2800" dirty="0"/>
          </a:p>
        </p:txBody>
      </p:sp>
      <p:pic>
        <p:nvPicPr>
          <p:cNvPr id="1028" name="Picture 4" descr="http://www.securenetworksitc.com/wp-content/uploads/2012/10/network-switc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400175"/>
            <a:ext cx="30099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io.upenn.edu/computing/assets/images/server/serverRoom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130426"/>
            <a:ext cx="2667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16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tegen ongeoorloofd gebruik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791076" y="5198825"/>
            <a:ext cx="4101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   Communicatienetwerken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Bescherming tegen sabotage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Bescherming tegen afluistering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Versleuteltechnieken</a:t>
            </a:r>
            <a:endParaRPr lang="nl-BE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4" y="1651873"/>
            <a:ext cx="3000375" cy="2003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2965" y="1318050"/>
            <a:ext cx="216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Bovengrondse kabels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95" y="2838450"/>
            <a:ext cx="3110430" cy="2072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5540" y="2469118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Draadloos</a:t>
            </a:r>
            <a:endParaRPr lang="nl-BE" dirty="0"/>
          </a:p>
        </p:txBody>
      </p:sp>
      <p:pic>
        <p:nvPicPr>
          <p:cNvPr id="1026" name="Picture 2" descr="http://farm9.staticflickr.com/8160/7447417052_5be2962a9c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0" y="3209925"/>
            <a:ext cx="3233726" cy="21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5179" y="2866934"/>
            <a:ext cx="217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Ondergrondse kabels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7326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8" descr="http://www.framablog.org/public/_img/others/mysq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77" y="2437050"/>
            <a:ext cx="2169014" cy="15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tegen ongeoorloofd gebruik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391026" y="4138121"/>
            <a:ext cx="43441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   Software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Geen ‘default’-wachtwoorden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Patches/Updates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Controle op toepassingsprogramma’s</a:t>
            </a:r>
            <a:endParaRPr lang="nl-BE" sz="2800" dirty="0"/>
          </a:p>
        </p:txBody>
      </p:sp>
      <p:pic>
        <p:nvPicPr>
          <p:cNvPr id="7" name="Picture 8" descr="http://www.newhorizons.com/LOCALWEBADMIN/images/306/outlines/partner%20images/logo-oracle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94199"/>
            <a:ext cx="3803340" cy="7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mrfrosti.com/wp-content/uploads/2011/06/PostgreSQL-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41" y="1309701"/>
            <a:ext cx="2196587" cy="17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connect.greenbeacon.com/wp-content/uploads/2011/06/Microsoft-SQL-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30384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penguin-workshop.dyndns.org/DB2/IBMDB2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9" y="2355197"/>
            <a:ext cx="3852527" cy="11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05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tegen ongeoorloofd gebruik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51" y="4498484"/>
            <a:ext cx="274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   </a:t>
            </a:r>
            <a:r>
              <a:rPr lang="nl-BE" sz="2800" dirty="0"/>
              <a:t>D</a:t>
            </a:r>
            <a:r>
              <a:rPr lang="nl-BE" sz="2800" dirty="0" smtClean="0"/>
              <a:t>ata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Toegangsbeperkingen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Views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Versleuteltechnieken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Auditbestand</a:t>
            </a:r>
            <a:r>
              <a:rPr lang="nl-BE" sz="2000" dirty="0">
                <a:solidFill>
                  <a:schemeClr val="accent2"/>
                </a:solidFill>
              </a:rPr>
              <a:t>	</a:t>
            </a:r>
            <a:endParaRPr lang="nl-BE" sz="2800" dirty="0"/>
          </a:p>
        </p:txBody>
      </p:sp>
      <p:pic>
        <p:nvPicPr>
          <p:cNvPr id="2050" name="Picture 2" descr="http://www.digitaleconomics.nl/wp-content/uploads/2013/08/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46" y="1219200"/>
            <a:ext cx="5310397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Wat te doen bij </a:t>
            </a:r>
            <a:r>
              <a:rPr lang="nl-BE" dirty="0" err="1" smtClean="0"/>
              <a:t>hacking</a:t>
            </a:r>
            <a:r>
              <a:rPr lang="nl-BE" dirty="0" smtClean="0"/>
              <a:t>?</a:t>
            </a:r>
            <a:endParaRPr lang="nl-BE" dirty="0"/>
          </a:p>
        </p:txBody>
      </p:sp>
      <p:pic>
        <p:nvPicPr>
          <p:cNvPr id="1026" name="Picture 2" descr="http://4.bp.blogspot.com/-aVrPRLwgqN4/UB4x4h4nhKI/AAAAAAAAAA0/eWkRufZ4SH4/s320/Hacker_Detect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6475"/>
            <a:ext cx="9144001" cy="58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18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53175" y="5342229"/>
            <a:ext cx="2101850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ectangle 18"/>
          <p:cNvSpPr/>
          <p:nvPr/>
        </p:nvSpPr>
        <p:spPr>
          <a:xfrm>
            <a:off x="5891217" y="3480092"/>
            <a:ext cx="2101850" cy="320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Rectangle 17"/>
          <p:cNvSpPr/>
          <p:nvPr/>
        </p:nvSpPr>
        <p:spPr>
          <a:xfrm>
            <a:off x="4910147" y="2275972"/>
            <a:ext cx="2101850" cy="320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7" name="Rectangle 16"/>
          <p:cNvSpPr/>
          <p:nvPr/>
        </p:nvSpPr>
        <p:spPr>
          <a:xfrm>
            <a:off x="4908564" y="1963527"/>
            <a:ext cx="2101850" cy="320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035675" y="4145254"/>
            <a:ext cx="2101850" cy="320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5891217" y="3159417"/>
            <a:ext cx="2101850" cy="32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Hoofdcomponenten</a:t>
            </a:r>
            <a:endParaRPr lang="nl-BE" dirty="0"/>
          </a:p>
        </p:txBody>
      </p:sp>
      <p:pic>
        <p:nvPicPr>
          <p:cNvPr id="5" name="Picture 2" descr="http://4.bp.blogspot.com/-1ZSWlQJtmFU/Ttg4FJqksdI/AAAAAAAAAAM/w_eZ_75W5d4/s1600/Database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6" y="2857949"/>
            <a:ext cx="4914361" cy="368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61" y="1671137"/>
            <a:ext cx="1508903" cy="16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4910147" y="195371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tx2"/>
                </a:solidFill>
              </a:rPr>
              <a:t>versleuteling</a:t>
            </a:r>
            <a:endParaRPr lang="nl-NL" altLang="nl-BE" sz="1800" dirty="0">
              <a:solidFill>
                <a:schemeClr val="tx2"/>
              </a:solidFill>
            </a:endParaRPr>
          </a:p>
        </p:txBody>
      </p:sp>
      <p:sp>
        <p:nvSpPr>
          <p:cNvPr id="8" name="Line 117"/>
          <p:cNvSpPr>
            <a:spLocks noChangeShapeType="1"/>
          </p:cNvSpPr>
          <p:nvPr/>
        </p:nvSpPr>
        <p:spPr bwMode="auto">
          <a:xfrm>
            <a:off x="2836872" y="2124367"/>
            <a:ext cx="2006600" cy="1270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>
            <a:off x="4910147" y="219774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tx2"/>
                </a:solidFill>
              </a:rPr>
              <a:t>views</a:t>
            </a:r>
            <a:endParaRPr lang="nl-NL" altLang="nl-BE" sz="1800" dirty="0">
              <a:solidFill>
                <a:schemeClr val="tx2"/>
              </a:solidFill>
            </a:endParaRPr>
          </a:p>
        </p:txBody>
      </p:sp>
      <p:sp>
        <p:nvSpPr>
          <p:cNvPr id="99" name="Text Box 221"/>
          <p:cNvSpPr txBox="1">
            <a:spLocks noChangeArrowheads="1"/>
          </p:cNvSpPr>
          <p:nvPr/>
        </p:nvSpPr>
        <p:spPr bwMode="auto">
          <a:xfrm>
            <a:off x="5891217" y="3130842"/>
            <a:ext cx="210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tx2"/>
                </a:solidFill>
              </a:rPr>
              <a:t>toegangscontrole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tx2"/>
                </a:solidFill>
              </a:rPr>
              <a:t>audit-bestanden</a:t>
            </a:r>
            <a:endParaRPr lang="nl-NL" altLang="nl-BE" sz="1800" dirty="0">
              <a:solidFill>
                <a:schemeClr val="tx2"/>
              </a:solidFill>
            </a:endParaRPr>
          </a:p>
        </p:txBody>
      </p:sp>
      <p:sp>
        <p:nvSpPr>
          <p:cNvPr id="100" name="Text Box 222"/>
          <p:cNvSpPr txBox="1">
            <a:spLocks noChangeArrowheads="1"/>
          </p:cNvSpPr>
          <p:nvPr/>
        </p:nvSpPr>
        <p:spPr bwMode="auto">
          <a:xfrm>
            <a:off x="6054729" y="4105567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tx2"/>
                </a:solidFill>
              </a:rPr>
              <a:t>versleuteling</a:t>
            </a:r>
            <a:endParaRPr lang="nl-NL" altLang="nl-BE" sz="1800" dirty="0">
              <a:solidFill>
                <a:schemeClr val="tx2"/>
              </a:solidFill>
            </a:endParaRPr>
          </a:p>
        </p:txBody>
      </p:sp>
      <p:sp>
        <p:nvSpPr>
          <p:cNvPr id="102" name="Text Box 224"/>
          <p:cNvSpPr txBox="1">
            <a:spLocks noChangeArrowheads="1"/>
          </p:cNvSpPr>
          <p:nvPr/>
        </p:nvSpPr>
        <p:spPr bwMode="auto">
          <a:xfrm>
            <a:off x="6353175" y="5316035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tx2"/>
                </a:solidFill>
              </a:rPr>
              <a:t>anti-diefstal</a:t>
            </a:r>
            <a:endParaRPr lang="nl-NL" altLang="nl-BE" sz="1800" dirty="0">
              <a:solidFill>
                <a:schemeClr val="tx2"/>
              </a:solidFill>
            </a:endParaRPr>
          </a:p>
        </p:txBody>
      </p:sp>
      <p:sp>
        <p:nvSpPr>
          <p:cNvPr id="103" name="Line 117"/>
          <p:cNvSpPr>
            <a:spLocks noChangeShapeType="1"/>
          </p:cNvSpPr>
          <p:nvPr/>
        </p:nvSpPr>
        <p:spPr bwMode="auto">
          <a:xfrm>
            <a:off x="4011622" y="4305592"/>
            <a:ext cx="2006600" cy="1270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17"/>
          <p:cNvSpPr>
            <a:spLocks noChangeShapeType="1"/>
          </p:cNvSpPr>
          <p:nvPr/>
        </p:nvSpPr>
        <p:spPr bwMode="auto">
          <a:xfrm>
            <a:off x="4843472" y="5496217"/>
            <a:ext cx="1509703" cy="635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117"/>
          <p:cNvSpPr>
            <a:spLocks noChangeShapeType="1"/>
          </p:cNvSpPr>
          <p:nvPr/>
        </p:nvSpPr>
        <p:spPr bwMode="auto">
          <a:xfrm>
            <a:off x="3837795" y="3438817"/>
            <a:ext cx="2006600" cy="1270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7785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IQ1_OfKTPc/UgKD405ufuI/AAAAAAAAASE/rR9CWq9M_Uc/s1600/mikt0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934"/>
            <a:ext cx="9144000" cy="58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Beveiligingsstrategieën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Hoofdcomponenten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584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16322</TotalTime>
  <Words>86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Beveiligingsstrategieën</vt:lpstr>
      <vt:lpstr>Beveiligingsstrategieën</vt:lpstr>
      <vt:lpstr>Beveiligingsstrategieën</vt:lpstr>
      <vt:lpstr>Beveiligingsstrategieën</vt:lpstr>
      <vt:lpstr>Beveiligingsstrategieën</vt:lpstr>
      <vt:lpstr>Beveiligingsstrategieën</vt:lpstr>
      <vt:lpstr>Beveiligingsstrategieën</vt:lpstr>
      <vt:lpstr>Beveiligingsstrategieën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1111</cp:revision>
  <dcterms:created xsi:type="dcterms:W3CDTF">2010-12-03T08:14:05Z</dcterms:created>
  <dcterms:modified xsi:type="dcterms:W3CDTF">2020-08-16T17:35:23Z</dcterms:modified>
</cp:coreProperties>
</file>