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913" r:id="rId2"/>
    <p:sldId id="965" r:id="rId3"/>
    <p:sldId id="910" r:id="rId4"/>
    <p:sldId id="911" r:id="rId5"/>
    <p:sldId id="912" r:id="rId6"/>
    <p:sldId id="966" r:id="rId7"/>
    <p:sldId id="915" r:id="rId8"/>
    <p:sldId id="916" r:id="rId9"/>
    <p:sldId id="917" r:id="rId10"/>
    <p:sldId id="919" r:id="rId11"/>
    <p:sldId id="920" r:id="rId12"/>
    <p:sldId id="921" r:id="rId13"/>
    <p:sldId id="922" r:id="rId14"/>
    <p:sldId id="924" r:id="rId15"/>
    <p:sldId id="925" r:id="rId16"/>
    <p:sldId id="926" r:id="rId17"/>
    <p:sldId id="927" r:id="rId18"/>
    <p:sldId id="930" r:id="rId19"/>
    <p:sldId id="929" r:id="rId20"/>
    <p:sldId id="931" r:id="rId21"/>
    <p:sldId id="967" r:id="rId22"/>
    <p:sldId id="932" r:id="rId23"/>
    <p:sldId id="935" r:id="rId24"/>
    <p:sldId id="936" r:id="rId25"/>
    <p:sldId id="937" r:id="rId26"/>
    <p:sldId id="938" r:id="rId27"/>
    <p:sldId id="939" r:id="rId28"/>
    <p:sldId id="940" r:id="rId29"/>
    <p:sldId id="941" r:id="rId30"/>
    <p:sldId id="968" r:id="rId31"/>
    <p:sldId id="942" r:id="rId32"/>
    <p:sldId id="943" r:id="rId33"/>
    <p:sldId id="945" r:id="rId34"/>
    <p:sldId id="946" r:id="rId35"/>
    <p:sldId id="947" r:id="rId36"/>
    <p:sldId id="948" r:id="rId37"/>
    <p:sldId id="949" r:id="rId3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D9D"/>
    <a:srgbClr val="1687AF"/>
    <a:srgbClr val="3333B2"/>
    <a:srgbClr val="F0EA00"/>
    <a:srgbClr val="FFFF00"/>
    <a:srgbClr val="FF19D3"/>
    <a:srgbClr val="731361"/>
    <a:srgbClr val="14486B"/>
    <a:srgbClr val="009242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5" autoAdjust="0"/>
    <p:restoredTop sz="88227" autoAdjust="0"/>
  </p:normalViewPr>
  <p:slideViewPr>
    <p:cSldViewPr snapToGrid="0">
      <p:cViewPr varScale="1">
        <p:scale>
          <a:sx n="81" d="100"/>
          <a:sy n="81" d="100"/>
        </p:scale>
        <p:origin x="98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4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EF91-B44C-4D7D-B80A-22D7DB92C901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EB2C-6A4E-4C05-AB62-9F7CB10658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5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2376264"/>
          </a:xfrm>
          <a:solidFill>
            <a:srgbClr val="1687AF"/>
          </a:solidFill>
          <a:ln>
            <a:noFill/>
          </a:ln>
          <a:effectLst>
            <a:outerShdw blurRad="114300" dist="63500" dir="5640000" sx="101000" sy="101000" algn="tl" rotWithShape="0">
              <a:prstClr val="black">
                <a:alpha val="38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980728"/>
          </a:xfrm>
          <a:solidFill>
            <a:srgbClr val="14486B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Universiteit Gent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981075"/>
          </a:xfrm>
          <a:solidFill>
            <a:srgbClr val="DADADA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nl-B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03648" y="2657475"/>
            <a:ext cx="6192688" cy="938252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Toegangscontrole</a:t>
            </a:r>
          </a:p>
        </p:txBody>
      </p:sp>
    </p:spTree>
    <p:extLst>
      <p:ext uri="{BB962C8B-B14F-4D97-AF65-F5344CB8AC3E}">
        <p14:creationId xmlns:p14="http://schemas.microsoft.com/office/powerpoint/2010/main" val="23193176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36592" y="1753294"/>
            <a:ext cx="3797334" cy="11232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Rectangle 14"/>
          <p:cNvSpPr/>
          <p:nvPr/>
        </p:nvSpPr>
        <p:spPr>
          <a:xfrm>
            <a:off x="2679667" y="2982019"/>
            <a:ext cx="3797334" cy="11232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tangle 16"/>
          <p:cNvSpPr/>
          <p:nvPr/>
        </p:nvSpPr>
        <p:spPr>
          <a:xfrm>
            <a:off x="713645" y="4241582"/>
            <a:ext cx="3797334" cy="1123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Rectangle 25"/>
          <p:cNvSpPr/>
          <p:nvPr/>
        </p:nvSpPr>
        <p:spPr>
          <a:xfrm>
            <a:off x="2701496" y="5539592"/>
            <a:ext cx="3797334" cy="11232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1326602" y="1910865"/>
            <a:ext cx="7128313" cy="4564499"/>
            <a:chOff x="1326602" y="1910865"/>
            <a:chExt cx="7128313" cy="4564499"/>
          </a:xfrm>
        </p:grpSpPr>
        <p:sp>
          <p:nvSpPr>
            <p:cNvPr id="3" name="Rectangle 2"/>
            <p:cNvSpPr/>
            <p:nvPr/>
          </p:nvSpPr>
          <p:spPr>
            <a:xfrm>
              <a:off x="2825734" y="1910865"/>
              <a:ext cx="1726804" cy="3275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520809" y="2414352"/>
              <a:ext cx="546116" cy="3275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10979" y="3139590"/>
              <a:ext cx="1261171" cy="3275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276370" y="3643077"/>
              <a:ext cx="546116" cy="3275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23" name="Picture 4" descr="http://www.redrivercrossfit.com/wp-content/uploads/2012/05/1-300x25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7486" y="3620244"/>
              <a:ext cx="1302127" cy="1085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6483285" y="4809220"/>
              <a:ext cx="1971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b="1" dirty="0" smtClean="0">
                  <a:solidFill>
                    <a:schemeClr val="tx2"/>
                  </a:solidFill>
                </a:rPr>
                <a:t>Mogelijke overlap!</a:t>
              </a:r>
              <a:endParaRPr lang="nl-BE" b="1" dirty="0">
                <a:solidFill>
                  <a:schemeClr val="tx2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708417" y="5637403"/>
              <a:ext cx="891746" cy="3275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326602" y="4849844"/>
              <a:ext cx="546116" cy="3275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06923" y="4346357"/>
              <a:ext cx="905390" cy="3275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59159" y="6147854"/>
              <a:ext cx="546116" cy="3275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Toegangscontrole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Toegangsbeperking</a:t>
            </a:r>
          </a:p>
          <a:p>
            <a:r>
              <a:rPr lang="nl-BE" sz="1400" dirty="0" smtClean="0"/>
              <a:t>Werken met privileges</a:t>
            </a:r>
            <a:endParaRPr lang="nl-BE" sz="1400" dirty="0"/>
          </a:p>
        </p:txBody>
      </p:sp>
      <p:pic>
        <p:nvPicPr>
          <p:cNvPr id="5" name="Picture 6" descr="https://encrypted-tbn2.gstatic.com/images?q=tbn:ANd9GcRgBUaYjvzi0EZ1B7wXU_Qs9jZt7Wbka1A2CcR2AZEfD5jbbtX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722" y="1076136"/>
            <a:ext cx="2933700" cy="164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23463" y="1137864"/>
            <a:ext cx="8153400" cy="559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457200" lvl="1" indent="0">
              <a:lnSpc>
                <a:spcPct val="100000"/>
              </a:lnSpc>
              <a:buNone/>
            </a:pPr>
            <a:r>
              <a:rPr lang="en-GB" altLang="nl-BE" sz="3200" dirty="0" err="1" smtClean="0">
                <a:solidFill>
                  <a:schemeClr val="tx2"/>
                </a:solidFill>
                <a:latin typeface="+mn-lt"/>
              </a:rPr>
              <a:t>Voorbeelden</a:t>
            </a:r>
            <a:endParaRPr lang="en-GB" altLang="nl-BE" sz="3600" b="0" dirty="0"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9138" y="1910865"/>
            <a:ext cx="63561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00000"/>
              </a:lnSpc>
            </a:pP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GRANT SELECT, UPDATE(</a:t>
            </a:r>
            <a:r>
              <a:rPr lang="nl-NL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Waarde</a:t>
            </a: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</a:t>
            </a:r>
            <a:b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ON </a:t>
            </a:r>
            <a:r>
              <a:rPr lang="nl-NL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Schilderij</a:t>
            </a: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/>
            </a:r>
            <a:b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TO </a:t>
            </a:r>
            <a:r>
              <a:rPr lang="nl-NL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Yana</a:t>
            </a:r>
            <a:endParaRPr lang="nl-NL" altLang="nl-BE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52213" y="3120540"/>
            <a:ext cx="63561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00000"/>
              </a:lnSpc>
            </a:pP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GRANT INSERT, UPDATE</a:t>
            </a:r>
            <a:b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ON </a:t>
            </a:r>
            <a:r>
              <a:rPr lang="nl-NL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Schilderij</a:t>
            </a: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/>
            </a:r>
            <a:b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TO </a:t>
            </a:r>
            <a:r>
              <a:rPr lang="nl-NL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Yana, Matthias</a:t>
            </a:r>
            <a:endParaRPr lang="nl-NL" altLang="nl-BE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3603" y="4336832"/>
            <a:ext cx="63561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00000"/>
              </a:lnSpc>
            </a:pP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GRANT CREATE</a:t>
            </a:r>
            <a:b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ON </a:t>
            </a:r>
            <a:r>
              <a:rPr lang="nl-NL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Schilderkunst.*</a:t>
            </a: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/>
            </a:r>
            <a:b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TO </a:t>
            </a:r>
            <a:r>
              <a:rPr lang="nl-NL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Yana</a:t>
            </a:r>
            <a:endParaRPr lang="nl-NL" altLang="nl-BE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984249" y="5644367"/>
            <a:ext cx="46292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00000"/>
              </a:lnSpc>
            </a:pP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GRANT CREATE, ALTER, DROP</a:t>
            </a:r>
            <a:b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ON </a:t>
            </a:r>
            <a:r>
              <a:rPr lang="nl-NL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*.*</a:t>
            </a: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/>
            </a:r>
            <a:b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TO </a:t>
            </a:r>
            <a:r>
              <a:rPr lang="nl-NL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Yana</a:t>
            </a:r>
            <a:endParaRPr lang="nl-NL" altLang="nl-BE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1186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Toegangscontrole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Toegangsbeperking</a:t>
            </a:r>
          </a:p>
          <a:p>
            <a:r>
              <a:rPr lang="nl-BE" sz="1400" dirty="0" smtClean="0"/>
              <a:t>Werken met privileges</a:t>
            </a:r>
            <a:endParaRPr lang="nl-BE" sz="1400" dirty="0"/>
          </a:p>
        </p:txBody>
      </p:sp>
      <p:pic>
        <p:nvPicPr>
          <p:cNvPr id="5" name="Picture 6" descr="https://encrypted-tbn2.gstatic.com/images?q=tbn:ANd9GcRgBUaYjvzi0EZ1B7wXU_Qs9jZt7Wbka1A2CcR2AZEfD5jbbtX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722" y="1076136"/>
            <a:ext cx="2933700" cy="164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47263" y="2080839"/>
            <a:ext cx="8153400" cy="559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457200" lvl="1" indent="0">
              <a:lnSpc>
                <a:spcPct val="100000"/>
              </a:lnSpc>
              <a:buNone/>
            </a:pPr>
            <a:r>
              <a:rPr lang="en-GB" altLang="nl-BE" sz="3200" dirty="0" err="1" smtClean="0">
                <a:solidFill>
                  <a:schemeClr val="tx2"/>
                </a:solidFill>
                <a:latin typeface="+mn-lt"/>
              </a:rPr>
              <a:t>Doorgeven</a:t>
            </a:r>
            <a:r>
              <a:rPr lang="en-GB" altLang="nl-BE" sz="3200" dirty="0" smtClean="0">
                <a:solidFill>
                  <a:schemeClr val="tx2"/>
                </a:solidFill>
                <a:latin typeface="+mn-lt"/>
              </a:rPr>
              <a:t> van privileges</a:t>
            </a:r>
            <a:endParaRPr lang="en-GB" altLang="nl-BE" sz="3600" b="0" dirty="0">
              <a:effectLst/>
            </a:endParaRP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161925" y="3910013"/>
            <a:ext cx="1331913" cy="5111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b" anchorCtr="1"/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altLang="nl-BE" sz="1800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1198563" y="2954338"/>
            <a:ext cx="20399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 dirty="0">
                <a:solidFill>
                  <a:srgbClr val="000000"/>
                </a:solidFill>
              </a:rPr>
              <a:t>GRANT SELECT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 dirty="0">
                <a:solidFill>
                  <a:srgbClr val="000000"/>
                </a:solidFill>
              </a:rPr>
              <a:t>ON </a:t>
            </a:r>
            <a:r>
              <a:rPr lang="nl-BE" altLang="nl-BE" sz="1400" b="0" i="1" dirty="0">
                <a:solidFill>
                  <a:srgbClr val="000000"/>
                </a:solidFill>
              </a:rPr>
              <a:t>Schilderij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 dirty="0">
                <a:solidFill>
                  <a:srgbClr val="000000"/>
                </a:solidFill>
              </a:rPr>
              <a:t>TO </a:t>
            </a:r>
            <a:r>
              <a:rPr lang="nl-BE" altLang="nl-BE" sz="1400" b="0" i="1" dirty="0">
                <a:solidFill>
                  <a:srgbClr val="000000"/>
                </a:solidFill>
              </a:rPr>
              <a:t>gebruiker B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 dirty="0">
                <a:solidFill>
                  <a:schemeClr val="accent6">
                    <a:lumMod val="75000"/>
                  </a:schemeClr>
                </a:solidFill>
              </a:rPr>
              <a:t>WITH GRANT OPTION</a:t>
            </a:r>
            <a:endParaRPr lang="nl-NL" altLang="nl-BE" sz="1400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Line 26"/>
          <p:cNvSpPr>
            <a:spLocks noChangeShapeType="1"/>
          </p:cNvSpPr>
          <p:nvPr/>
        </p:nvSpPr>
        <p:spPr bwMode="auto">
          <a:xfrm>
            <a:off x="1651000" y="4194176"/>
            <a:ext cx="774700" cy="0"/>
          </a:xfrm>
          <a:prstGeom prst="line">
            <a:avLst/>
          </a:prstGeom>
          <a:noFill/>
          <a:ln w="762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123825" y="3976688"/>
            <a:ext cx="1352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 b="0" i="1">
                <a:solidFill>
                  <a:srgbClr val="000000"/>
                </a:solidFill>
              </a:rPr>
              <a:t>gebruiker A</a:t>
            </a:r>
            <a:endParaRPr lang="nl-NL" altLang="nl-BE" sz="1800" b="0" i="1">
              <a:solidFill>
                <a:srgbClr val="000000"/>
              </a:solidFill>
            </a:endParaRPr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2524125" y="3922713"/>
            <a:ext cx="1331913" cy="5111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b" anchorCtr="1"/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altLang="nl-BE" sz="1800"/>
          </a:p>
        </p:txBody>
      </p:sp>
      <p:sp>
        <p:nvSpPr>
          <p:cNvPr id="40" name="Text Box 31"/>
          <p:cNvSpPr txBox="1">
            <a:spLocks noChangeArrowheads="1"/>
          </p:cNvSpPr>
          <p:nvPr/>
        </p:nvSpPr>
        <p:spPr bwMode="auto">
          <a:xfrm>
            <a:off x="2486025" y="3989388"/>
            <a:ext cx="1352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 b="0" i="1">
                <a:solidFill>
                  <a:srgbClr val="000000"/>
                </a:solidFill>
              </a:rPr>
              <a:t>gebruiker B</a:t>
            </a:r>
            <a:endParaRPr lang="nl-NL" altLang="nl-BE" sz="1800" b="0" i="1">
              <a:solidFill>
                <a:srgbClr val="000000"/>
              </a:solidFill>
            </a:endParaRPr>
          </a:p>
        </p:txBody>
      </p:sp>
      <p:sp>
        <p:nvSpPr>
          <p:cNvPr id="47" name="Text Box 38"/>
          <p:cNvSpPr txBox="1">
            <a:spLocks noChangeArrowheads="1"/>
          </p:cNvSpPr>
          <p:nvPr/>
        </p:nvSpPr>
        <p:spPr bwMode="auto">
          <a:xfrm>
            <a:off x="2422525" y="4471988"/>
            <a:ext cx="16446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 dirty="0">
                <a:solidFill>
                  <a:srgbClr val="000000"/>
                </a:solidFill>
              </a:rPr>
              <a:t>SELECT-privilege </a:t>
            </a:r>
            <a:br>
              <a:rPr lang="nl-BE" altLang="nl-BE" sz="1400" b="0" dirty="0">
                <a:solidFill>
                  <a:srgbClr val="000000"/>
                </a:solidFill>
              </a:rPr>
            </a:br>
            <a:r>
              <a:rPr lang="nl-BE" altLang="nl-BE" sz="1400" b="0" dirty="0">
                <a:solidFill>
                  <a:srgbClr val="000000"/>
                </a:solidFill>
              </a:rPr>
              <a:t>op Schilderij</a:t>
            </a:r>
            <a:r>
              <a:rPr lang="nl-BE" altLang="nl-BE" sz="1600" b="0" dirty="0">
                <a:solidFill>
                  <a:srgbClr val="000000"/>
                </a:solidFill>
              </a:rPr>
              <a:t> </a:t>
            </a:r>
            <a:endParaRPr lang="nl-NL" altLang="nl-BE" sz="1600" b="0" dirty="0">
              <a:solidFill>
                <a:srgbClr val="0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126163" y="2954338"/>
            <a:ext cx="2865437" cy="2054225"/>
            <a:chOff x="6126163" y="3735388"/>
            <a:chExt cx="2865437" cy="2054225"/>
          </a:xfrm>
        </p:grpSpPr>
        <p:sp>
          <p:nvSpPr>
            <p:cNvPr id="42" name="Text Box 33"/>
            <p:cNvSpPr txBox="1">
              <a:spLocks noChangeArrowheads="1"/>
            </p:cNvSpPr>
            <p:nvPr/>
          </p:nvSpPr>
          <p:spPr bwMode="auto">
            <a:xfrm>
              <a:off x="6126163" y="3735388"/>
              <a:ext cx="2039938" cy="954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400" b="0" dirty="0">
                  <a:solidFill>
                    <a:srgbClr val="000000"/>
                  </a:solidFill>
                </a:rPr>
                <a:t>GRANT SELECT 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400" b="0" dirty="0">
                  <a:solidFill>
                    <a:srgbClr val="000000"/>
                  </a:solidFill>
                </a:rPr>
                <a:t>ON </a:t>
              </a:r>
              <a:r>
                <a:rPr lang="nl-BE" altLang="nl-BE" sz="1400" b="0" i="1" dirty="0">
                  <a:solidFill>
                    <a:srgbClr val="000000"/>
                  </a:solidFill>
                </a:rPr>
                <a:t>Schilderij 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400" b="0" dirty="0">
                  <a:solidFill>
                    <a:srgbClr val="000000"/>
                  </a:solidFill>
                </a:rPr>
                <a:t>TO </a:t>
              </a:r>
              <a:r>
                <a:rPr lang="nl-BE" altLang="nl-BE" sz="1400" b="0" i="1" dirty="0">
                  <a:solidFill>
                    <a:srgbClr val="000000"/>
                  </a:solidFill>
                </a:rPr>
                <a:t>gebruiker D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400" b="0" dirty="0">
                  <a:solidFill>
                    <a:schemeClr val="accent6">
                      <a:lumMod val="75000"/>
                    </a:schemeClr>
                  </a:solidFill>
                </a:rPr>
                <a:t>WITH GRANT OPTION</a:t>
              </a:r>
              <a:endParaRPr lang="nl-NL" altLang="nl-BE" sz="1400" b="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3" name="Line 34"/>
            <p:cNvSpPr>
              <a:spLocks noChangeShapeType="1"/>
            </p:cNvSpPr>
            <p:nvPr/>
          </p:nvSpPr>
          <p:spPr bwMode="auto">
            <a:xfrm>
              <a:off x="6578600" y="4975226"/>
              <a:ext cx="774700" cy="0"/>
            </a:xfrm>
            <a:prstGeom prst="line">
              <a:avLst/>
            </a:prstGeom>
            <a:noFill/>
            <a:ln w="76200">
              <a:solidFill>
                <a:schemeClr val="accent6">
                  <a:lumMod val="75000"/>
                </a:schemeClr>
              </a:solidFill>
              <a:round/>
              <a:headEnd/>
              <a:tailEnd type="triangl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5" name="Rectangle 36"/>
            <p:cNvSpPr>
              <a:spLocks noChangeArrowheads="1"/>
            </p:cNvSpPr>
            <p:nvPr/>
          </p:nvSpPr>
          <p:spPr bwMode="auto">
            <a:xfrm>
              <a:off x="7451725" y="4703763"/>
              <a:ext cx="1331913" cy="5111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b" anchorCtr="1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endParaRPr lang="en-US" altLang="nl-BE" sz="1800"/>
            </a:p>
          </p:txBody>
        </p:sp>
        <p:sp>
          <p:nvSpPr>
            <p:cNvPr id="46" name="Text Box 37"/>
            <p:cNvSpPr txBox="1">
              <a:spLocks noChangeArrowheads="1"/>
            </p:cNvSpPr>
            <p:nvPr/>
          </p:nvSpPr>
          <p:spPr bwMode="auto">
            <a:xfrm>
              <a:off x="7413625" y="4770438"/>
              <a:ext cx="1365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i="1">
                  <a:solidFill>
                    <a:srgbClr val="000000"/>
                  </a:solidFill>
                </a:rPr>
                <a:t>gebruiker D</a:t>
              </a:r>
              <a:endParaRPr lang="nl-NL" altLang="nl-BE" sz="1800" b="0" i="1">
                <a:solidFill>
                  <a:srgbClr val="000000"/>
                </a:solidFill>
              </a:endParaRPr>
            </a:p>
          </p:txBody>
        </p:sp>
        <p:sp>
          <p:nvSpPr>
            <p:cNvPr id="48" name="Text Box 39"/>
            <p:cNvSpPr txBox="1">
              <a:spLocks noChangeArrowheads="1"/>
            </p:cNvSpPr>
            <p:nvPr/>
          </p:nvSpPr>
          <p:spPr bwMode="auto">
            <a:xfrm>
              <a:off x="7346950" y="5240338"/>
              <a:ext cx="1644650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400" b="0">
                  <a:solidFill>
                    <a:srgbClr val="000000"/>
                  </a:solidFill>
                </a:rPr>
                <a:t>SELECT-privilege </a:t>
              </a:r>
              <a:br>
                <a:rPr lang="nl-BE" altLang="nl-BE" sz="1400" b="0">
                  <a:solidFill>
                    <a:srgbClr val="000000"/>
                  </a:solidFill>
                </a:rPr>
              </a:br>
              <a:r>
                <a:rPr lang="nl-BE" altLang="nl-BE" sz="1400" b="0">
                  <a:solidFill>
                    <a:srgbClr val="000000"/>
                  </a:solidFill>
                </a:rPr>
                <a:t>op Schilderij</a:t>
              </a:r>
              <a:r>
                <a:rPr lang="nl-BE" altLang="nl-BE" sz="1600" b="0">
                  <a:solidFill>
                    <a:srgbClr val="000000"/>
                  </a:solidFill>
                </a:rPr>
                <a:t> </a:t>
              </a:r>
              <a:endParaRPr lang="nl-NL" altLang="nl-BE" sz="1600" b="0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60763" y="2967038"/>
            <a:ext cx="3071812" cy="2028825"/>
            <a:chOff x="3560763" y="3748088"/>
            <a:chExt cx="3071812" cy="2028825"/>
          </a:xfrm>
        </p:grpSpPr>
        <p:sp>
          <p:nvSpPr>
            <p:cNvPr id="38" name="Text Box 29"/>
            <p:cNvSpPr txBox="1">
              <a:spLocks noChangeArrowheads="1"/>
            </p:cNvSpPr>
            <p:nvPr/>
          </p:nvSpPr>
          <p:spPr bwMode="auto">
            <a:xfrm>
              <a:off x="3560763" y="3748088"/>
              <a:ext cx="2039938" cy="954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400" b="0" dirty="0">
                  <a:solidFill>
                    <a:srgbClr val="000000"/>
                  </a:solidFill>
                </a:rPr>
                <a:t>GRANT SELECT 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400" b="0" dirty="0">
                  <a:solidFill>
                    <a:srgbClr val="000000"/>
                  </a:solidFill>
                </a:rPr>
                <a:t>ON </a:t>
              </a:r>
              <a:r>
                <a:rPr lang="nl-BE" altLang="nl-BE" sz="1400" b="0" i="1" dirty="0">
                  <a:solidFill>
                    <a:srgbClr val="000000"/>
                  </a:solidFill>
                </a:rPr>
                <a:t>Schilderij 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400" b="0" dirty="0">
                  <a:solidFill>
                    <a:srgbClr val="000000"/>
                  </a:solidFill>
                </a:rPr>
                <a:t>TO </a:t>
              </a:r>
              <a:r>
                <a:rPr lang="nl-BE" altLang="nl-BE" sz="1400" b="0" i="1" dirty="0">
                  <a:solidFill>
                    <a:srgbClr val="000000"/>
                  </a:solidFill>
                </a:rPr>
                <a:t>gebruiker C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400" b="0" dirty="0">
                  <a:solidFill>
                    <a:schemeClr val="accent6">
                      <a:lumMod val="75000"/>
                    </a:schemeClr>
                  </a:solidFill>
                </a:rPr>
                <a:t>WITH GRANT OPTION</a:t>
              </a:r>
              <a:endParaRPr lang="nl-NL" altLang="nl-BE" sz="1400" b="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9" name="Line 30"/>
            <p:cNvSpPr>
              <a:spLocks noChangeShapeType="1"/>
            </p:cNvSpPr>
            <p:nvPr/>
          </p:nvSpPr>
          <p:spPr bwMode="auto">
            <a:xfrm>
              <a:off x="4013200" y="4987926"/>
              <a:ext cx="977900" cy="0"/>
            </a:xfrm>
            <a:prstGeom prst="line">
              <a:avLst/>
            </a:prstGeom>
            <a:noFill/>
            <a:ln w="76200">
              <a:solidFill>
                <a:schemeClr val="accent6">
                  <a:lumMod val="75000"/>
                </a:schemeClr>
              </a:solidFill>
              <a:round/>
              <a:headEnd/>
              <a:tailEnd type="triangl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1" name="Rectangle 32"/>
            <p:cNvSpPr>
              <a:spLocks noChangeArrowheads="1"/>
            </p:cNvSpPr>
            <p:nvPr/>
          </p:nvSpPr>
          <p:spPr bwMode="auto">
            <a:xfrm>
              <a:off x="5089525" y="4691063"/>
              <a:ext cx="1331913" cy="5111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b" anchorCtr="1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endParaRPr lang="en-US" altLang="nl-BE" sz="1800"/>
            </a:p>
          </p:txBody>
        </p:sp>
        <p:sp>
          <p:nvSpPr>
            <p:cNvPr id="44" name="Text Box 35"/>
            <p:cNvSpPr txBox="1">
              <a:spLocks noChangeArrowheads="1"/>
            </p:cNvSpPr>
            <p:nvPr/>
          </p:nvSpPr>
          <p:spPr bwMode="auto">
            <a:xfrm>
              <a:off x="5051425" y="4757738"/>
              <a:ext cx="1365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i="1">
                  <a:solidFill>
                    <a:srgbClr val="000000"/>
                  </a:solidFill>
                </a:rPr>
                <a:t>gebruiker C</a:t>
              </a:r>
              <a:endParaRPr lang="nl-NL" altLang="nl-BE" sz="1800" b="0" i="1">
                <a:solidFill>
                  <a:srgbClr val="000000"/>
                </a:solidFill>
              </a:endParaRPr>
            </a:p>
          </p:txBody>
        </p:sp>
        <p:sp>
          <p:nvSpPr>
            <p:cNvPr id="49" name="Text Box 40"/>
            <p:cNvSpPr txBox="1">
              <a:spLocks noChangeArrowheads="1"/>
            </p:cNvSpPr>
            <p:nvPr/>
          </p:nvSpPr>
          <p:spPr bwMode="auto">
            <a:xfrm>
              <a:off x="4987925" y="5227638"/>
              <a:ext cx="1644650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400" b="0">
                  <a:solidFill>
                    <a:srgbClr val="000000"/>
                  </a:solidFill>
                </a:rPr>
                <a:t>SELECT-privilege </a:t>
              </a:r>
              <a:br>
                <a:rPr lang="nl-BE" altLang="nl-BE" sz="1400" b="0">
                  <a:solidFill>
                    <a:srgbClr val="000000"/>
                  </a:solidFill>
                </a:rPr>
              </a:br>
              <a:r>
                <a:rPr lang="nl-BE" altLang="nl-BE" sz="1400" b="0">
                  <a:solidFill>
                    <a:srgbClr val="000000"/>
                  </a:solidFill>
                </a:rPr>
                <a:t>op Schilderij</a:t>
              </a:r>
              <a:r>
                <a:rPr lang="nl-BE" altLang="nl-BE" sz="1600" b="0">
                  <a:solidFill>
                    <a:srgbClr val="000000"/>
                  </a:solidFill>
                </a:rPr>
                <a:t> </a:t>
              </a:r>
              <a:endParaRPr lang="nl-NL" altLang="nl-BE" sz="1600" b="0">
                <a:solidFill>
                  <a:srgbClr val="000000"/>
                </a:solidFill>
              </a:endParaRPr>
            </a:p>
          </p:txBody>
        </p:sp>
      </p:grpSp>
      <p:pic>
        <p:nvPicPr>
          <p:cNvPr id="2052" name="Picture 4" descr="http://www.dewoudklank.nl/files/2013/09/4976497160_efee27a149_o-522x39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27638"/>
            <a:ext cx="2465826" cy="163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298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282197" y="4591050"/>
            <a:ext cx="1566153" cy="20864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Toegangscontrole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Toegangsbeperking</a:t>
            </a:r>
          </a:p>
          <a:p>
            <a:r>
              <a:rPr lang="nl-BE" sz="1400" dirty="0" smtClean="0"/>
              <a:t>Werken met privileges</a:t>
            </a:r>
            <a:endParaRPr lang="nl-BE" sz="1400" dirty="0"/>
          </a:p>
        </p:txBody>
      </p:sp>
      <p:pic>
        <p:nvPicPr>
          <p:cNvPr id="5" name="Picture 6" descr="https://encrypted-tbn2.gstatic.com/images?q=tbn:ANd9GcRgBUaYjvzi0EZ1B7wXU_Qs9jZt7Wbka1A2CcR2AZEfD5jbbtX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722" y="1076136"/>
            <a:ext cx="2933700" cy="164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91843" y="1535622"/>
            <a:ext cx="8153400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  </a:t>
            </a: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Contextafhankelijke</a:t>
            </a: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 privileges</a:t>
            </a:r>
            <a:endParaRPr lang="en-GB" altLang="nl-BE" b="0" dirty="0">
              <a:solidFill>
                <a:schemeClr val="tx2"/>
              </a:solidFill>
              <a:effectLst/>
              <a:latin typeface="+mn-lt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GB" altLang="nl-BE" sz="1000" b="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400" b="0" dirty="0">
                <a:solidFill>
                  <a:schemeClr val="tx2"/>
                </a:solidFill>
                <a:latin typeface="+mn-lt"/>
              </a:rPr>
              <a:t/>
            </a:r>
            <a:br>
              <a:rPr lang="en-GB" altLang="nl-BE" sz="2400" b="0" dirty="0">
                <a:solidFill>
                  <a:schemeClr val="tx2"/>
                </a:solidFill>
                <a:latin typeface="+mn-lt"/>
              </a:rPr>
            </a:br>
            <a: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GRANT { </a:t>
            </a:r>
            <a:r>
              <a:rPr lang="en-GB" altLang="nl-BE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privilegelijst</a:t>
            </a:r>
            <a: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| ALL PRIVILEGES } </a:t>
            </a:r>
            <a:b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ON { </a:t>
            </a:r>
            <a:r>
              <a:rPr lang="en-GB" altLang="nl-BE" sz="1600" i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componentnaam</a:t>
            </a:r>
            <a:r>
              <a:rPr lang="en-GB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| </a:t>
            </a:r>
            <a: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[</a:t>
            </a:r>
            <a:r>
              <a:rPr lang="en-GB" altLang="nl-BE" sz="1600" i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databanknaam</a:t>
            </a:r>
            <a: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.] *</a:t>
            </a:r>
            <a:r>
              <a:rPr lang="en-GB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| *.* </a:t>
            </a:r>
            <a: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}</a:t>
            </a:r>
            <a:b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en-GB" altLang="nl-BE" sz="16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WHEN </a:t>
            </a:r>
            <a:r>
              <a:rPr lang="en-GB" altLang="nl-BE" sz="16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context_condities</a:t>
            </a:r>
            <a: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/>
            </a:r>
            <a:b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TO { </a:t>
            </a:r>
            <a:r>
              <a:rPr lang="en-GB" altLang="nl-BE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gebruikersnamenlijst</a:t>
            </a:r>
            <a: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| PUBLIC }</a:t>
            </a:r>
            <a:b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[WITH GRANT OPTION]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GB" altLang="nl-B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9361" y="4169104"/>
            <a:ext cx="4661854" cy="2508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Arial" panose="020B0604020202020204" pitchFamily="34" charset="0"/>
                <a:cs typeface="Arial" panose="020B0604020202020204" pitchFamily="34" charset="0"/>
              </a:rPr>
              <a:t>Bruikbare functies</a:t>
            </a:r>
          </a:p>
          <a:p>
            <a:endParaRPr lang="nl-B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TODAY()       </a:t>
            </a:r>
            <a:r>
              <a:rPr lang="nl-BE" sz="1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geef de huidige datum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  <a:r>
              <a:rPr lang="nl-B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()            </a:t>
            </a:r>
            <a:r>
              <a:rPr lang="nl-BE" sz="1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geef de huidige weekdag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NOW()          </a:t>
            </a:r>
            <a:r>
              <a:rPr lang="nl-BE" sz="1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geef het huidig uur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nl-B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()         </a:t>
            </a:r>
            <a:r>
              <a:rPr lang="nl-BE" sz="1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geef de naam van de huidige </a:t>
            </a:r>
            <a:br>
              <a:rPr lang="nl-BE" sz="1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BE" sz="1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gebruiker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TERMINAL() </a:t>
            </a:r>
            <a:r>
              <a:rPr lang="nl-BE" sz="1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geef de naam van de computer</a:t>
            </a:r>
            <a:br>
              <a:rPr lang="nl-BE" sz="1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BE" sz="1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vanwaar de functie wordt </a:t>
            </a:r>
            <a:br>
              <a:rPr lang="nl-BE" sz="1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BE" sz="1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opgeroepen</a:t>
            </a:r>
            <a:endParaRPr lang="nl-BE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http://www.adexchanger.com/wp-content/uploads/2012/05/context-matter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05" y="3909920"/>
            <a:ext cx="2333441" cy="216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562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65141" y="2791518"/>
            <a:ext cx="5111783" cy="18947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Toegangscontrole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Toegangsbeperking</a:t>
            </a:r>
          </a:p>
          <a:p>
            <a:r>
              <a:rPr lang="nl-BE" sz="1400" dirty="0" smtClean="0"/>
              <a:t>Werken met privileges</a:t>
            </a:r>
            <a:endParaRPr lang="nl-BE" sz="1400" dirty="0"/>
          </a:p>
        </p:txBody>
      </p:sp>
      <p:pic>
        <p:nvPicPr>
          <p:cNvPr id="5" name="Picture 6" descr="https://encrypted-tbn2.gstatic.com/images?q=tbn:ANd9GcRgBUaYjvzi0EZ1B7wXU_Qs9jZt7Wbka1A2CcR2AZEfD5jbbtX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215128"/>
            <a:ext cx="2933700" cy="164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8163" y="1680789"/>
            <a:ext cx="8153400" cy="559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457200" lvl="1" indent="0">
              <a:lnSpc>
                <a:spcPct val="100000"/>
              </a:lnSpc>
              <a:buNone/>
            </a:pPr>
            <a:r>
              <a:rPr lang="en-GB" altLang="nl-BE" sz="3200" dirty="0" err="1" smtClean="0">
                <a:solidFill>
                  <a:schemeClr val="tx2"/>
                </a:solidFill>
                <a:latin typeface="+mn-lt"/>
              </a:rPr>
              <a:t>Voorbeeld</a:t>
            </a:r>
            <a:endParaRPr lang="en-GB" altLang="nl-BE" sz="3600" b="0" dirty="0"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688" y="2949090"/>
            <a:ext cx="63561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00000"/>
              </a:lnSpc>
            </a:pP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GRANT SELECT</a:t>
            </a:r>
            <a:b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ON </a:t>
            </a:r>
            <a:r>
              <a:rPr lang="nl-NL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Schilderij</a:t>
            </a:r>
            <a:br>
              <a:rPr lang="nl-NL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WHEN DAY() IN (‘Mon’, ‘</a:t>
            </a:r>
            <a:r>
              <a:rPr lang="nl-NL" altLang="nl-BE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Tue</a:t>
            </a: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’, ‘Wed’, ‘</a:t>
            </a:r>
            <a:r>
              <a:rPr lang="nl-NL" altLang="nl-BE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Thu</a:t>
            </a: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’, ‘</a:t>
            </a:r>
            <a:r>
              <a:rPr lang="nl-NL" altLang="nl-BE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Fri</a:t>
            </a: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’)</a:t>
            </a:r>
            <a:b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 AND NOW() &gt;= TIME ‘09:00:00’</a:t>
            </a:r>
          </a:p>
          <a:p>
            <a:pPr lvl="2">
              <a:lnSpc>
                <a:spcPct val="100000"/>
              </a:lnSpc>
            </a:pP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AND NOW() &lt;= TIME ‘17:00:00’</a:t>
            </a:r>
            <a:b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TO </a:t>
            </a:r>
            <a:r>
              <a:rPr lang="nl-NL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Yana</a:t>
            </a:r>
            <a:endParaRPr lang="nl-NL" altLang="nl-BE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fisher.osu.edu/blogs/macc-admissions/files/office-hours-sig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898" y="1947982"/>
            <a:ext cx="23622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696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Toegangscontrole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Toegangsbeperking</a:t>
            </a:r>
          </a:p>
          <a:p>
            <a:r>
              <a:rPr lang="nl-BE" sz="1400" dirty="0" smtClean="0"/>
              <a:t>Werken met privileges</a:t>
            </a:r>
            <a:endParaRPr lang="nl-BE" sz="1400" dirty="0"/>
          </a:p>
        </p:txBody>
      </p:sp>
      <p:pic>
        <p:nvPicPr>
          <p:cNvPr id="5" name="Picture 6" descr="https://encrypted-tbn2.gstatic.com/images?q=tbn:ANd9GcRgBUaYjvzi0EZ1B7wXU_Qs9jZt7Wbka1A2CcR2AZEfD5jbbtX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722" y="1076136"/>
            <a:ext cx="2933700" cy="164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91843" y="2183322"/>
            <a:ext cx="8153400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  </a:t>
            </a: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Intrekken</a:t>
            </a: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 van privileges in SQL</a:t>
            </a:r>
            <a:endParaRPr lang="en-GB" altLang="nl-BE" b="0" dirty="0">
              <a:solidFill>
                <a:schemeClr val="tx2"/>
              </a:solidFill>
              <a:effectLst/>
              <a:latin typeface="+mn-lt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GB" altLang="nl-BE" sz="1000" b="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400" b="0" dirty="0">
                <a:solidFill>
                  <a:schemeClr val="tx2"/>
                </a:solidFill>
                <a:latin typeface="+mn-lt"/>
              </a:rPr>
              <a:t/>
            </a:r>
            <a:br>
              <a:rPr lang="en-GB" altLang="nl-BE" sz="2400" b="0" dirty="0">
                <a:solidFill>
                  <a:schemeClr val="tx2"/>
                </a:solidFill>
                <a:latin typeface="+mn-lt"/>
              </a:rPr>
            </a:br>
            <a: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REVOKE [GRANT OPTION FOR]</a:t>
            </a:r>
            <a:b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 { </a:t>
            </a:r>
            <a:r>
              <a:rPr lang="en-GB" altLang="nl-BE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privilegelijst</a:t>
            </a:r>
            <a: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| ALL PRIVILEGES } </a:t>
            </a:r>
            <a:b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ON { </a:t>
            </a:r>
            <a:r>
              <a:rPr lang="en-GB" altLang="nl-BE" sz="1600" i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componentnaam</a:t>
            </a:r>
            <a:r>
              <a:rPr lang="en-GB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| </a:t>
            </a:r>
            <a: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[</a:t>
            </a:r>
            <a:r>
              <a:rPr lang="en-GB" altLang="nl-BE" sz="1600" i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databanknaam</a:t>
            </a:r>
            <a: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.] *</a:t>
            </a:r>
            <a:r>
              <a:rPr lang="en-GB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| *.* </a:t>
            </a:r>
            <a: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}</a:t>
            </a:r>
            <a:b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FROM { </a:t>
            </a:r>
            <a:r>
              <a:rPr lang="en-GB" altLang="nl-BE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gebruikersnamenlijst</a:t>
            </a:r>
            <a: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| PUBLIC }</a:t>
            </a:r>
            <a:b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[</a:t>
            </a:r>
            <a:r>
              <a:rPr lang="en-GB" altLang="nl-BE" sz="1600" u="sng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RESTRICT</a:t>
            </a:r>
            <a: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| CASCADE]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GB" altLang="nl-B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medicalsoftwaresolutions.net/wp-content/uploads/2013/05/revoked-stam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67734">
            <a:off x="4203700" y="4381499"/>
            <a:ext cx="25908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5902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Toegangscontrole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Toegangsbeperking</a:t>
            </a:r>
          </a:p>
          <a:p>
            <a:r>
              <a:rPr lang="nl-BE" sz="1400" dirty="0" smtClean="0"/>
              <a:t>Werken met privileges</a:t>
            </a:r>
            <a:endParaRPr lang="nl-BE" sz="1400" dirty="0"/>
          </a:p>
        </p:txBody>
      </p:sp>
      <p:pic>
        <p:nvPicPr>
          <p:cNvPr id="5" name="Picture 6" descr="https://encrypted-tbn2.gstatic.com/images?q=tbn:ANd9GcRgBUaYjvzi0EZ1B7wXU_Qs9jZt7Wbka1A2CcR2AZEfD5jbbtX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722" y="1076136"/>
            <a:ext cx="2933700" cy="164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46076" y="1343913"/>
            <a:ext cx="8153400" cy="559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457200" lvl="1" indent="0">
              <a:lnSpc>
                <a:spcPct val="100000"/>
              </a:lnSpc>
              <a:buNone/>
            </a:pPr>
            <a:r>
              <a:rPr lang="en-GB" altLang="nl-BE" sz="3200" dirty="0" err="1" smtClean="0">
                <a:solidFill>
                  <a:schemeClr val="tx2"/>
                </a:solidFill>
                <a:latin typeface="+mn-lt"/>
              </a:rPr>
              <a:t>Verlaten</a:t>
            </a:r>
            <a:r>
              <a:rPr lang="en-GB" altLang="nl-BE" sz="3200" dirty="0" smtClean="0">
                <a:solidFill>
                  <a:schemeClr val="tx2"/>
                </a:solidFill>
                <a:latin typeface="+mn-lt"/>
              </a:rPr>
              <a:t> privileges </a:t>
            </a:r>
            <a:br>
              <a:rPr lang="en-GB" altLang="nl-BE" sz="3200" dirty="0" smtClean="0">
                <a:solidFill>
                  <a:schemeClr val="tx2"/>
                </a:solidFill>
                <a:latin typeface="+mn-lt"/>
              </a:rPr>
            </a:br>
            <a:r>
              <a:rPr lang="en-GB" altLang="nl-BE" sz="2400" dirty="0" smtClean="0">
                <a:solidFill>
                  <a:schemeClr val="tx2"/>
                </a:solidFill>
                <a:latin typeface="+mn-lt"/>
              </a:rPr>
              <a:t>Restrict/Cascade</a:t>
            </a:r>
            <a:endParaRPr lang="en-GB" altLang="nl-BE" b="0" dirty="0">
              <a:effectLst/>
            </a:endParaRPr>
          </a:p>
        </p:txBody>
      </p:sp>
      <p:pic>
        <p:nvPicPr>
          <p:cNvPr id="26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686" y="4411663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 Box 75"/>
          <p:cNvSpPr txBox="1">
            <a:spLocks noChangeArrowheads="1"/>
          </p:cNvSpPr>
          <p:nvPr/>
        </p:nvSpPr>
        <p:spPr bwMode="auto">
          <a:xfrm>
            <a:off x="1179513" y="2430463"/>
            <a:ext cx="203993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 dirty="0">
                <a:solidFill>
                  <a:srgbClr val="000000"/>
                </a:solidFill>
              </a:rPr>
              <a:t>REVOKE SELECT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 dirty="0">
                <a:solidFill>
                  <a:srgbClr val="000000"/>
                </a:solidFill>
              </a:rPr>
              <a:t>ON </a:t>
            </a:r>
            <a:r>
              <a:rPr lang="nl-BE" altLang="nl-BE" sz="1400" b="0" i="1" dirty="0">
                <a:solidFill>
                  <a:srgbClr val="000000"/>
                </a:solidFill>
              </a:rPr>
              <a:t>Schilderij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 dirty="0">
                <a:solidFill>
                  <a:srgbClr val="000000"/>
                </a:solidFill>
              </a:rPr>
              <a:t>FROM </a:t>
            </a:r>
            <a:r>
              <a:rPr lang="nl-BE" altLang="nl-BE" sz="1400" b="0" i="1" dirty="0">
                <a:solidFill>
                  <a:srgbClr val="000000"/>
                </a:solidFill>
              </a:rPr>
              <a:t>gebruiker B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 dirty="0">
                <a:solidFill>
                  <a:schemeClr val="accent6">
                    <a:lumMod val="75000"/>
                  </a:schemeClr>
                </a:solidFill>
              </a:rPr>
              <a:t>RESTRICT</a:t>
            </a:r>
            <a:endParaRPr lang="nl-NL" altLang="nl-BE" sz="1400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Text Box 88"/>
          <p:cNvSpPr txBox="1">
            <a:spLocks noChangeArrowheads="1"/>
          </p:cNvSpPr>
          <p:nvPr/>
        </p:nvSpPr>
        <p:spPr bwMode="auto">
          <a:xfrm>
            <a:off x="2416175" y="3875088"/>
            <a:ext cx="16446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SELECT-privilege </a:t>
            </a:r>
            <a:br>
              <a:rPr lang="nl-BE" altLang="nl-BE" sz="1400" b="0">
                <a:solidFill>
                  <a:srgbClr val="000000"/>
                </a:solidFill>
              </a:rPr>
            </a:br>
            <a:r>
              <a:rPr lang="nl-BE" altLang="nl-BE" sz="1400" b="0">
                <a:solidFill>
                  <a:srgbClr val="000000"/>
                </a:solidFill>
              </a:rPr>
              <a:t>op Schilderij</a:t>
            </a:r>
            <a:r>
              <a:rPr lang="nl-BE" altLang="nl-BE" sz="1600" b="0">
                <a:solidFill>
                  <a:srgbClr val="000000"/>
                </a:solidFill>
              </a:rPr>
              <a:t> </a:t>
            </a:r>
            <a:endParaRPr lang="nl-NL" altLang="nl-BE" sz="1600" b="0">
              <a:solidFill>
                <a:srgbClr val="000000"/>
              </a:solidFill>
            </a:endParaRPr>
          </a:p>
        </p:txBody>
      </p:sp>
      <p:sp>
        <p:nvSpPr>
          <p:cNvPr id="71" name="Text Box 89"/>
          <p:cNvSpPr txBox="1">
            <a:spLocks noChangeArrowheads="1"/>
          </p:cNvSpPr>
          <p:nvPr/>
        </p:nvSpPr>
        <p:spPr bwMode="auto">
          <a:xfrm>
            <a:off x="7340600" y="3862388"/>
            <a:ext cx="16446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SELECT-privilege </a:t>
            </a:r>
            <a:br>
              <a:rPr lang="nl-BE" altLang="nl-BE" sz="1400" b="0">
                <a:solidFill>
                  <a:srgbClr val="000000"/>
                </a:solidFill>
              </a:rPr>
            </a:br>
            <a:r>
              <a:rPr lang="nl-BE" altLang="nl-BE" sz="1400" b="0">
                <a:solidFill>
                  <a:srgbClr val="000000"/>
                </a:solidFill>
              </a:rPr>
              <a:t>op Schilderij</a:t>
            </a:r>
            <a:r>
              <a:rPr lang="nl-BE" altLang="nl-BE" sz="1600" b="0">
                <a:solidFill>
                  <a:srgbClr val="000000"/>
                </a:solidFill>
              </a:rPr>
              <a:t> </a:t>
            </a:r>
            <a:endParaRPr lang="nl-NL" altLang="nl-BE" sz="1600" b="0">
              <a:solidFill>
                <a:srgbClr val="000000"/>
              </a:solidFill>
            </a:endParaRPr>
          </a:p>
        </p:txBody>
      </p:sp>
      <p:sp>
        <p:nvSpPr>
          <p:cNvPr id="72" name="Text Box 90"/>
          <p:cNvSpPr txBox="1">
            <a:spLocks noChangeArrowheads="1"/>
          </p:cNvSpPr>
          <p:nvPr/>
        </p:nvSpPr>
        <p:spPr bwMode="auto">
          <a:xfrm>
            <a:off x="4981575" y="3849688"/>
            <a:ext cx="16446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SELECT-privilege </a:t>
            </a:r>
            <a:br>
              <a:rPr lang="nl-BE" altLang="nl-BE" sz="1400" b="0">
                <a:solidFill>
                  <a:srgbClr val="000000"/>
                </a:solidFill>
              </a:rPr>
            </a:br>
            <a:r>
              <a:rPr lang="nl-BE" altLang="nl-BE" sz="1400" b="0">
                <a:solidFill>
                  <a:srgbClr val="000000"/>
                </a:solidFill>
              </a:rPr>
              <a:t>op Schilderij</a:t>
            </a:r>
            <a:r>
              <a:rPr lang="nl-BE" altLang="nl-BE" sz="1600" b="0">
                <a:solidFill>
                  <a:srgbClr val="000000"/>
                </a:solidFill>
              </a:rPr>
              <a:t> </a:t>
            </a:r>
            <a:endParaRPr lang="nl-NL" altLang="nl-BE" sz="1600" b="0">
              <a:solidFill>
                <a:srgbClr val="00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42875" y="4767263"/>
            <a:ext cx="8842375" cy="1993900"/>
            <a:chOff x="142875" y="4767263"/>
            <a:chExt cx="8842375" cy="19939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180975" y="5676901"/>
              <a:ext cx="1331913" cy="5111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b" anchorCtr="1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endParaRPr lang="en-US" altLang="nl-BE" sz="1800"/>
            </a:p>
          </p:txBody>
        </p:sp>
        <p:sp>
          <p:nvSpPr>
            <p:cNvPr id="35" name="Line 26"/>
            <p:cNvSpPr>
              <a:spLocks noChangeShapeType="1"/>
            </p:cNvSpPr>
            <p:nvPr/>
          </p:nvSpPr>
          <p:spPr bwMode="auto">
            <a:xfrm>
              <a:off x="1670050" y="5961064"/>
              <a:ext cx="774700" cy="0"/>
            </a:xfrm>
            <a:prstGeom prst="line">
              <a:avLst/>
            </a:prstGeom>
            <a:noFill/>
            <a:ln w="76200">
              <a:solidFill>
                <a:schemeClr val="accent6">
                  <a:lumMod val="75000"/>
                </a:schemeClr>
              </a:solidFill>
              <a:round/>
              <a:headEnd/>
              <a:tailEnd type="triangl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6" name="Text Box 27"/>
            <p:cNvSpPr txBox="1">
              <a:spLocks noChangeArrowheads="1"/>
            </p:cNvSpPr>
            <p:nvPr/>
          </p:nvSpPr>
          <p:spPr bwMode="auto">
            <a:xfrm>
              <a:off x="142875" y="5743576"/>
              <a:ext cx="1352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i="1">
                  <a:solidFill>
                    <a:srgbClr val="000000"/>
                  </a:solidFill>
                </a:rPr>
                <a:t>gebruiker A</a:t>
              </a:r>
              <a:endParaRPr lang="nl-NL" altLang="nl-BE" sz="1800" b="0" i="1">
                <a:solidFill>
                  <a:srgbClr val="000000"/>
                </a:solidFill>
              </a:endParaRPr>
            </a:p>
          </p:txBody>
        </p:sp>
        <p:sp>
          <p:nvSpPr>
            <p:cNvPr id="37" name="Rectangle 28"/>
            <p:cNvSpPr>
              <a:spLocks noChangeArrowheads="1"/>
            </p:cNvSpPr>
            <p:nvPr/>
          </p:nvSpPr>
          <p:spPr bwMode="auto">
            <a:xfrm>
              <a:off x="2543175" y="5689601"/>
              <a:ext cx="1331913" cy="5111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b" anchorCtr="1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endParaRPr lang="en-US" altLang="nl-BE" sz="1800"/>
            </a:p>
          </p:txBody>
        </p:sp>
        <p:sp>
          <p:nvSpPr>
            <p:cNvPr id="40" name="Text Box 31"/>
            <p:cNvSpPr txBox="1">
              <a:spLocks noChangeArrowheads="1"/>
            </p:cNvSpPr>
            <p:nvPr/>
          </p:nvSpPr>
          <p:spPr bwMode="auto">
            <a:xfrm>
              <a:off x="2505075" y="5756276"/>
              <a:ext cx="1352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i="1">
                  <a:solidFill>
                    <a:srgbClr val="000000"/>
                  </a:solidFill>
                </a:rPr>
                <a:t>gebruiker B</a:t>
              </a:r>
              <a:endParaRPr lang="nl-NL" altLang="nl-BE" sz="1800" b="0" i="1">
                <a:solidFill>
                  <a:srgbClr val="000000"/>
                </a:solidFill>
              </a:endParaRPr>
            </a:p>
          </p:txBody>
        </p:sp>
        <p:sp>
          <p:nvSpPr>
            <p:cNvPr id="43" name="Line 34"/>
            <p:cNvSpPr>
              <a:spLocks noChangeShapeType="1"/>
            </p:cNvSpPr>
            <p:nvPr/>
          </p:nvSpPr>
          <p:spPr bwMode="auto">
            <a:xfrm>
              <a:off x="6597650" y="5961064"/>
              <a:ext cx="774700" cy="0"/>
            </a:xfrm>
            <a:prstGeom prst="line">
              <a:avLst/>
            </a:prstGeom>
            <a:noFill/>
            <a:ln w="76200">
              <a:solidFill>
                <a:schemeClr val="accent6">
                  <a:lumMod val="75000"/>
                </a:schemeClr>
              </a:solidFill>
              <a:round/>
              <a:headEnd/>
              <a:tailEnd type="triangl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5" name="Rectangle 36"/>
            <p:cNvSpPr>
              <a:spLocks noChangeArrowheads="1"/>
            </p:cNvSpPr>
            <p:nvPr/>
          </p:nvSpPr>
          <p:spPr bwMode="auto">
            <a:xfrm>
              <a:off x="7470775" y="5689601"/>
              <a:ext cx="1331913" cy="5111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b" anchorCtr="1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endParaRPr lang="en-US" altLang="nl-BE" sz="1800"/>
            </a:p>
          </p:txBody>
        </p:sp>
        <p:sp>
          <p:nvSpPr>
            <p:cNvPr id="46" name="Text Box 37"/>
            <p:cNvSpPr txBox="1">
              <a:spLocks noChangeArrowheads="1"/>
            </p:cNvSpPr>
            <p:nvPr/>
          </p:nvSpPr>
          <p:spPr bwMode="auto">
            <a:xfrm>
              <a:off x="7432675" y="5756276"/>
              <a:ext cx="1365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i="1">
                  <a:solidFill>
                    <a:srgbClr val="000000"/>
                  </a:solidFill>
                </a:rPr>
                <a:t>gebruiker D</a:t>
              </a:r>
              <a:endParaRPr lang="nl-NL" altLang="nl-BE" sz="1800" b="0" i="1">
                <a:solidFill>
                  <a:srgbClr val="000000"/>
                </a:solidFill>
              </a:endParaRPr>
            </a:p>
          </p:txBody>
        </p:sp>
        <p:sp>
          <p:nvSpPr>
            <p:cNvPr id="39" name="Line 30"/>
            <p:cNvSpPr>
              <a:spLocks noChangeShapeType="1"/>
            </p:cNvSpPr>
            <p:nvPr/>
          </p:nvSpPr>
          <p:spPr bwMode="auto">
            <a:xfrm>
              <a:off x="4032250" y="5973764"/>
              <a:ext cx="977900" cy="0"/>
            </a:xfrm>
            <a:prstGeom prst="line">
              <a:avLst/>
            </a:prstGeom>
            <a:noFill/>
            <a:ln w="76200">
              <a:solidFill>
                <a:schemeClr val="accent6">
                  <a:lumMod val="75000"/>
                </a:schemeClr>
              </a:solidFill>
              <a:round/>
              <a:headEnd/>
              <a:tailEnd type="triangl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1" name="Rectangle 32"/>
            <p:cNvSpPr>
              <a:spLocks noChangeArrowheads="1"/>
            </p:cNvSpPr>
            <p:nvPr/>
          </p:nvSpPr>
          <p:spPr bwMode="auto">
            <a:xfrm>
              <a:off x="5108575" y="5676901"/>
              <a:ext cx="1331913" cy="5111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b" anchorCtr="1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endParaRPr lang="en-US" altLang="nl-BE" sz="1800"/>
            </a:p>
          </p:txBody>
        </p:sp>
        <p:sp>
          <p:nvSpPr>
            <p:cNvPr id="44" name="Text Box 35"/>
            <p:cNvSpPr txBox="1">
              <a:spLocks noChangeArrowheads="1"/>
            </p:cNvSpPr>
            <p:nvPr/>
          </p:nvSpPr>
          <p:spPr bwMode="auto">
            <a:xfrm>
              <a:off x="5070475" y="5743576"/>
              <a:ext cx="1365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i="1">
                  <a:solidFill>
                    <a:srgbClr val="000000"/>
                  </a:solidFill>
                </a:rPr>
                <a:t>gebruiker C</a:t>
              </a:r>
              <a:endParaRPr lang="nl-NL" altLang="nl-BE" sz="1800" b="0" i="1">
                <a:solidFill>
                  <a:srgbClr val="000000"/>
                </a:solidFill>
              </a:endParaRPr>
            </a:p>
          </p:txBody>
        </p:sp>
        <p:sp>
          <p:nvSpPr>
            <p:cNvPr id="69" name="Text Box 87"/>
            <p:cNvSpPr txBox="1">
              <a:spLocks noChangeArrowheads="1"/>
            </p:cNvSpPr>
            <p:nvPr/>
          </p:nvSpPr>
          <p:spPr bwMode="auto">
            <a:xfrm>
              <a:off x="1230313" y="4767263"/>
              <a:ext cx="2039938" cy="954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400" b="0" dirty="0">
                  <a:solidFill>
                    <a:srgbClr val="000000"/>
                  </a:solidFill>
                </a:rPr>
                <a:t>REVOKE SELECT 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400" b="0" dirty="0">
                  <a:solidFill>
                    <a:srgbClr val="000000"/>
                  </a:solidFill>
                </a:rPr>
                <a:t>ON </a:t>
              </a:r>
              <a:r>
                <a:rPr lang="nl-BE" altLang="nl-BE" sz="1400" b="0" i="1" dirty="0">
                  <a:solidFill>
                    <a:srgbClr val="000000"/>
                  </a:solidFill>
                </a:rPr>
                <a:t>Schilderij 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400" b="0" dirty="0">
                  <a:solidFill>
                    <a:srgbClr val="000000"/>
                  </a:solidFill>
                </a:rPr>
                <a:t>FROM </a:t>
              </a:r>
              <a:r>
                <a:rPr lang="nl-BE" altLang="nl-BE" sz="1400" b="0" i="1" dirty="0">
                  <a:solidFill>
                    <a:srgbClr val="000000"/>
                  </a:solidFill>
                </a:rPr>
                <a:t>gebruiker B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400" b="0" dirty="0">
                  <a:solidFill>
                    <a:schemeClr val="accent6">
                      <a:lumMod val="75000"/>
                    </a:schemeClr>
                  </a:solidFill>
                </a:rPr>
                <a:t>CASCADE</a:t>
              </a:r>
              <a:endParaRPr lang="nl-NL" altLang="nl-BE" sz="1400" b="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5" name="Text Box 93"/>
            <p:cNvSpPr txBox="1">
              <a:spLocks noChangeArrowheads="1"/>
            </p:cNvSpPr>
            <p:nvPr/>
          </p:nvSpPr>
          <p:spPr bwMode="auto">
            <a:xfrm>
              <a:off x="2416175" y="6211888"/>
              <a:ext cx="1644650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400" b="0">
                  <a:solidFill>
                    <a:srgbClr val="000000"/>
                  </a:solidFill>
                </a:rPr>
                <a:t>SELECT-privilege </a:t>
              </a:r>
              <a:br>
                <a:rPr lang="nl-BE" altLang="nl-BE" sz="1400" b="0">
                  <a:solidFill>
                    <a:srgbClr val="000000"/>
                  </a:solidFill>
                </a:rPr>
              </a:br>
              <a:r>
                <a:rPr lang="nl-BE" altLang="nl-BE" sz="1400" b="0">
                  <a:solidFill>
                    <a:srgbClr val="000000"/>
                  </a:solidFill>
                </a:rPr>
                <a:t>op Schilderij</a:t>
              </a:r>
              <a:r>
                <a:rPr lang="nl-BE" altLang="nl-BE" sz="1600" b="0">
                  <a:solidFill>
                    <a:srgbClr val="000000"/>
                  </a:solidFill>
                </a:rPr>
                <a:t> </a:t>
              </a:r>
              <a:endParaRPr lang="nl-NL" altLang="nl-BE" sz="1600" b="0">
                <a:solidFill>
                  <a:srgbClr val="000000"/>
                </a:solidFill>
              </a:endParaRPr>
            </a:p>
          </p:txBody>
        </p:sp>
        <p:sp>
          <p:nvSpPr>
            <p:cNvPr id="76" name="Text Box 94"/>
            <p:cNvSpPr txBox="1">
              <a:spLocks noChangeArrowheads="1"/>
            </p:cNvSpPr>
            <p:nvPr/>
          </p:nvSpPr>
          <p:spPr bwMode="auto">
            <a:xfrm>
              <a:off x="7340600" y="6199188"/>
              <a:ext cx="1644650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400" b="0" dirty="0">
                  <a:solidFill>
                    <a:srgbClr val="000000"/>
                  </a:solidFill>
                </a:rPr>
                <a:t>SELECT-privilege </a:t>
              </a:r>
              <a:br>
                <a:rPr lang="nl-BE" altLang="nl-BE" sz="1400" b="0" dirty="0">
                  <a:solidFill>
                    <a:srgbClr val="000000"/>
                  </a:solidFill>
                </a:rPr>
              </a:br>
              <a:r>
                <a:rPr lang="nl-BE" altLang="nl-BE" sz="1400" b="0" dirty="0">
                  <a:solidFill>
                    <a:srgbClr val="000000"/>
                  </a:solidFill>
                </a:rPr>
                <a:t>op Schilderij</a:t>
              </a:r>
              <a:r>
                <a:rPr lang="nl-BE" altLang="nl-BE" sz="1600" b="0" dirty="0">
                  <a:solidFill>
                    <a:srgbClr val="000000"/>
                  </a:solidFill>
                </a:rPr>
                <a:t> </a:t>
              </a:r>
              <a:endParaRPr lang="nl-NL" altLang="nl-BE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7" name="Text Box 95"/>
            <p:cNvSpPr txBox="1">
              <a:spLocks noChangeArrowheads="1"/>
            </p:cNvSpPr>
            <p:nvPr/>
          </p:nvSpPr>
          <p:spPr bwMode="auto">
            <a:xfrm>
              <a:off x="4981575" y="6186488"/>
              <a:ext cx="1644650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400" b="0">
                  <a:solidFill>
                    <a:srgbClr val="000000"/>
                  </a:solidFill>
                </a:rPr>
                <a:t>SELECT-privilege </a:t>
              </a:r>
              <a:br>
                <a:rPr lang="nl-BE" altLang="nl-BE" sz="1400" b="0">
                  <a:solidFill>
                    <a:srgbClr val="000000"/>
                  </a:solidFill>
                </a:rPr>
              </a:br>
              <a:r>
                <a:rPr lang="nl-BE" altLang="nl-BE" sz="1400" b="0">
                  <a:solidFill>
                    <a:srgbClr val="000000"/>
                  </a:solidFill>
                </a:rPr>
                <a:t>op Schilderij</a:t>
              </a:r>
              <a:r>
                <a:rPr lang="nl-BE" altLang="nl-BE" sz="1600" b="0">
                  <a:solidFill>
                    <a:srgbClr val="000000"/>
                  </a:solidFill>
                </a:rPr>
                <a:t> </a:t>
              </a:r>
              <a:endParaRPr lang="nl-NL" altLang="nl-BE" sz="1600" b="0">
                <a:solidFill>
                  <a:srgbClr val="0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70150" y="6251575"/>
            <a:ext cx="6400800" cy="533400"/>
            <a:chOff x="2470150" y="6251575"/>
            <a:chExt cx="6400800" cy="533400"/>
          </a:xfrm>
        </p:grpSpPr>
        <p:sp>
          <p:nvSpPr>
            <p:cNvPr id="78" name="Line 96"/>
            <p:cNvSpPr>
              <a:spLocks noChangeShapeType="1"/>
            </p:cNvSpPr>
            <p:nvPr/>
          </p:nvSpPr>
          <p:spPr bwMode="auto">
            <a:xfrm>
              <a:off x="2470150" y="6251575"/>
              <a:ext cx="1460500" cy="5207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9" name="Line 97"/>
            <p:cNvSpPr>
              <a:spLocks noChangeShapeType="1"/>
            </p:cNvSpPr>
            <p:nvPr/>
          </p:nvSpPr>
          <p:spPr bwMode="auto">
            <a:xfrm flipV="1">
              <a:off x="2470150" y="6251575"/>
              <a:ext cx="1460500" cy="4953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0" name="Line 98"/>
            <p:cNvSpPr>
              <a:spLocks noChangeShapeType="1"/>
            </p:cNvSpPr>
            <p:nvPr/>
          </p:nvSpPr>
          <p:spPr bwMode="auto">
            <a:xfrm>
              <a:off x="5035550" y="6251575"/>
              <a:ext cx="1460500" cy="5207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1" name="Line 99"/>
            <p:cNvSpPr>
              <a:spLocks noChangeShapeType="1"/>
            </p:cNvSpPr>
            <p:nvPr/>
          </p:nvSpPr>
          <p:spPr bwMode="auto">
            <a:xfrm flipV="1">
              <a:off x="5035550" y="6251575"/>
              <a:ext cx="1460500" cy="4953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2" name="Line 100"/>
            <p:cNvSpPr>
              <a:spLocks noChangeShapeType="1"/>
            </p:cNvSpPr>
            <p:nvPr/>
          </p:nvSpPr>
          <p:spPr bwMode="auto">
            <a:xfrm>
              <a:off x="7410450" y="6264275"/>
              <a:ext cx="1460500" cy="5207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3" name="Line 101"/>
            <p:cNvSpPr>
              <a:spLocks noChangeShapeType="1"/>
            </p:cNvSpPr>
            <p:nvPr/>
          </p:nvSpPr>
          <p:spPr bwMode="auto">
            <a:xfrm flipV="1">
              <a:off x="7410450" y="6264275"/>
              <a:ext cx="1460500" cy="4953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4" name="Rectangle 24"/>
          <p:cNvSpPr>
            <a:spLocks noChangeArrowheads="1"/>
          </p:cNvSpPr>
          <p:nvPr/>
        </p:nvSpPr>
        <p:spPr bwMode="auto">
          <a:xfrm>
            <a:off x="176213" y="3370262"/>
            <a:ext cx="1331913" cy="5111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b" anchorCtr="1"/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altLang="nl-BE" sz="1800"/>
          </a:p>
        </p:txBody>
      </p:sp>
      <p:sp>
        <p:nvSpPr>
          <p:cNvPr id="85" name="Line 26"/>
          <p:cNvSpPr>
            <a:spLocks noChangeShapeType="1"/>
          </p:cNvSpPr>
          <p:nvPr/>
        </p:nvSpPr>
        <p:spPr bwMode="auto">
          <a:xfrm>
            <a:off x="1665288" y="3654425"/>
            <a:ext cx="774700" cy="0"/>
          </a:xfrm>
          <a:prstGeom prst="line">
            <a:avLst/>
          </a:prstGeom>
          <a:noFill/>
          <a:ln w="762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6" name="Text Box 27"/>
          <p:cNvSpPr txBox="1">
            <a:spLocks noChangeArrowheads="1"/>
          </p:cNvSpPr>
          <p:nvPr/>
        </p:nvSpPr>
        <p:spPr bwMode="auto">
          <a:xfrm>
            <a:off x="138113" y="3436937"/>
            <a:ext cx="1352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 b="0" i="1">
                <a:solidFill>
                  <a:srgbClr val="000000"/>
                </a:solidFill>
              </a:rPr>
              <a:t>gebruiker A</a:t>
            </a:r>
            <a:endParaRPr lang="nl-NL" altLang="nl-BE" sz="1800" b="0" i="1">
              <a:solidFill>
                <a:srgbClr val="000000"/>
              </a:solidFill>
            </a:endParaRPr>
          </a:p>
        </p:txBody>
      </p:sp>
      <p:sp>
        <p:nvSpPr>
          <p:cNvPr id="87" name="Rectangle 28"/>
          <p:cNvSpPr>
            <a:spLocks noChangeArrowheads="1"/>
          </p:cNvSpPr>
          <p:nvPr/>
        </p:nvSpPr>
        <p:spPr bwMode="auto">
          <a:xfrm>
            <a:off x="2538413" y="3382962"/>
            <a:ext cx="1331913" cy="5111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b" anchorCtr="1"/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altLang="nl-BE" sz="1800"/>
          </a:p>
        </p:txBody>
      </p:sp>
      <p:sp>
        <p:nvSpPr>
          <p:cNvPr id="88" name="Text Box 31"/>
          <p:cNvSpPr txBox="1">
            <a:spLocks noChangeArrowheads="1"/>
          </p:cNvSpPr>
          <p:nvPr/>
        </p:nvSpPr>
        <p:spPr bwMode="auto">
          <a:xfrm>
            <a:off x="2500313" y="3449637"/>
            <a:ext cx="1352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 b="0" i="1">
                <a:solidFill>
                  <a:srgbClr val="000000"/>
                </a:solidFill>
              </a:rPr>
              <a:t>gebruiker B</a:t>
            </a:r>
            <a:endParaRPr lang="nl-NL" altLang="nl-BE" sz="1800" b="0" i="1">
              <a:solidFill>
                <a:srgbClr val="000000"/>
              </a:solidFill>
            </a:endParaRPr>
          </a:p>
        </p:txBody>
      </p:sp>
      <p:sp>
        <p:nvSpPr>
          <p:cNvPr id="89" name="Line 34"/>
          <p:cNvSpPr>
            <a:spLocks noChangeShapeType="1"/>
          </p:cNvSpPr>
          <p:nvPr/>
        </p:nvSpPr>
        <p:spPr bwMode="auto">
          <a:xfrm>
            <a:off x="6592888" y="3654425"/>
            <a:ext cx="774700" cy="0"/>
          </a:xfrm>
          <a:prstGeom prst="line">
            <a:avLst/>
          </a:prstGeom>
          <a:noFill/>
          <a:ln w="762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0" name="Rectangle 36"/>
          <p:cNvSpPr>
            <a:spLocks noChangeArrowheads="1"/>
          </p:cNvSpPr>
          <p:nvPr/>
        </p:nvSpPr>
        <p:spPr bwMode="auto">
          <a:xfrm>
            <a:off x="7466013" y="3382962"/>
            <a:ext cx="1331913" cy="5111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b" anchorCtr="1"/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altLang="nl-BE" sz="1800"/>
          </a:p>
        </p:txBody>
      </p:sp>
      <p:sp>
        <p:nvSpPr>
          <p:cNvPr id="91" name="Text Box 37"/>
          <p:cNvSpPr txBox="1">
            <a:spLocks noChangeArrowheads="1"/>
          </p:cNvSpPr>
          <p:nvPr/>
        </p:nvSpPr>
        <p:spPr bwMode="auto">
          <a:xfrm>
            <a:off x="7427913" y="3449637"/>
            <a:ext cx="1365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 b="0" i="1">
                <a:solidFill>
                  <a:srgbClr val="000000"/>
                </a:solidFill>
              </a:rPr>
              <a:t>gebruiker D</a:t>
            </a:r>
            <a:endParaRPr lang="nl-NL" altLang="nl-BE" sz="1800" b="0" i="1">
              <a:solidFill>
                <a:srgbClr val="000000"/>
              </a:solidFill>
            </a:endParaRPr>
          </a:p>
        </p:txBody>
      </p:sp>
      <p:sp>
        <p:nvSpPr>
          <p:cNvPr id="92" name="Line 30"/>
          <p:cNvSpPr>
            <a:spLocks noChangeShapeType="1"/>
          </p:cNvSpPr>
          <p:nvPr/>
        </p:nvSpPr>
        <p:spPr bwMode="auto">
          <a:xfrm>
            <a:off x="4027488" y="3667125"/>
            <a:ext cx="977900" cy="0"/>
          </a:xfrm>
          <a:prstGeom prst="line">
            <a:avLst/>
          </a:prstGeom>
          <a:noFill/>
          <a:ln w="762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3" name="Rectangle 32"/>
          <p:cNvSpPr>
            <a:spLocks noChangeArrowheads="1"/>
          </p:cNvSpPr>
          <p:nvPr/>
        </p:nvSpPr>
        <p:spPr bwMode="auto">
          <a:xfrm>
            <a:off x="5103813" y="3370262"/>
            <a:ext cx="1331913" cy="5111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b" anchorCtr="1"/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altLang="nl-BE" sz="1800"/>
          </a:p>
        </p:txBody>
      </p:sp>
      <p:sp>
        <p:nvSpPr>
          <p:cNvPr id="94" name="Text Box 35"/>
          <p:cNvSpPr txBox="1">
            <a:spLocks noChangeArrowheads="1"/>
          </p:cNvSpPr>
          <p:nvPr/>
        </p:nvSpPr>
        <p:spPr bwMode="auto">
          <a:xfrm>
            <a:off x="5065713" y="3436937"/>
            <a:ext cx="1365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 b="0" i="1">
                <a:solidFill>
                  <a:srgbClr val="000000"/>
                </a:solidFill>
              </a:rPr>
              <a:t>gebruiker C</a:t>
            </a:r>
            <a:endParaRPr lang="nl-NL" altLang="nl-BE" sz="1800" b="0" i="1">
              <a:solidFill>
                <a:srgbClr val="0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732213" y="2671763"/>
            <a:ext cx="5214937" cy="1789112"/>
            <a:chOff x="3732213" y="2671763"/>
            <a:chExt cx="5214937" cy="1789112"/>
          </a:xfrm>
        </p:grpSpPr>
        <p:sp>
          <p:nvSpPr>
            <p:cNvPr id="68" name="Text Box 86"/>
            <p:cNvSpPr txBox="1">
              <a:spLocks noChangeArrowheads="1"/>
            </p:cNvSpPr>
            <p:nvPr/>
          </p:nvSpPr>
          <p:spPr bwMode="auto">
            <a:xfrm>
              <a:off x="3732213" y="2671763"/>
              <a:ext cx="4681538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600" b="0" dirty="0">
                  <a:solidFill>
                    <a:srgbClr val="FF0000"/>
                  </a:solidFill>
                </a:rPr>
                <a:t>Faalt</a:t>
              </a:r>
              <a:r>
                <a:rPr lang="nl-BE" altLang="nl-BE" sz="1600" b="0" dirty="0">
                  <a:solidFill>
                    <a:schemeClr val="tx2"/>
                  </a:solidFill>
                </a:rPr>
                <a:t> want gebruikers C en D zouden anders een verlaten SELECT-privilege op Schilderij hebben</a:t>
              </a:r>
              <a:endParaRPr lang="nl-NL" altLang="nl-BE" sz="1600" b="0" dirty="0">
                <a:solidFill>
                  <a:schemeClr val="tx2"/>
                </a:solidFill>
              </a:endParaRPr>
            </a:p>
          </p:txBody>
        </p:sp>
        <p:sp>
          <p:nvSpPr>
            <p:cNvPr id="73" name="Oval 91"/>
            <p:cNvSpPr>
              <a:spLocks noChangeArrowheads="1"/>
            </p:cNvSpPr>
            <p:nvPr/>
          </p:nvSpPr>
          <p:spPr bwMode="auto">
            <a:xfrm>
              <a:off x="4870450" y="3762375"/>
              <a:ext cx="1714500" cy="6858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GB" altLang="nl-BE"/>
            </a:p>
          </p:txBody>
        </p:sp>
        <p:sp>
          <p:nvSpPr>
            <p:cNvPr id="74" name="Oval 92"/>
            <p:cNvSpPr>
              <a:spLocks noChangeArrowheads="1"/>
            </p:cNvSpPr>
            <p:nvPr/>
          </p:nvSpPr>
          <p:spPr bwMode="auto">
            <a:xfrm>
              <a:off x="7232650" y="3775075"/>
              <a:ext cx="1714500" cy="6858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GB" altLang="nl-BE"/>
            </a:p>
          </p:txBody>
        </p:sp>
      </p:grpSp>
    </p:spTree>
    <p:extLst>
      <p:ext uri="{BB962C8B-B14F-4D97-AF65-F5344CB8AC3E}">
        <p14:creationId xmlns:p14="http://schemas.microsoft.com/office/powerpoint/2010/main" val="3181654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Toegangscontrole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Toegangsbeperking</a:t>
            </a:r>
          </a:p>
          <a:p>
            <a:r>
              <a:rPr lang="nl-BE" sz="1400" dirty="0" smtClean="0"/>
              <a:t>Werken met privileges</a:t>
            </a:r>
            <a:endParaRPr lang="nl-BE" sz="1400" dirty="0"/>
          </a:p>
        </p:txBody>
      </p:sp>
      <p:pic>
        <p:nvPicPr>
          <p:cNvPr id="5" name="Picture 6" descr="https://encrypted-tbn2.gstatic.com/images?q=tbn:ANd9GcRgBUaYjvzi0EZ1B7wXU_Qs9jZt7Wbka1A2CcR2AZEfD5jbbtX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722" y="1076136"/>
            <a:ext cx="2933700" cy="164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69876" y="2129214"/>
            <a:ext cx="8153400" cy="559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457200" lvl="1" indent="0">
              <a:lnSpc>
                <a:spcPct val="100000"/>
              </a:lnSpc>
              <a:buNone/>
            </a:pPr>
            <a:r>
              <a:rPr lang="en-GB" altLang="nl-BE" sz="3200" dirty="0" err="1" smtClean="0">
                <a:solidFill>
                  <a:schemeClr val="tx2"/>
                </a:solidFill>
                <a:latin typeface="+mn-lt"/>
              </a:rPr>
              <a:t>Overlappende</a:t>
            </a:r>
            <a:r>
              <a:rPr lang="en-GB" altLang="nl-BE" sz="3200" dirty="0" smtClean="0">
                <a:solidFill>
                  <a:schemeClr val="tx2"/>
                </a:solidFill>
                <a:latin typeface="+mn-lt"/>
              </a:rPr>
              <a:t> privileges </a:t>
            </a:r>
            <a:endParaRPr lang="en-GB" altLang="nl-BE" b="0" dirty="0">
              <a:effectLst/>
            </a:endParaRPr>
          </a:p>
        </p:txBody>
      </p:sp>
      <p:pic>
        <p:nvPicPr>
          <p:cNvPr id="26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048" y="5345113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09625" y="2952750"/>
            <a:ext cx="77370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>
                <a:solidFill>
                  <a:srgbClr val="14486B"/>
                </a:solidFill>
              </a:rPr>
              <a:t>Dezelfde privilege kan toegekend zijn via verschillende </a:t>
            </a:r>
            <a:r>
              <a:rPr lang="nl-BE" sz="2400" dirty="0" err="1" smtClean="0">
                <a:solidFill>
                  <a:srgbClr val="14486B"/>
                </a:solidFill>
              </a:rPr>
              <a:t>grant</a:t>
            </a:r>
            <a:r>
              <a:rPr lang="nl-BE" sz="2400" dirty="0" smtClean="0">
                <a:solidFill>
                  <a:srgbClr val="14486B"/>
                </a:solidFill>
              </a:rPr>
              <a:t> </a:t>
            </a:r>
            <a:br>
              <a:rPr lang="nl-BE" sz="2400" dirty="0" smtClean="0">
                <a:solidFill>
                  <a:srgbClr val="14486B"/>
                </a:solidFill>
              </a:rPr>
            </a:br>
            <a:r>
              <a:rPr lang="nl-BE" sz="2400" dirty="0" smtClean="0">
                <a:solidFill>
                  <a:srgbClr val="14486B"/>
                </a:solidFill>
              </a:rPr>
              <a:t>instructies en/of door verschillende gebruikers.</a:t>
            </a:r>
            <a:endParaRPr lang="nl-BE" sz="2400" dirty="0">
              <a:solidFill>
                <a:srgbClr val="14486B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19150" y="3936147"/>
            <a:ext cx="77073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>
                <a:solidFill>
                  <a:srgbClr val="14486B"/>
                </a:solidFill>
              </a:rPr>
              <a:t>Intrekken van een privilege heeft </a:t>
            </a:r>
            <a:r>
              <a:rPr lang="nl-BE" sz="2400" b="1" dirty="0" smtClean="0">
                <a:solidFill>
                  <a:srgbClr val="FF0000"/>
                </a:solidFill>
              </a:rPr>
              <a:t>GEEN</a:t>
            </a:r>
            <a:r>
              <a:rPr lang="nl-BE" sz="2400" dirty="0" smtClean="0">
                <a:solidFill>
                  <a:srgbClr val="14486B"/>
                </a:solidFill>
              </a:rPr>
              <a:t> impact op de andere</a:t>
            </a:r>
            <a:br>
              <a:rPr lang="nl-BE" sz="2400" dirty="0" smtClean="0">
                <a:solidFill>
                  <a:srgbClr val="14486B"/>
                </a:solidFill>
              </a:rPr>
            </a:br>
            <a:r>
              <a:rPr lang="nl-BE" sz="2400" dirty="0" smtClean="0">
                <a:solidFill>
                  <a:srgbClr val="14486B"/>
                </a:solidFill>
              </a:rPr>
              <a:t>(overlappende) privileges.</a:t>
            </a:r>
            <a:endParaRPr lang="nl-BE" sz="2400" dirty="0">
              <a:solidFill>
                <a:srgbClr val="14486B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39313" y="5056669"/>
            <a:ext cx="2156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dirty="0" smtClean="0">
                <a:solidFill>
                  <a:schemeClr val="accent6">
                    <a:lumMod val="75000"/>
                  </a:schemeClr>
                </a:solidFill>
              </a:rPr>
              <a:t>Neveneffecten!</a:t>
            </a:r>
            <a:endParaRPr lang="nl-BE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327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Toegangscontrole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Toegangsbeperking</a:t>
            </a:r>
          </a:p>
          <a:p>
            <a:r>
              <a:rPr lang="nl-BE" sz="1400" dirty="0" smtClean="0"/>
              <a:t>Werken met privileges</a:t>
            </a:r>
            <a:endParaRPr lang="nl-BE" sz="1400" dirty="0"/>
          </a:p>
        </p:txBody>
      </p:sp>
      <p:sp>
        <p:nvSpPr>
          <p:cNvPr id="7" name="Text Box 116"/>
          <p:cNvSpPr txBox="1">
            <a:spLocks noChangeArrowheads="1"/>
          </p:cNvSpPr>
          <p:nvPr/>
        </p:nvSpPr>
        <p:spPr bwMode="auto">
          <a:xfrm>
            <a:off x="672701" y="1324899"/>
            <a:ext cx="36006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3200" dirty="0" smtClean="0">
                <a:solidFill>
                  <a:schemeClr val="tx2"/>
                </a:solidFill>
              </a:rPr>
              <a:t>Gebruikersprofiel</a:t>
            </a:r>
            <a:endParaRPr lang="nl-NL" altLang="nl-BE" sz="3200" dirty="0">
              <a:solidFill>
                <a:schemeClr val="tx2"/>
              </a:solidFill>
            </a:endParaRPr>
          </a:p>
        </p:txBody>
      </p:sp>
      <p:sp>
        <p:nvSpPr>
          <p:cNvPr id="15" name="Text Box 116"/>
          <p:cNvSpPr txBox="1">
            <a:spLocks noChangeArrowheads="1"/>
          </p:cNvSpPr>
          <p:nvPr/>
        </p:nvSpPr>
        <p:spPr bwMode="auto">
          <a:xfrm>
            <a:off x="672701" y="1917894"/>
            <a:ext cx="849463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2400" b="0" dirty="0" smtClean="0">
                <a:solidFill>
                  <a:schemeClr val="tx2"/>
                </a:solidFill>
              </a:rPr>
              <a:t>Een benoemde verzameling van privileges, die als een </a:t>
            </a:r>
            <a:br>
              <a:rPr lang="nl-BE" altLang="nl-BE" sz="2400" b="0" dirty="0" smtClean="0">
                <a:solidFill>
                  <a:schemeClr val="tx2"/>
                </a:solidFill>
              </a:rPr>
            </a:br>
            <a:r>
              <a:rPr lang="nl-BE" altLang="nl-BE" sz="2400" b="0" dirty="0" smtClean="0">
                <a:solidFill>
                  <a:schemeClr val="tx2"/>
                </a:solidFill>
              </a:rPr>
              <a:t>geheel aan een gebruiker kunnen worden toegekend.</a:t>
            </a:r>
            <a:br>
              <a:rPr lang="nl-BE" altLang="nl-BE" sz="2400" b="0" dirty="0" smtClean="0">
                <a:solidFill>
                  <a:schemeClr val="tx2"/>
                </a:solidFill>
              </a:rPr>
            </a:br>
            <a:r>
              <a:rPr lang="nl-BE" altLang="nl-BE" sz="2400" b="0" dirty="0" smtClean="0">
                <a:solidFill>
                  <a:schemeClr val="tx2"/>
                </a:solidFill>
              </a:rPr>
              <a:t>Aanpassingen aan het profiel beïnvloeden de bevoegdheden</a:t>
            </a:r>
            <a:br>
              <a:rPr lang="nl-BE" altLang="nl-BE" sz="2400" b="0" dirty="0" smtClean="0">
                <a:solidFill>
                  <a:schemeClr val="tx2"/>
                </a:solidFill>
              </a:rPr>
            </a:br>
            <a:r>
              <a:rPr lang="nl-BE" altLang="nl-BE" sz="2400" b="0" dirty="0" smtClean="0">
                <a:solidFill>
                  <a:schemeClr val="tx2"/>
                </a:solidFill>
              </a:rPr>
              <a:t>van alle gebruikers aan wie het profiel is toegekend.</a:t>
            </a:r>
            <a:endParaRPr lang="nl-NL" altLang="nl-BE" sz="2400" b="0" dirty="0">
              <a:solidFill>
                <a:schemeClr val="tx2"/>
              </a:solidFill>
            </a:endParaRPr>
          </a:p>
        </p:txBody>
      </p:sp>
      <p:pic>
        <p:nvPicPr>
          <p:cNvPr id="3074" name="Picture 2" descr="http://www.theswitchpodcast.com/wp-content/uploads/2013/02/iusergrou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017" y="3929198"/>
            <a:ext cx="3782817" cy="239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 rot="20134141">
            <a:off x="1196159" y="4467225"/>
            <a:ext cx="1200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chemeClr val="accent4"/>
                </a:solidFill>
              </a:rPr>
              <a:t>DBA</a:t>
            </a:r>
            <a:endParaRPr lang="nl-BE" sz="3200" b="1" dirty="0">
              <a:solidFill>
                <a:schemeClr val="accent4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014028">
            <a:off x="2215336" y="4921431"/>
            <a:ext cx="1200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chemeClr val="accent6">
                    <a:lumMod val="75000"/>
                  </a:schemeClr>
                </a:solidFill>
              </a:rPr>
              <a:t>Gast</a:t>
            </a:r>
            <a:endParaRPr lang="nl-BE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20803232">
            <a:off x="1604516" y="5548561"/>
            <a:ext cx="2421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FF19D3"/>
                </a:solidFill>
              </a:rPr>
              <a:t>Conservator</a:t>
            </a:r>
            <a:endParaRPr lang="nl-BE" sz="3200" b="1" dirty="0">
              <a:solidFill>
                <a:srgbClr val="FF19D3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3881664">
            <a:off x="3373130" y="5240965"/>
            <a:ext cx="1740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chemeClr val="accent3">
                    <a:lumMod val="50000"/>
                  </a:schemeClr>
                </a:solidFill>
              </a:rPr>
              <a:t>Bezoeker</a:t>
            </a:r>
            <a:endParaRPr lang="nl-BE" sz="3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20927283">
            <a:off x="2858501" y="4206601"/>
            <a:ext cx="1441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F0EA00"/>
                </a:solidFill>
              </a:rPr>
              <a:t>Klant</a:t>
            </a:r>
            <a:endParaRPr lang="nl-BE" sz="3200" b="1" dirty="0">
              <a:solidFill>
                <a:srgbClr val="F0EA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19012" y="6152892"/>
            <a:ext cx="1441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FF0000"/>
                </a:solidFill>
              </a:rPr>
              <a:t>Artiest</a:t>
            </a:r>
            <a:endParaRPr lang="nl-BE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688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Toegangscontrole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Toegangsbeperking</a:t>
            </a:r>
          </a:p>
          <a:p>
            <a:r>
              <a:rPr lang="nl-BE" sz="1400" dirty="0" smtClean="0"/>
              <a:t>Werken met privileges</a:t>
            </a:r>
            <a:endParaRPr lang="nl-BE" sz="1400" dirty="0"/>
          </a:p>
        </p:txBody>
      </p:sp>
      <p:pic>
        <p:nvPicPr>
          <p:cNvPr id="3074" name="Picture 2" descr="http://www.theswitchpodcast.com/wp-content/uploads/2013/02/iusergrou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967" y="4081598"/>
            <a:ext cx="3782817" cy="239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00087" y="2128348"/>
            <a:ext cx="8153400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  </a:t>
            </a: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Gebruikersprofielen</a:t>
            </a: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 in SQL</a:t>
            </a:r>
            <a:endParaRPr lang="en-GB" altLang="nl-BE" b="0" dirty="0">
              <a:solidFill>
                <a:schemeClr val="tx2"/>
              </a:solidFill>
              <a:effectLst/>
              <a:latin typeface="+mn-lt"/>
            </a:endParaRPr>
          </a:p>
          <a:p>
            <a:pPr lvl="1">
              <a:lnSpc>
                <a:spcPct val="100000"/>
              </a:lnSpc>
            </a:pPr>
            <a:r>
              <a:rPr lang="en-GB" altLang="nl-BE" sz="2400" b="0" dirty="0" err="1" smtClean="0">
                <a:solidFill>
                  <a:schemeClr val="tx2"/>
                </a:solidFill>
                <a:latin typeface="+mn-lt"/>
              </a:rPr>
              <a:t>Aanmaken</a:t>
            </a:r>
            <a:r>
              <a:rPr lang="en-GB" altLang="nl-BE" sz="2400" b="0" dirty="0" smtClean="0">
                <a:solidFill>
                  <a:schemeClr val="tx2"/>
                </a:solidFill>
                <a:latin typeface="+mn-lt"/>
              </a:rPr>
              <a:t/>
            </a:r>
            <a:br>
              <a:rPr lang="en-GB" altLang="nl-BE" sz="2400" b="0" dirty="0" smtClean="0">
                <a:solidFill>
                  <a:schemeClr val="tx2"/>
                </a:solidFill>
                <a:latin typeface="+mn-lt"/>
              </a:rPr>
            </a:br>
            <a:r>
              <a:rPr lang="en-GB" altLang="nl-BE" sz="1000" b="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400" b="0" dirty="0">
                <a:solidFill>
                  <a:schemeClr val="tx2"/>
                </a:solidFill>
                <a:latin typeface="+mn-lt"/>
              </a:rPr>
              <a:t/>
            </a:r>
            <a:br>
              <a:rPr lang="en-GB" altLang="nl-BE" sz="2400" b="0" dirty="0">
                <a:solidFill>
                  <a:schemeClr val="tx2"/>
                </a:solidFill>
                <a:latin typeface="+mn-lt"/>
              </a:rPr>
            </a:b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CREATE </a:t>
            </a:r>
            <a: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ROLE </a:t>
            </a:r>
            <a:r>
              <a:rPr lang="en-GB" altLang="nl-BE" sz="1600" i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rolnaam</a:t>
            </a:r>
            <a:endParaRPr lang="en-GB" altLang="nl-BE" sz="1600" dirty="0" smtClean="0">
              <a:solidFill>
                <a:srgbClr val="000000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en-GB" altLang="nl-BE" sz="1600" dirty="0" smtClean="0">
              <a:solidFill>
                <a:srgbClr val="000000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lvl="1"/>
            <a:r>
              <a:rPr lang="en-GB" altLang="nl-BE" sz="2400" dirty="0" err="1" smtClean="0">
                <a:solidFill>
                  <a:schemeClr val="tx2"/>
                </a:solidFill>
                <a:latin typeface="+mn-lt"/>
              </a:rPr>
              <a:t>Verwijderen</a:t>
            </a:r>
            <a:r>
              <a:rPr lang="en-GB" altLang="nl-BE" sz="2400" dirty="0">
                <a:solidFill>
                  <a:schemeClr val="tx2"/>
                </a:solidFill>
              </a:rPr>
              <a:t/>
            </a:r>
            <a:br>
              <a:rPr lang="en-GB" altLang="nl-BE" sz="2400" dirty="0">
                <a:solidFill>
                  <a:schemeClr val="tx2"/>
                </a:solidFill>
              </a:rPr>
            </a:br>
            <a:r>
              <a:rPr lang="en-GB" altLang="nl-BE" sz="1000" dirty="0">
                <a:solidFill>
                  <a:schemeClr val="tx2"/>
                </a:solidFill>
              </a:rPr>
              <a:t> </a:t>
            </a:r>
            <a:r>
              <a:rPr lang="en-GB" altLang="nl-BE" sz="2400" dirty="0">
                <a:solidFill>
                  <a:schemeClr val="tx2"/>
                </a:solidFill>
              </a:rPr>
              <a:t/>
            </a:r>
            <a:br>
              <a:rPr lang="en-GB" altLang="nl-BE" sz="2400" dirty="0">
                <a:solidFill>
                  <a:schemeClr val="tx2"/>
                </a:solidFill>
              </a:rPr>
            </a:br>
            <a: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ROP ROLE </a:t>
            </a:r>
            <a:r>
              <a:rPr lang="en-GB" altLang="nl-BE" sz="1600" i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rolnaam</a:t>
            </a:r>
            <a:endParaRPr lang="en-GB" altLang="nl-B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en-GB" altLang="nl-B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529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Toegangscontrole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Toegangsbeperking</a:t>
            </a:r>
          </a:p>
          <a:p>
            <a:r>
              <a:rPr lang="nl-BE" sz="1400" dirty="0" smtClean="0"/>
              <a:t>Werken met privileges</a:t>
            </a:r>
            <a:endParaRPr lang="nl-BE" sz="1400" dirty="0"/>
          </a:p>
        </p:txBody>
      </p:sp>
      <p:pic>
        <p:nvPicPr>
          <p:cNvPr id="3074" name="Picture 2" descr="http://www.theswitchpodcast.com/wp-content/uploads/2013/02/iusergrou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50" y="4605896"/>
            <a:ext cx="3435509" cy="217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429943" y="1735647"/>
            <a:ext cx="8153400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  </a:t>
            </a: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Uitbreiding</a:t>
            </a: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 van GRANT- en REVOKE-</a:t>
            </a: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instructies</a:t>
            </a:r>
            <a:endParaRPr lang="en-GB" altLang="nl-BE" b="0" dirty="0" smtClean="0">
              <a:solidFill>
                <a:schemeClr val="tx2"/>
              </a:solidFill>
              <a:effectLst/>
              <a:latin typeface="+mn-lt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GB" altLang="nl-BE" sz="1000" b="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400" b="0" dirty="0" smtClean="0">
                <a:solidFill>
                  <a:schemeClr val="tx2"/>
                </a:solidFill>
                <a:latin typeface="+mn-lt"/>
              </a:rPr>
              <a:t/>
            </a:r>
            <a:br>
              <a:rPr lang="en-GB" altLang="nl-BE" sz="2400" b="0" dirty="0" smtClean="0">
                <a:solidFill>
                  <a:schemeClr val="tx2"/>
                </a:solidFill>
                <a:latin typeface="+mn-lt"/>
              </a:rPr>
            </a:br>
            <a: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GRANT { </a:t>
            </a:r>
            <a:r>
              <a:rPr lang="en-GB" altLang="nl-BE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privilegelijst</a:t>
            </a:r>
            <a: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| ALL PRIVILEGES | </a:t>
            </a:r>
            <a:r>
              <a:rPr lang="en-GB" altLang="nl-BE" sz="16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profielnaamlijst</a:t>
            </a:r>
            <a: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} </a:t>
            </a:r>
            <a:b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ON { </a:t>
            </a:r>
            <a:r>
              <a:rPr lang="en-GB" altLang="nl-BE" sz="1600" i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componentnaam</a:t>
            </a:r>
            <a:r>
              <a:rPr lang="en-GB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| </a:t>
            </a:r>
            <a: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[</a:t>
            </a:r>
            <a:r>
              <a:rPr lang="en-GB" altLang="nl-BE" sz="1600" i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databanknaam</a:t>
            </a:r>
            <a: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.] *</a:t>
            </a:r>
            <a:r>
              <a:rPr lang="en-GB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| *.* </a:t>
            </a:r>
            <a: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}</a:t>
            </a:r>
            <a:b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TO { </a:t>
            </a:r>
            <a:r>
              <a:rPr lang="en-GB" altLang="nl-BE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gebruikersnamenlijst</a:t>
            </a:r>
            <a: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| </a:t>
            </a:r>
            <a:r>
              <a:rPr lang="en-GB" altLang="nl-BE" sz="16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profielnaamlijst</a:t>
            </a: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| PUBLIC }</a:t>
            </a:r>
            <a: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/>
            </a:r>
            <a:b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[WITH GRANT OPTION]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GB" altLang="nl-BE" sz="1600" dirty="0">
              <a:solidFill>
                <a:srgbClr val="000000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REVOKE [GRANT OPTION FOR]</a:t>
            </a:r>
            <a:b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 { </a:t>
            </a:r>
            <a:r>
              <a:rPr lang="en-GB" altLang="nl-BE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privilegelijst</a:t>
            </a: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| ALL PRIVILEGES | </a:t>
            </a:r>
            <a:r>
              <a:rPr lang="en-GB" altLang="nl-BE" sz="16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profielnaamlijst</a:t>
            </a: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} </a:t>
            </a:r>
            <a:r>
              <a:rPr lang="en-GB" altLang="nl-BE" sz="160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/>
            </a:r>
            <a:br>
              <a:rPr lang="en-GB" altLang="nl-BE" sz="160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en-GB" altLang="nl-BE" sz="160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ON </a:t>
            </a: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{ </a:t>
            </a:r>
            <a:r>
              <a:rPr lang="en-GB" altLang="nl-BE" sz="1600" i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componentnaam</a:t>
            </a:r>
            <a:r>
              <a:rPr lang="en-GB" altLang="nl-BE" sz="160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| </a:t>
            </a: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[</a:t>
            </a:r>
            <a:r>
              <a:rPr lang="en-GB" altLang="nl-BE" sz="1600" i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databanknaam</a:t>
            </a: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.] *</a:t>
            </a:r>
            <a:r>
              <a:rPr lang="en-GB" altLang="nl-BE" sz="160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| *.* </a:t>
            </a:r>
            <a: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}</a:t>
            </a: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/>
            </a:r>
            <a:b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FROM { </a:t>
            </a:r>
            <a:r>
              <a:rPr lang="en-GB" altLang="nl-BE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gebruikersnamenlijst</a:t>
            </a: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| </a:t>
            </a:r>
            <a:r>
              <a:rPr lang="en-GB" altLang="nl-BE" sz="16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profielnaamlijst</a:t>
            </a: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| </a:t>
            </a: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PUBLIC }</a:t>
            </a:r>
            <a:b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[</a:t>
            </a:r>
            <a:r>
              <a:rPr lang="en-GB" altLang="nl-BE" sz="1600" u="sng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RESTRICT</a:t>
            </a: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| CASCADE]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GB" altLang="nl-BE" sz="1600" dirty="0" smtClean="0">
              <a:solidFill>
                <a:srgbClr val="000000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GB" altLang="nl-B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990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99746" y="2861440"/>
            <a:ext cx="5696590" cy="86710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Authenticatie</a:t>
            </a:r>
            <a:endParaRPr lang="nl-BE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17945982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Toegangscontrole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Toegangsbeperking</a:t>
            </a:r>
          </a:p>
          <a:p>
            <a:r>
              <a:rPr lang="nl-BE" sz="1400" dirty="0" smtClean="0"/>
              <a:t>Werken met privileges</a:t>
            </a:r>
            <a:endParaRPr lang="nl-BE" sz="1400" dirty="0"/>
          </a:p>
        </p:txBody>
      </p:sp>
      <p:pic>
        <p:nvPicPr>
          <p:cNvPr id="3074" name="Picture 2" descr="http://www.theswitchpodcast.com/wp-content/uploads/2013/02/iusergrou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268" y="4360417"/>
            <a:ext cx="3782817" cy="239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936592" y="2143818"/>
            <a:ext cx="3797334" cy="6374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2679666" y="3020119"/>
            <a:ext cx="4654583" cy="11232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713644" y="4422557"/>
            <a:ext cx="3715481" cy="7971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/>
          <p:cNvSpPr/>
          <p:nvPr/>
        </p:nvSpPr>
        <p:spPr>
          <a:xfrm>
            <a:off x="209138" y="2301390"/>
            <a:ext cx="63561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00000"/>
              </a:lnSpc>
            </a:pP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CREATE ROLE </a:t>
            </a:r>
            <a:r>
              <a:rPr lang="nl-NL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Conservator</a:t>
            </a:r>
            <a:endParaRPr lang="nl-NL" altLang="nl-BE" sz="16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52213" y="3177690"/>
            <a:ext cx="63561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00000"/>
              </a:lnSpc>
            </a:pP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GRANT SELECT, DELETE, INSERT, UPDATE</a:t>
            </a:r>
            <a:b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ON </a:t>
            </a:r>
            <a:r>
              <a:rPr lang="nl-NL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Schilderkunst.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*</a:t>
            </a: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/>
            </a:r>
            <a:b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TO </a:t>
            </a:r>
            <a:r>
              <a:rPr lang="nl-NL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Conservator</a:t>
            </a:r>
            <a:endParaRPr lang="nl-NL" altLang="nl-BE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3603" y="4536857"/>
            <a:ext cx="63561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00000"/>
              </a:lnSpc>
            </a:pP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GRANT </a:t>
            </a:r>
            <a:r>
              <a:rPr lang="nl-NL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Conservator</a:t>
            </a: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/>
            </a:r>
            <a:b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TO </a:t>
            </a:r>
            <a:r>
              <a:rPr lang="nl-NL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Roger, Herman</a:t>
            </a:r>
            <a:endParaRPr lang="nl-NL" altLang="nl-BE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34279" y="1412685"/>
            <a:ext cx="8153400" cy="559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457200" lvl="1" indent="0">
              <a:lnSpc>
                <a:spcPct val="100000"/>
              </a:lnSpc>
              <a:buNone/>
            </a:pPr>
            <a:r>
              <a:rPr lang="en-GB" altLang="nl-BE" sz="3200" dirty="0" err="1" smtClean="0">
                <a:solidFill>
                  <a:schemeClr val="tx2"/>
                </a:solidFill>
                <a:latin typeface="+mn-lt"/>
              </a:rPr>
              <a:t>Voorbeelden</a:t>
            </a:r>
            <a:endParaRPr lang="en-GB" altLang="nl-BE" sz="36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12325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347951" y="2853557"/>
            <a:ext cx="6689819" cy="86710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Werken met beveiligingsniveaus</a:t>
            </a:r>
            <a:endParaRPr lang="nl-BE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4168178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acbreak.be/sites/default/files/images/membersonly_ha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73" y="1131324"/>
            <a:ext cx="1025152" cy="124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Toegangscontrole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Toegangsbeperking</a:t>
            </a:r>
          </a:p>
          <a:p>
            <a:r>
              <a:rPr lang="nl-BE" sz="1400" dirty="0" smtClean="0"/>
              <a:t>Werken met beveiligingsniveaus</a:t>
            </a:r>
            <a:endParaRPr lang="nl-BE" sz="1400" dirty="0"/>
          </a:p>
        </p:txBody>
      </p:sp>
      <p:sp>
        <p:nvSpPr>
          <p:cNvPr id="7" name="Text Box 116"/>
          <p:cNvSpPr txBox="1">
            <a:spLocks noChangeArrowheads="1"/>
          </p:cNvSpPr>
          <p:nvPr/>
        </p:nvSpPr>
        <p:spPr bwMode="auto">
          <a:xfrm>
            <a:off x="1744849" y="2950872"/>
            <a:ext cx="38940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3200" dirty="0" smtClean="0">
                <a:solidFill>
                  <a:schemeClr val="tx2"/>
                </a:solidFill>
              </a:rPr>
              <a:t>Beveiligingsniveau</a:t>
            </a:r>
            <a:endParaRPr lang="nl-NL" altLang="nl-BE" sz="3200" dirty="0">
              <a:solidFill>
                <a:schemeClr val="tx2"/>
              </a:solidFill>
            </a:endParaRPr>
          </a:p>
        </p:txBody>
      </p:sp>
      <p:sp>
        <p:nvSpPr>
          <p:cNvPr id="98" name="Text Box 220"/>
          <p:cNvSpPr txBox="1">
            <a:spLocks noChangeArrowheads="1"/>
          </p:cNvSpPr>
          <p:nvPr/>
        </p:nvSpPr>
        <p:spPr bwMode="auto">
          <a:xfrm rot="20620200">
            <a:off x="322682" y="1975088"/>
            <a:ext cx="4536242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3600" dirty="0" smtClean="0">
                <a:solidFill>
                  <a:schemeClr val="accent6"/>
                </a:solidFill>
              </a:rPr>
              <a:t>Toegangsbeperking</a:t>
            </a:r>
            <a:endParaRPr lang="nl-NL" altLang="nl-BE" sz="2800" dirty="0">
              <a:solidFill>
                <a:schemeClr val="accent6"/>
              </a:solidFill>
            </a:endParaRPr>
          </a:p>
        </p:txBody>
      </p:sp>
      <p:sp>
        <p:nvSpPr>
          <p:cNvPr id="15" name="Text Box 116"/>
          <p:cNvSpPr txBox="1">
            <a:spLocks noChangeArrowheads="1"/>
          </p:cNvSpPr>
          <p:nvPr/>
        </p:nvSpPr>
        <p:spPr bwMode="auto">
          <a:xfrm>
            <a:off x="1744849" y="3543867"/>
            <a:ext cx="642034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2400" b="0" dirty="0" smtClean="0">
                <a:solidFill>
                  <a:schemeClr val="tx2"/>
                </a:solidFill>
              </a:rPr>
              <a:t>Een label dat aangeeft hoe goed een bepaald</a:t>
            </a:r>
            <a:br>
              <a:rPr lang="nl-BE" altLang="nl-BE" sz="2400" b="0" dirty="0" smtClean="0">
                <a:solidFill>
                  <a:schemeClr val="tx2"/>
                </a:solidFill>
              </a:rPr>
            </a:br>
            <a:r>
              <a:rPr lang="nl-BE" altLang="nl-BE" sz="2400" b="0" dirty="0" smtClean="0">
                <a:solidFill>
                  <a:schemeClr val="tx2"/>
                </a:solidFill>
              </a:rPr>
              <a:t>gegeven moet worden afgeschermd.</a:t>
            </a:r>
            <a:endParaRPr lang="nl-NL" altLang="nl-BE" sz="2400" b="0" dirty="0">
              <a:solidFill>
                <a:schemeClr val="tx2"/>
              </a:solidFill>
            </a:endParaRPr>
          </a:p>
        </p:txBody>
      </p:sp>
      <p:sp>
        <p:nvSpPr>
          <p:cNvPr id="10" name="Text Box 116"/>
          <p:cNvSpPr txBox="1">
            <a:spLocks noChangeArrowheads="1"/>
          </p:cNvSpPr>
          <p:nvPr/>
        </p:nvSpPr>
        <p:spPr bwMode="auto">
          <a:xfrm>
            <a:off x="1749809" y="5906556"/>
            <a:ext cx="33507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2000" b="0" dirty="0" smtClean="0"/>
              <a:t>MAC-toegangscontrole </a:t>
            </a:r>
            <a:br>
              <a:rPr lang="nl-BE" altLang="nl-BE" sz="2000" b="0" dirty="0" smtClean="0"/>
            </a:br>
            <a:r>
              <a:rPr lang="nl-BE" altLang="nl-BE" sz="2000" b="0" dirty="0" smtClean="0"/>
              <a:t>(</a:t>
            </a:r>
            <a:r>
              <a:rPr lang="nl-BE" altLang="nl-BE" sz="2000" b="0" i="1" dirty="0" err="1" smtClean="0"/>
              <a:t>Mandatory</a:t>
            </a:r>
            <a:r>
              <a:rPr lang="nl-BE" altLang="nl-BE" sz="2000" b="0" i="1" dirty="0" smtClean="0"/>
              <a:t> Access Control</a:t>
            </a:r>
            <a:r>
              <a:rPr lang="nl-BE" altLang="nl-BE" sz="2000" b="0" dirty="0" smtClean="0"/>
              <a:t>)</a:t>
            </a:r>
            <a:endParaRPr lang="nl-NL" altLang="nl-BE" sz="2000" b="0" dirty="0"/>
          </a:p>
        </p:txBody>
      </p:sp>
      <p:sp>
        <p:nvSpPr>
          <p:cNvPr id="11" name="Text Box 116"/>
          <p:cNvSpPr txBox="1">
            <a:spLocks noChangeArrowheads="1"/>
          </p:cNvSpPr>
          <p:nvPr/>
        </p:nvSpPr>
        <p:spPr bwMode="auto">
          <a:xfrm>
            <a:off x="1744849" y="4474872"/>
            <a:ext cx="33842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3200" dirty="0" smtClean="0">
                <a:solidFill>
                  <a:schemeClr val="tx2"/>
                </a:solidFill>
              </a:rPr>
              <a:t>Toegangsniveau</a:t>
            </a:r>
            <a:endParaRPr lang="nl-NL" altLang="nl-BE" sz="3200" dirty="0">
              <a:solidFill>
                <a:schemeClr val="tx2"/>
              </a:solidFill>
            </a:endParaRPr>
          </a:p>
        </p:txBody>
      </p:sp>
      <p:sp>
        <p:nvSpPr>
          <p:cNvPr id="12" name="Text Box 116"/>
          <p:cNvSpPr txBox="1">
            <a:spLocks noChangeArrowheads="1"/>
          </p:cNvSpPr>
          <p:nvPr/>
        </p:nvSpPr>
        <p:spPr bwMode="auto">
          <a:xfrm>
            <a:off x="1744849" y="5067867"/>
            <a:ext cx="645240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2400" b="0" dirty="0" smtClean="0">
                <a:solidFill>
                  <a:schemeClr val="tx2"/>
                </a:solidFill>
              </a:rPr>
              <a:t>Een label dat aangeeft tot welke beveiligings-</a:t>
            </a:r>
            <a:br>
              <a:rPr lang="nl-BE" altLang="nl-BE" sz="2400" b="0" dirty="0" smtClean="0">
                <a:solidFill>
                  <a:schemeClr val="tx2"/>
                </a:solidFill>
              </a:rPr>
            </a:br>
            <a:r>
              <a:rPr lang="nl-BE" altLang="nl-BE" sz="2400" b="0" dirty="0" smtClean="0">
                <a:solidFill>
                  <a:schemeClr val="tx2"/>
                </a:solidFill>
              </a:rPr>
              <a:t>niveaus een gebruiker toegang heeft.</a:t>
            </a:r>
            <a:endParaRPr lang="nl-NL" altLang="nl-BE" sz="24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920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Toegangscontrole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Toegangsbeperking</a:t>
            </a:r>
          </a:p>
          <a:p>
            <a:r>
              <a:rPr lang="nl-BE" sz="1400" dirty="0" smtClean="0"/>
              <a:t>Werken met beveiligingsniveaus</a:t>
            </a:r>
            <a:endParaRPr lang="nl-BE" sz="1400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69974" y="1772841"/>
            <a:ext cx="6637337" cy="279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‘Lavender book’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nl-BE" sz="1400" b="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endParaRPr lang="en-GB" altLang="nl-BE" b="0" dirty="0" smtClean="0">
              <a:solidFill>
                <a:schemeClr val="tx2"/>
              </a:solidFill>
              <a:effectLst/>
              <a:latin typeface="+mn-lt"/>
            </a:endParaRPr>
          </a:p>
          <a:p>
            <a:pPr marL="0" indent="0">
              <a:buNone/>
            </a:pP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Beveiligingsvoorschriften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voor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databank-</a:t>
            </a:r>
            <a:b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</a:b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systemen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</a:p>
          <a:p>
            <a:pPr marL="0" indent="0">
              <a:buNone/>
            </a:pPr>
            <a:endParaRPr lang="en-GB" altLang="nl-BE" sz="2000" dirty="0">
              <a:solidFill>
                <a:schemeClr val="tx2"/>
              </a:solidFill>
              <a:effectLst/>
              <a:latin typeface="+mn-lt"/>
            </a:endParaRPr>
          </a:p>
          <a:p>
            <a:pPr marL="0" indent="0">
              <a:buNone/>
            </a:pP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Combinatie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van DAC en MAC.</a:t>
            </a:r>
            <a:endParaRPr lang="en-GB" altLang="nl-BE" sz="1600" dirty="0" smtClean="0">
              <a:solidFill>
                <a:srgbClr val="000000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GB" altLang="nl-B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8" name="Picture 4" descr="http://www.ingeniouspress.com/wp-content/uploads/2013/08/DOD_Seal_BUTTONtran_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301" y="1200150"/>
            <a:ext cx="3038473" cy="303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2.bp.blogspot.com/-pzQzT764VFE/UCstaWDCRWI/AAAAAAAACD4/NMQQk0zv9bA/s640/Lavend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559499"/>
            <a:ext cx="4086225" cy="229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2751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Toegangscontrole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Toegangsbeperking</a:t>
            </a:r>
          </a:p>
          <a:p>
            <a:r>
              <a:rPr lang="nl-BE" sz="1400" dirty="0" smtClean="0"/>
              <a:t>Werken met beveiligingsniveaus</a:t>
            </a:r>
            <a:endParaRPr lang="nl-BE" sz="1400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96618" y="1449897"/>
            <a:ext cx="8153400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Basisprotocol</a:t>
            </a: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voor</a:t>
            </a: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 lees- en </a:t>
            </a: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schrijfoperaties</a:t>
            </a:r>
            <a:endParaRPr lang="en-GB" altLang="nl-BE" dirty="0" smtClean="0">
              <a:solidFill>
                <a:schemeClr val="tx2"/>
              </a:solidFill>
              <a:effectLst/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altLang="nl-BE" sz="1400" b="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endParaRPr lang="en-GB" altLang="nl-BE" b="0" dirty="0" smtClean="0">
              <a:solidFill>
                <a:schemeClr val="tx2"/>
              </a:solidFill>
              <a:effectLst/>
              <a:latin typeface="+mn-lt"/>
            </a:endParaRPr>
          </a:p>
          <a:p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Beveiligings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- en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toegangsniveaus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zijn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strikt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geordend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  <a:b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</a:b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Dezelfde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labels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worden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gebruikt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voor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beide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  <a:b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</a:br>
            <a:r>
              <a:rPr lang="en-GB" altLang="nl-BE" sz="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/>
            </a:r>
            <a:b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</a:b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Bv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 </a:t>
            </a:r>
            <a:r>
              <a:rPr lang="en-GB" altLang="nl-BE" sz="2000" dirty="0" smtClean="0">
                <a:solidFill>
                  <a:schemeClr val="tx1"/>
                </a:solidFill>
                <a:effectLst/>
                <a:latin typeface="+mn-lt"/>
              </a:rPr>
              <a:t>top secret &gt; secret &gt; confidential &gt; public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/>
            </a:r>
            <a:b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</a:br>
            <a:endParaRPr lang="en-GB" altLang="nl-BE" sz="1200" dirty="0" smtClean="0">
              <a:solidFill>
                <a:schemeClr val="tx2"/>
              </a:solidFill>
              <a:effectLst/>
              <a:latin typeface="+mn-lt"/>
            </a:endParaRPr>
          </a:p>
          <a:p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Lezen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kan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enkel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op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beveiligingsniveau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dat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b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</a:br>
            <a:r>
              <a:rPr lang="en-GB" altLang="nl-BE" sz="2000" dirty="0" err="1" smtClean="0">
                <a:solidFill>
                  <a:srgbClr val="FF0000"/>
                </a:solidFill>
                <a:effectLst/>
                <a:latin typeface="+mn-lt"/>
              </a:rPr>
              <a:t>kleiner</a:t>
            </a:r>
            <a:r>
              <a:rPr lang="en-GB" altLang="nl-BE" sz="2000" dirty="0" smtClean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rgbClr val="FF0000"/>
                </a:solidFill>
                <a:effectLst/>
                <a:latin typeface="+mn-lt"/>
              </a:rPr>
              <a:t>dan</a:t>
            </a:r>
            <a:r>
              <a:rPr lang="en-GB" altLang="nl-BE" sz="2000" dirty="0" smtClean="0">
                <a:solidFill>
                  <a:srgbClr val="FF0000"/>
                </a:solidFill>
                <a:effectLst/>
                <a:latin typeface="+mn-lt"/>
              </a:rPr>
              <a:t> of </a:t>
            </a:r>
            <a:r>
              <a:rPr lang="en-GB" altLang="nl-BE" sz="2000" dirty="0" err="1" smtClean="0">
                <a:solidFill>
                  <a:srgbClr val="FF0000"/>
                </a:solidFill>
                <a:effectLst/>
                <a:latin typeface="+mn-lt"/>
              </a:rPr>
              <a:t>gelijk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is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aan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je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toegangsniveau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  <a:b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</a:br>
            <a:endParaRPr lang="en-GB" altLang="nl-BE" sz="1200" dirty="0" smtClean="0">
              <a:solidFill>
                <a:schemeClr val="tx2"/>
              </a:solidFill>
              <a:effectLst/>
              <a:latin typeface="+mn-lt"/>
            </a:endParaRPr>
          </a:p>
          <a:p>
            <a:r>
              <a:rPr lang="en-GB" altLang="nl-BE" sz="2000" b="0" dirty="0" err="1" smtClean="0">
                <a:solidFill>
                  <a:schemeClr val="tx2"/>
                </a:solidFill>
                <a:effectLst/>
                <a:latin typeface="+mn-lt"/>
              </a:rPr>
              <a:t>Schrijven</a:t>
            </a:r>
            <a:r>
              <a:rPr lang="en-GB" altLang="nl-BE" sz="2000" b="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b="0" dirty="0" err="1" smtClean="0">
                <a:solidFill>
                  <a:schemeClr val="tx2"/>
                </a:solidFill>
                <a:effectLst/>
                <a:latin typeface="+mn-lt"/>
              </a:rPr>
              <a:t>kan</a:t>
            </a:r>
            <a:r>
              <a:rPr lang="en-GB" altLang="nl-BE" sz="2000" b="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b="0" dirty="0" err="1" smtClean="0">
                <a:solidFill>
                  <a:schemeClr val="tx2"/>
                </a:solidFill>
                <a:effectLst/>
                <a:latin typeface="+mn-lt"/>
              </a:rPr>
              <a:t>enkel</a:t>
            </a:r>
            <a:r>
              <a:rPr lang="en-GB" altLang="nl-BE" sz="2000" b="0" dirty="0" smtClean="0">
                <a:solidFill>
                  <a:schemeClr val="tx2"/>
                </a:solidFill>
                <a:effectLst/>
                <a:latin typeface="+mn-lt"/>
              </a:rPr>
              <a:t> op </a:t>
            </a:r>
            <a:r>
              <a:rPr lang="en-GB" altLang="nl-BE" sz="2000" b="0" dirty="0" err="1" smtClean="0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000" b="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b="0" dirty="0" err="1" smtClean="0">
                <a:solidFill>
                  <a:schemeClr val="tx2"/>
                </a:solidFill>
                <a:effectLst/>
                <a:latin typeface="+mn-lt"/>
              </a:rPr>
              <a:t>beveiligingsniveau</a:t>
            </a:r>
            <a:r>
              <a:rPr lang="en-GB" altLang="nl-BE" sz="2000" b="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b="0" dirty="0" err="1" smtClean="0">
                <a:solidFill>
                  <a:schemeClr val="tx2"/>
                </a:solidFill>
                <a:effectLst/>
                <a:latin typeface="+mn-lt"/>
              </a:rPr>
              <a:t>dat</a:t>
            </a:r>
            <a:r>
              <a:rPr lang="en-GB" altLang="nl-BE" sz="2000" b="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br>
              <a:rPr lang="en-GB" altLang="nl-BE" sz="2000" b="0" dirty="0" smtClean="0">
                <a:solidFill>
                  <a:schemeClr val="tx2"/>
                </a:solidFill>
                <a:effectLst/>
                <a:latin typeface="+mn-lt"/>
              </a:rPr>
            </a:br>
            <a:r>
              <a:rPr lang="en-GB" altLang="nl-BE" sz="2000" b="0" dirty="0" err="1" smtClean="0">
                <a:solidFill>
                  <a:srgbClr val="FF0000"/>
                </a:solidFill>
                <a:effectLst/>
                <a:latin typeface="+mn-lt"/>
              </a:rPr>
              <a:t>groter</a:t>
            </a:r>
            <a:r>
              <a:rPr lang="en-GB" altLang="nl-BE" sz="2000" b="0" dirty="0" smtClean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en-GB" altLang="nl-BE" sz="2000" b="0" dirty="0" err="1" smtClean="0">
                <a:solidFill>
                  <a:srgbClr val="FF0000"/>
                </a:solidFill>
                <a:effectLst/>
                <a:latin typeface="+mn-lt"/>
              </a:rPr>
              <a:t>dan</a:t>
            </a:r>
            <a:r>
              <a:rPr lang="en-GB" altLang="nl-BE" sz="2000" b="0" dirty="0" smtClean="0">
                <a:solidFill>
                  <a:srgbClr val="FF0000"/>
                </a:solidFill>
                <a:effectLst/>
                <a:latin typeface="+mn-lt"/>
              </a:rPr>
              <a:t> of </a:t>
            </a:r>
            <a:r>
              <a:rPr lang="en-GB" altLang="nl-BE" sz="2000" b="0" dirty="0" err="1" smtClean="0">
                <a:solidFill>
                  <a:srgbClr val="FF0000"/>
                </a:solidFill>
                <a:effectLst/>
                <a:latin typeface="+mn-lt"/>
              </a:rPr>
              <a:t>gelijk</a:t>
            </a:r>
            <a:r>
              <a:rPr lang="en-GB" altLang="nl-BE" sz="2000" b="0" dirty="0" smtClean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en-GB" altLang="nl-BE" sz="2000" b="0" dirty="0" smtClean="0">
                <a:solidFill>
                  <a:schemeClr val="tx2"/>
                </a:solidFill>
                <a:effectLst/>
                <a:latin typeface="+mn-lt"/>
              </a:rPr>
              <a:t>is </a:t>
            </a:r>
            <a:r>
              <a:rPr lang="en-GB" altLang="nl-BE" sz="2000" b="0" dirty="0" err="1" smtClean="0">
                <a:solidFill>
                  <a:schemeClr val="tx2"/>
                </a:solidFill>
                <a:effectLst/>
                <a:latin typeface="+mn-lt"/>
              </a:rPr>
              <a:t>aan</a:t>
            </a:r>
            <a:r>
              <a:rPr lang="en-GB" altLang="nl-BE" sz="2000" b="0" dirty="0" smtClean="0">
                <a:solidFill>
                  <a:schemeClr val="tx2"/>
                </a:solidFill>
                <a:effectLst/>
                <a:latin typeface="+mn-lt"/>
              </a:rPr>
              <a:t> je </a:t>
            </a:r>
            <a:r>
              <a:rPr lang="en-GB" altLang="nl-BE" sz="2000" b="0" dirty="0" err="1" smtClean="0">
                <a:solidFill>
                  <a:schemeClr val="tx2"/>
                </a:solidFill>
                <a:effectLst/>
                <a:latin typeface="+mn-lt"/>
              </a:rPr>
              <a:t>toegangsniveau</a:t>
            </a:r>
            <a:r>
              <a:rPr lang="en-GB" altLang="nl-BE" sz="2000" b="0" dirty="0" smtClean="0">
                <a:solidFill>
                  <a:schemeClr val="tx2"/>
                </a:solidFill>
                <a:effectLst/>
                <a:latin typeface="+mn-lt"/>
              </a:rPr>
              <a:t>  </a:t>
            </a:r>
            <a:br>
              <a:rPr lang="en-GB" altLang="nl-BE" sz="2000" b="0" dirty="0" smtClean="0">
                <a:solidFill>
                  <a:schemeClr val="tx2"/>
                </a:solidFill>
                <a:effectLst/>
                <a:latin typeface="+mn-lt"/>
              </a:rPr>
            </a:br>
            <a:r>
              <a:rPr lang="en-GB" altLang="nl-BE" sz="2000" b="0" dirty="0" smtClean="0">
                <a:solidFill>
                  <a:schemeClr val="tx2"/>
                </a:solidFill>
                <a:effectLst/>
                <a:latin typeface="+mn-lt"/>
              </a:rPr>
              <a:t>(</a:t>
            </a:r>
            <a:r>
              <a:rPr lang="en-GB" altLang="nl-BE" sz="2000" b="0" dirty="0" err="1" smtClean="0">
                <a:solidFill>
                  <a:schemeClr val="tx2"/>
                </a:solidFill>
                <a:effectLst/>
                <a:latin typeface="+mn-lt"/>
              </a:rPr>
              <a:t>stereigenschap</a:t>
            </a:r>
            <a:r>
              <a:rPr lang="en-GB" altLang="nl-BE" sz="2000" b="0" dirty="0" smtClean="0">
                <a:solidFill>
                  <a:schemeClr val="tx2"/>
                </a:solidFill>
                <a:effectLst/>
                <a:latin typeface="+mn-lt"/>
              </a:rPr>
              <a:t>).</a:t>
            </a:r>
            <a:endParaRPr lang="en-GB" altLang="nl-BE" sz="1600" dirty="0" smtClean="0">
              <a:solidFill>
                <a:srgbClr val="000000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GB" altLang="nl-B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91" y="5273767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tasc.stanford.edu/images/protocols-method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3249949"/>
            <a:ext cx="1963468" cy="313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582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Toegangscontrole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Toegangsbeperking</a:t>
            </a:r>
          </a:p>
          <a:p>
            <a:r>
              <a:rPr lang="nl-BE" sz="1400" dirty="0" smtClean="0"/>
              <a:t>Werken met beveiligingsniveaus</a:t>
            </a:r>
            <a:endParaRPr lang="nl-BE" sz="1400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25168" y="2183323"/>
            <a:ext cx="8153400" cy="132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  </a:t>
            </a: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Werken</a:t>
            </a: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 met </a:t>
            </a: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beveiligingsniveaus</a:t>
            </a: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 in </a:t>
            </a:r>
            <a:b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</a:b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   </a:t>
            </a: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relationele</a:t>
            </a: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databanken</a:t>
            </a:r>
            <a:endParaRPr lang="en-GB" altLang="nl-BE" b="0" dirty="0">
              <a:solidFill>
                <a:schemeClr val="tx2"/>
              </a:solidFill>
              <a:effectLst/>
              <a:latin typeface="+mn-lt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GB" altLang="nl-BE" sz="1000" b="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400" b="0" dirty="0">
                <a:solidFill>
                  <a:schemeClr val="tx2"/>
                </a:solidFill>
                <a:latin typeface="+mn-lt"/>
              </a:rPr>
              <a:t/>
            </a:r>
            <a:br>
              <a:rPr lang="en-GB" altLang="nl-BE" sz="2400" b="0" dirty="0">
                <a:solidFill>
                  <a:schemeClr val="tx2"/>
                </a:solidFill>
                <a:latin typeface="+mn-lt"/>
              </a:rPr>
            </a:br>
            <a:endParaRPr lang="en-GB" altLang="nl-B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4" descr="http://www.security-seals.be/files/f7a51fb67be49b5176b57a03a8eee5b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366" y="2720323"/>
            <a:ext cx="1714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220518" y="3964384"/>
            <a:ext cx="6003548" cy="132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Koppelen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van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beveiligingsniveaus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aan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:</a:t>
            </a:r>
          </a:p>
          <a:p>
            <a:r>
              <a:rPr lang="en-GB" altLang="nl-BE" sz="2800" b="0" dirty="0" err="1" smtClean="0">
                <a:solidFill>
                  <a:schemeClr val="tx2"/>
                </a:solidFill>
                <a:effectLst/>
                <a:latin typeface="+mn-lt"/>
              </a:rPr>
              <a:t>Attribuutwaarden</a:t>
            </a:r>
            <a:r>
              <a:rPr lang="en-GB" altLang="nl-BE" sz="2800" b="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</a:p>
          <a:p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Tuples </a:t>
            </a:r>
            <a:endParaRPr lang="en-GB" altLang="nl-BE" b="0" dirty="0">
              <a:solidFill>
                <a:schemeClr val="tx2"/>
              </a:solidFill>
              <a:effectLst/>
              <a:latin typeface="+mn-lt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GB" altLang="nl-BE" sz="1000" b="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400" b="0" dirty="0">
                <a:solidFill>
                  <a:schemeClr val="tx2"/>
                </a:solidFill>
                <a:latin typeface="+mn-lt"/>
              </a:rPr>
              <a:t/>
            </a:r>
            <a:br>
              <a:rPr lang="en-GB" altLang="nl-BE" sz="2400" b="0" dirty="0">
                <a:solidFill>
                  <a:schemeClr val="tx2"/>
                </a:solidFill>
                <a:latin typeface="+mn-lt"/>
              </a:rPr>
            </a:br>
            <a:endParaRPr lang="en-GB" altLang="nl-B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388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Toegangscontrole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Toegangsbeperking</a:t>
            </a:r>
          </a:p>
          <a:p>
            <a:r>
              <a:rPr lang="nl-BE" sz="1400" dirty="0" smtClean="0"/>
              <a:t>Werken met beveiligingsniveaus</a:t>
            </a:r>
            <a:endParaRPr lang="nl-BE" sz="1400" dirty="0"/>
          </a:p>
        </p:txBody>
      </p:sp>
      <p:pic>
        <p:nvPicPr>
          <p:cNvPr id="15" name="Picture 4" descr="http://www.security-seals.be/files/f7a51fb67be49b5176b57a03a8eee5b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991" y="2720323"/>
            <a:ext cx="1714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116"/>
          <p:cNvSpPr txBox="1">
            <a:spLocks noChangeArrowheads="1"/>
          </p:cNvSpPr>
          <p:nvPr/>
        </p:nvSpPr>
        <p:spPr bwMode="auto">
          <a:xfrm>
            <a:off x="535174" y="1969797"/>
            <a:ext cx="41456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3200" dirty="0" smtClean="0">
                <a:solidFill>
                  <a:schemeClr val="tx2"/>
                </a:solidFill>
              </a:rPr>
              <a:t>‘Meer-niveau’-relatie</a:t>
            </a:r>
            <a:endParaRPr lang="nl-NL" altLang="nl-BE" sz="3200" dirty="0">
              <a:solidFill>
                <a:schemeClr val="tx2"/>
              </a:solidFill>
            </a:endParaRPr>
          </a:p>
        </p:txBody>
      </p:sp>
      <p:sp>
        <p:nvSpPr>
          <p:cNvPr id="8" name="Text Box 116"/>
          <p:cNvSpPr txBox="1">
            <a:spLocks noChangeArrowheads="1"/>
          </p:cNvSpPr>
          <p:nvPr/>
        </p:nvSpPr>
        <p:spPr bwMode="auto">
          <a:xfrm>
            <a:off x="630424" y="2839017"/>
            <a:ext cx="6785832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nl-BE" altLang="nl-BE" sz="2400" b="0" dirty="0" smtClean="0">
                <a:solidFill>
                  <a:schemeClr val="tx2"/>
                </a:solidFill>
              </a:rPr>
              <a:t>Een relatie met</a:t>
            </a:r>
            <a:r>
              <a:rPr lang="nl-NL" altLang="nl-BE" sz="2400" b="0" dirty="0" smtClean="0">
                <a:solidFill>
                  <a:schemeClr val="tx2"/>
                </a:solidFill>
              </a:rPr>
              <a:t> schema</a:t>
            </a:r>
            <a:br>
              <a:rPr lang="nl-NL" altLang="nl-BE" sz="2400" b="0" dirty="0" smtClean="0">
                <a:solidFill>
                  <a:schemeClr val="tx2"/>
                </a:solidFill>
              </a:rPr>
            </a:br>
            <a:endParaRPr lang="en-GB" altLang="nl-BE" sz="400" b="0" dirty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en-GB" altLang="nl-BE" sz="2400" b="0" i="1" dirty="0" smtClean="0"/>
              <a:t>         </a:t>
            </a:r>
            <a:r>
              <a:rPr lang="en-GB" altLang="nl-BE" sz="2400" b="0" i="1" dirty="0" err="1" smtClean="0"/>
              <a:t>R</a:t>
            </a:r>
            <a:r>
              <a:rPr lang="en-GB" altLang="nl-BE" sz="2400" b="0" i="1" baseline="30000" dirty="0" err="1" smtClean="0"/>
              <a:t>m</a:t>
            </a:r>
            <a:r>
              <a:rPr lang="en-GB" altLang="nl-BE" sz="2400" b="0" dirty="0" smtClean="0"/>
              <a:t>(</a:t>
            </a:r>
            <a:r>
              <a:rPr lang="en-GB" altLang="nl-BE" sz="2400" b="0" i="1" dirty="0" smtClean="0"/>
              <a:t>A</a:t>
            </a:r>
            <a:r>
              <a:rPr lang="en-GB" altLang="nl-BE" sz="2400" b="0" i="1" baseline="-25000" dirty="0" smtClean="0"/>
              <a:t>1</a:t>
            </a:r>
            <a:r>
              <a:rPr lang="en-GB" altLang="nl-BE" sz="2400" b="0" dirty="0" smtClean="0"/>
              <a:t>:</a:t>
            </a:r>
            <a:r>
              <a:rPr lang="en-GB" altLang="nl-BE" sz="2400" b="0" i="1" dirty="0" smtClean="0"/>
              <a:t>T</a:t>
            </a:r>
            <a:r>
              <a:rPr lang="en-GB" altLang="nl-BE" sz="2400" b="0" i="1" baseline="-25000" dirty="0" smtClean="0"/>
              <a:t>1</a:t>
            </a:r>
            <a:r>
              <a:rPr lang="en-GB" altLang="nl-BE" sz="2400" b="0" dirty="0"/>
              <a:t>, </a:t>
            </a:r>
            <a:r>
              <a:rPr lang="en-GB" altLang="nl-BE" sz="2400" b="0" i="1" dirty="0"/>
              <a:t>B</a:t>
            </a:r>
            <a:r>
              <a:rPr lang="en-GB" altLang="nl-BE" sz="2400" b="0" i="1" baseline="-25000" dirty="0"/>
              <a:t>1</a:t>
            </a:r>
            <a:r>
              <a:rPr lang="en-GB" altLang="nl-BE" sz="2400" b="0" dirty="0"/>
              <a:t>:</a:t>
            </a:r>
            <a:r>
              <a:rPr lang="en-GB" altLang="nl-BE" sz="2400" b="0" i="1" dirty="0"/>
              <a:t>T</a:t>
            </a:r>
            <a:r>
              <a:rPr lang="en-GB" altLang="nl-BE" sz="2400" b="0" i="1" baseline="-25000" dirty="0"/>
              <a:t>B</a:t>
            </a:r>
            <a:r>
              <a:rPr lang="en-GB" altLang="nl-BE" sz="2400" b="0" dirty="0"/>
              <a:t>, </a:t>
            </a:r>
            <a:r>
              <a:rPr lang="en-GB" altLang="nl-BE" sz="2400" b="0" dirty="0" smtClean="0"/>
              <a:t>…, </a:t>
            </a:r>
            <a:r>
              <a:rPr lang="en-GB" altLang="nl-BE" sz="2400" b="0" i="1" dirty="0" err="1"/>
              <a:t>A</a:t>
            </a:r>
            <a:r>
              <a:rPr lang="en-GB" altLang="nl-BE" sz="2400" b="0" i="1" baseline="-25000" dirty="0" err="1"/>
              <a:t>n</a:t>
            </a:r>
            <a:r>
              <a:rPr lang="en-GB" altLang="nl-BE" sz="2400" b="0" dirty="0" err="1"/>
              <a:t>:</a:t>
            </a:r>
            <a:r>
              <a:rPr lang="en-GB" altLang="nl-BE" sz="2400" b="0" i="1" dirty="0" err="1"/>
              <a:t>T</a:t>
            </a:r>
            <a:r>
              <a:rPr lang="en-GB" altLang="nl-BE" sz="2400" b="0" i="1" baseline="-25000" dirty="0" err="1"/>
              <a:t>n</a:t>
            </a:r>
            <a:r>
              <a:rPr lang="en-GB" altLang="nl-BE" sz="2400" b="0" dirty="0"/>
              <a:t>, </a:t>
            </a:r>
            <a:r>
              <a:rPr lang="en-GB" altLang="nl-BE" sz="2400" b="0" i="1" dirty="0" err="1"/>
              <a:t>B</a:t>
            </a:r>
            <a:r>
              <a:rPr lang="en-GB" altLang="nl-BE" sz="2400" b="0" i="1" baseline="-25000" dirty="0" err="1"/>
              <a:t>n</a:t>
            </a:r>
            <a:r>
              <a:rPr lang="en-GB" altLang="nl-BE" sz="2400" b="0" dirty="0" err="1"/>
              <a:t>:</a:t>
            </a:r>
            <a:r>
              <a:rPr lang="en-GB" altLang="nl-BE" sz="2400" b="0" i="1" dirty="0" err="1"/>
              <a:t>T</a:t>
            </a:r>
            <a:r>
              <a:rPr lang="en-GB" altLang="nl-BE" sz="2400" b="0" i="1" baseline="-25000" dirty="0" err="1"/>
              <a:t>B</a:t>
            </a:r>
            <a:r>
              <a:rPr lang="en-GB" altLang="nl-BE" sz="2400" b="0" dirty="0"/>
              <a:t>, </a:t>
            </a:r>
            <a:r>
              <a:rPr lang="en-GB" altLang="nl-BE" sz="2400" b="0" i="1" dirty="0"/>
              <a:t>B</a:t>
            </a:r>
            <a:r>
              <a:rPr lang="en-GB" altLang="nl-BE" sz="2400" b="0" dirty="0"/>
              <a:t>:</a:t>
            </a:r>
            <a:r>
              <a:rPr lang="en-GB" altLang="nl-BE" sz="2400" b="0" i="1" dirty="0"/>
              <a:t>T</a:t>
            </a:r>
            <a:r>
              <a:rPr lang="en-GB" altLang="nl-BE" sz="2400" b="0" i="1" baseline="-25000" dirty="0"/>
              <a:t>B</a:t>
            </a:r>
            <a:r>
              <a:rPr lang="en-GB" altLang="nl-BE" sz="2400" b="0" dirty="0"/>
              <a:t>)</a:t>
            </a:r>
            <a:endParaRPr lang="nl-NL" altLang="nl-BE" sz="2400" b="0" dirty="0"/>
          </a:p>
          <a:p>
            <a:pPr eaLnBrk="1" hangingPunct="1">
              <a:buFontTx/>
              <a:buNone/>
            </a:pPr>
            <a:r>
              <a:rPr lang="nl-NL" altLang="nl-BE" sz="400" b="0" dirty="0" smtClean="0">
                <a:solidFill>
                  <a:schemeClr val="tx2"/>
                </a:solidFill>
              </a:rPr>
              <a:t/>
            </a:r>
            <a:br>
              <a:rPr lang="nl-NL" altLang="nl-BE" sz="400" b="0" dirty="0" smtClean="0">
                <a:solidFill>
                  <a:schemeClr val="tx2"/>
                </a:solidFill>
              </a:rPr>
            </a:br>
            <a:r>
              <a:rPr lang="nl-NL" altLang="nl-BE" sz="2400" b="0" dirty="0" smtClean="0">
                <a:solidFill>
                  <a:schemeClr val="tx2"/>
                </a:solidFill>
              </a:rPr>
              <a:t>met </a:t>
            </a:r>
            <a:r>
              <a:rPr lang="nl-NL" altLang="nl-BE" sz="2400" b="0" i="1" dirty="0" smtClean="0"/>
              <a:t>T</a:t>
            </a:r>
            <a:r>
              <a:rPr lang="nl-NL" altLang="nl-BE" sz="2400" b="0" i="1" baseline="-25000" dirty="0" smtClean="0"/>
              <a:t>B</a:t>
            </a:r>
            <a:r>
              <a:rPr lang="nl-NL" altLang="nl-BE" sz="2400" b="0" dirty="0" smtClean="0">
                <a:solidFill>
                  <a:schemeClr val="tx2"/>
                </a:solidFill>
              </a:rPr>
              <a:t> een enumeratietype met de </a:t>
            </a:r>
            <a:r>
              <a:rPr lang="nl-NL" altLang="nl-BE" sz="2400" b="0" dirty="0" err="1" smtClean="0">
                <a:solidFill>
                  <a:schemeClr val="tx2"/>
                </a:solidFill>
              </a:rPr>
              <a:t>labels</a:t>
            </a:r>
            <a:r>
              <a:rPr lang="nl-NL" altLang="nl-BE" sz="2400" b="0" dirty="0" smtClean="0">
                <a:solidFill>
                  <a:schemeClr val="tx2"/>
                </a:solidFill>
              </a:rPr>
              <a:t> </a:t>
            </a:r>
            <a:r>
              <a:rPr lang="nl-NL" altLang="nl-BE" sz="2400" b="0" dirty="0">
                <a:solidFill>
                  <a:schemeClr val="tx2"/>
                </a:solidFill>
              </a:rPr>
              <a:t>van </a:t>
            </a:r>
            <a:br>
              <a:rPr lang="nl-NL" altLang="nl-BE" sz="2400" b="0" dirty="0">
                <a:solidFill>
                  <a:schemeClr val="tx2"/>
                </a:solidFill>
              </a:rPr>
            </a:br>
            <a:r>
              <a:rPr lang="nl-NL" altLang="nl-BE" sz="2400" b="0" dirty="0">
                <a:solidFill>
                  <a:schemeClr val="tx2"/>
                </a:solidFill>
              </a:rPr>
              <a:t>alle beschouwde beveiligingsniveaus. </a:t>
            </a:r>
            <a:endParaRPr lang="nl-NL" altLang="nl-BE" sz="2400" b="0" dirty="0" smtClean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nl-NL" altLang="nl-BE" sz="2400" b="0" dirty="0" smtClean="0">
                <a:solidFill>
                  <a:schemeClr val="tx2"/>
                </a:solidFill>
              </a:rPr>
              <a:t>Met elk regulier </a:t>
            </a:r>
            <a:r>
              <a:rPr lang="nl-NL" altLang="nl-BE" sz="2400" b="0" dirty="0">
                <a:solidFill>
                  <a:schemeClr val="tx2"/>
                </a:solidFill>
              </a:rPr>
              <a:t>attribuut </a:t>
            </a:r>
            <a:r>
              <a:rPr lang="nl-NL" altLang="nl-BE" sz="2400" b="0" i="1" dirty="0" err="1"/>
              <a:t>A</a:t>
            </a:r>
            <a:r>
              <a:rPr lang="nl-NL" altLang="nl-BE" sz="2400" b="0" i="1" baseline="-25000" dirty="0" err="1"/>
              <a:t>i</a:t>
            </a:r>
            <a:r>
              <a:rPr lang="nl-NL" altLang="nl-BE" sz="2400" b="0" dirty="0" err="1"/>
              <a:t>:</a:t>
            </a:r>
            <a:r>
              <a:rPr lang="nl-NL" altLang="nl-BE" sz="2400" b="0" i="1" dirty="0" err="1"/>
              <a:t>T</a:t>
            </a:r>
            <a:r>
              <a:rPr lang="nl-NL" altLang="nl-BE" sz="2400" b="0" i="1" baseline="-25000" dirty="0" err="1"/>
              <a:t>i</a:t>
            </a:r>
            <a:r>
              <a:rPr lang="nl-NL" altLang="nl-BE" sz="2400" b="0" dirty="0">
                <a:solidFill>
                  <a:schemeClr val="tx2"/>
                </a:solidFill>
              </a:rPr>
              <a:t>, </a:t>
            </a:r>
            <a:r>
              <a:rPr lang="nl-NL" altLang="nl-BE" sz="2400" b="0" dirty="0"/>
              <a:t>1</a:t>
            </a:r>
            <a:r>
              <a:rPr lang="nl-NL" altLang="nl-BE" sz="2400" b="0" dirty="0">
                <a:sym typeface="Symbol" pitchFamily="18" charset="2"/>
              </a:rPr>
              <a:t></a:t>
            </a:r>
            <a:r>
              <a:rPr lang="nl-NL" altLang="nl-BE" sz="2400" b="0" i="1" dirty="0"/>
              <a:t>i</a:t>
            </a:r>
            <a:r>
              <a:rPr lang="nl-NL" altLang="nl-BE" sz="2400" b="0" dirty="0">
                <a:sym typeface="Symbol" pitchFamily="18" charset="2"/>
              </a:rPr>
              <a:t></a:t>
            </a:r>
            <a:r>
              <a:rPr lang="nl-NL" altLang="nl-BE" sz="2400" b="0" i="1" dirty="0"/>
              <a:t>n</a:t>
            </a:r>
            <a:r>
              <a:rPr lang="nl-NL" altLang="nl-BE" sz="2400" b="0" dirty="0">
                <a:solidFill>
                  <a:schemeClr val="tx2"/>
                </a:solidFill>
              </a:rPr>
              <a:t> </a:t>
            </a:r>
            <a:r>
              <a:rPr lang="nl-NL" altLang="nl-BE" sz="2400" b="0" dirty="0" smtClean="0">
                <a:solidFill>
                  <a:schemeClr val="tx2"/>
                </a:solidFill>
              </a:rPr>
              <a:t>wordt een </a:t>
            </a:r>
            <a:br>
              <a:rPr lang="nl-NL" altLang="nl-BE" sz="2400" b="0" dirty="0" smtClean="0">
                <a:solidFill>
                  <a:schemeClr val="tx2"/>
                </a:solidFill>
              </a:rPr>
            </a:br>
            <a:r>
              <a:rPr lang="nl-NL" altLang="nl-BE" sz="2400" b="0" dirty="0" smtClean="0">
                <a:solidFill>
                  <a:schemeClr val="tx2"/>
                </a:solidFill>
              </a:rPr>
              <a:t>attribuut </a:t>
            </a:r>
            <a:r>
              <a:rPr lang="nl-NL" altLang="nl-BE" sz="2400" b="0" i="1" dirty="0" err="1" smtClean="0"/>
              <a:t>B</a:t>
            </a:r>
            <a:r>
              <a:rPr lang="nl-NL" altLang="nl-BE" sz="2400" b="0" i="1" baseline="-25000" dirty="0" err="1" smtClean="0"/>
              <a:t>i</a:t>
            </a:r>
            <a:r>
              <a:rPr lang="nl-NL" altLang="nl-BE" sz="2400" b="0" dirty="0" err="1" smtClean="0"/>
              <a:t>:</a:t>
            </a:r>
            <a:r>
              <a:rPr lang="nl-NL" altLang="nl-BE" sz="2400" b="0" i="1" dirty="0" err="1" smtClean="0"/>
              <a:t>T</a:t>
            </a:r>
            <a:r>
              <a:rPr lang="nl-NL" altLang="nl-BE" sz="2400" b="0" i="1" baseline="-25000" dirty="0" err="1" smtClean="0"/>
              <a:t>B</a:t>
            </a:r>
            <a:r>
              <a:rPr lang="nl-NL" altLang="nl-BE" sz="2400" b="0" dirty="0" smtClean="0">
                <a:solidFill>
                  <a:schemeClr val="tx2"/>
                </a:solidFill>
              </a:rPr>
              <a:t> </a:t>
            </a:r>
            <a:r>
              <a:rPr lang="nl-NL" altLang="nl-BE" sz="2400" b="0" dirty="0">
                <a:solidFill>
                  <a:schemeClr val="tx2"/>
                </a:solidFill>
              </a:rPr>
              <a:t>geassocieerd </a:t>
            </a:r>
            <a:r>
              <a:rPr lang="nl-NL" altLang="nl-BE" sz="2400" b="0" dirty="0" smtClean="0">
                <a:solidFill>
                  <a:schemeClr val="tx2"/>
                </a:solidFill>
              </a:rPr>
              <a:t>dat </a:t>
            </a:r>
            <a:r>
              <a:rPr lang="nl-NL" altLang="nl-BE" sz="2400" b="0" dirty="0">
                <a:solidFill>
                  <a:schemeClr val="tx2"/>
                </a:solidFill>
              </a:rPr>
              <a:t>het </a:t>
            </a:r>
            <a:r>
              <a:rPr lang="nl-NL" altLang="nl-BE" sz="2400" b="0" dirty="0" smtClean="0">
                <a:solidFill>
                  <a:schemeClr val="tx2"/>
                </a:solidFill>
              </a:rPr>
              <a:t>beveiligings-</a:t>
            </a:r>
            <a:br>
              <a:rPr lang="nl-NL" altLang="nl-BE" sz="2400" b="0" dirty="0" smtClean="0">
                <a:solidFill>
                  <a:schemeClr val="tx2"/>
                </a:solidFill>
              </a:rPr>
            </a:br>
            <a:r>
              <a:rPr lang="nl-NL" altLang="nl-BE" sz="2400" b="0" dirty="0" smtClean="0">
                <a:solidFill>
                  <a:schemeClr val="tx2"/>
                </a:solidFill>
              </a:rPr>
              <a:t>niveau van </a:t>
            </a:r>
            <a:r>
              <a:rPr lang="nl-NL" altLang="nl-BE" sz="2400" b="0" dirty="0">
                <a:solidFill>
                  <a:schemeClr val="tx2"/>
                </a:solidFill>
              </a:rPr>
              <a:t>elke </a:t>
            </a:r>
            <a:r>
              <a:rPr lang="nl-NL" altLang="nl-BE" sz="2400" b="0" dirty="0" smtClean="0">
                <a:solidFill>
                  <a:schemeClr val="tx2"/>
                </a:solidFill>
              </a:rPr>
              <a:t>waarde </a:t>
            </a:r>
            <a:r>
              <a:rPr lang="nl-NL" altLang="nl-BE" sz="2400" b="0" dirty="0">
                <a:solidFill>
                  <a:schemeClr val="tx2"/>
                </a:solidFill>
              </a:rPr>
              <a:t>van </a:t>
            </a:r>
            <a:r>
              <a:rPr lang="nl-NL" altLang="nl-BE" sz="2400" b="0" i="1" dirty="0"/>
              <a:t>A</a:t>
            </a:r>
            <a:r>
              <a:rPr lang="nl-NL" altLang="nl-BE" sz="2400" b="0" i="1" baseline="-25000" dirty="0"/>
              <a:t>i</a:t>
            </a:r>
            <a:r>
              <a:rPr lang="nl-NL" altLang="nl-BE" sz="2400" b="0" dirty="0">
                <a:solidFill>
                  <a:schemeClr val="tx2"/>
                </a:solidFill>
              </a:rPr>
              <a:t> </a:t>
            </a:r>
            <a:r>
              <a:rPr lang="nl-NL" altLang="nl-BE" sz="2400" b="0" dirty="0" smtClean="0">
                <a:solidFill>
                  <a:schemeClr val="tx2"/>
                </a:solidFill>
              </a:rPr>
              <a:t>modelleert. </a:t>
            </a:r>
            <a:r>
              <a:rPr lang="nl-NL" altLang="nl-BE" sz="2400" b="0" dirty="0">
                <a:solidFill>
                  <a:schemeClr val="tx2"/>
                </a:solidFill>
              </a:rPr>
              <a:t/>
            </a:r>
            <a:br>
              <a:rPr lang="nl-NL" altLang="nl-BE" sz="2400" b="0" dirty="0">
                <a:solidFill>
                  <a:schemeClr val="tx2"/>
                </a:solidFill>
              </a:rPr>
            </a:br>
            <a:r>
              <a:rPr lang="nl-NL" altLang="nl-BE" sz="2400" b="0" dirty="0">
                <a:solidFill>
                  <a:schemeClr val="tx2"/>
                </a:solidFill>
              </a:rPr>
              <a:t>Verder is er </a:t>
            </a:r>
            <a:r>
              <a:rPr lang="nl-NL" altLang="nl-BE" sz="2400" b="0" dirty="0" smtClean="0">
                <a:solidFill>
                  <a:schemeClr val="tx2"/>
                </a:solidFill>
              </a:rPr>
              <a:t>een afgeleid </a:t>
            </a:r>
            <a:r>
              <a:rPr lang="nl-NL" altLang="nl-BE" sz="2400" b="0" dirty="0">
                <a:solidFill>
                  <a:schemeClr val="tx2"/>
                </a:solidFill>
              </a:rPr>
              <a:t>attribuut </a:t>
            </a:r>
            <a:r>
              <a:rPr lang="nl-NL" altLang="nl-BE" sz="2400" b="0" i="1" dirty="0"/>
              <a:t>B</a:t>
            </a:r>
            <a:r>
              <a:rPr lang="nl-NL" altLang="nl-BE" sz="2400" b="0" dirty="0"/>
              <a:t>:</a:t>
            </a:r>
            <a:r>
              <a:rPr lang="nl-NL" altLang="nl-BE" sz="2400" b="0" i="1" dirty="0"/>
              <a:t>T</a:t>
            </a:r>
            <a:r>
              <a:rPr lang="nl-NL" altLang="nl-BE" sz="2400" b="0" i="1" baseline="-25000" dirty="0"/>
              <a:t>B</a:t>
            </a:r>
            <a:r>
              <a:rPr lang="nl-NL" altLang="nl-BE" sz="2400" b="0" dirty="0">
                <a:solidFill>
                  <a:schemeClr val="tx2"/>
                </a:solidFill>
              </a:rPr>
              <a:t> </a:t>
            </a:r>
            <a:r>
              <a:rPr lang="nl-NL" altLang="nl-BE" sz="2400" b="0" dirty="0" smtClean="0">
                <a:solidFill>
                  <a:schemeClr val="tx2"/>
                </a:solidFill>
              </a:rPr>
              <a:t>voor het</a:t>
            </a:r>
            <a:r>
              <a:rPr lang="nl-NL" altLang="nl-BE" sz="2400" b="0" dirty="0">
                <a:solidFill>
                  <a:schemeClr val="tx2"/>
                </a:solidFill>
              </a:rPr>
              <a:t/>
            </a:r>
            <a:br>
              <a:rPr lang="nl-NL" altLang="nl-BE" sz="2400" b="0" dirty="0">
                <a:solidFill>
                  <a:schemeClr val="tx2"/>
                </a:solidFill>
              </a:rPr>
            </a:br>
            <a:r>
              <a:rPr lang="nl-NL" altLang="nl-BE" sz="2400" b="0" dirty="0" smtClean="0">
                <a:solidFill>
                  <a:schemeClr val="tx2"/>
                </a:solidFill>
              </a:rPr>
              <a:t>beveiligingsniveau </a:t>
            </a:r>
            <a:r>
              <a:rPr lang="nl-NL" altLang="nl-BE" sz="2400" b="0" dirty="0">
                <a:solidFill>
                  <a:schemeClr val="tx2"/>
                </a:solidFill>
              </a:rPr>
              <a:t>van elk </a:t>
            </a:r>
            <a:r>
              <a:rPr lang="nl-NL" altLang="nl-BE" sz="2400" b="0" dirty="0" err="1">
                <a:solidFill>
                  <a:schemeClr val="tx2"/>
                </a:solidFill>
              </a:rPr>
              <a:t>tuple</a:t>
            </a:r>
            <a:r>
              <a:rPr lang="nl-NL" altLang="nl-BE" sz="2400" b="0" dirty="0">
                <a:solidFill>
                  <a:schemeClr val="tx2"/>
                </a:solidFill>
              </a:rPr>
              <a:t> </a:t>
            </a:r>
            <a:r>
              <a:rPr lang="nl-NL" altLang="nl-BE" sz="2400" b="0" dirty="0" smtClean="0">
                <a:solidFill>
                  <a:schemeClr val="tx2"/>
                </a:solidFill>
              </a:rPr>
              <a:t>van de relatie.</a:t>
            </a:r>
            <a:endParaRPr lang="en-US" altLang="nl-BE" sz="24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555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Toegangscontrole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Toegangsbeperking</a:t>
            </a:r>
          </a:p>
          <a:p>
            <a:r>
              <a:rPr lang="nl-BE" sz="1400" dirty="0" smtClean="0"/>
              <a:t>Werken met beveiligingsniveaus</a:t>
            </a:r>
            <a:endParaRPr lang="nl-BE" sz="1400" dirty="0"/>
          </a:p>
        </p:txBody>
      </p:sp>
      <p:sp>
        <p:nvSpPr>
          <p:cNvPr id="8" name="Text Box 116"/>
          <p:cNvSpPr txBox="1">
            <a:spLocks noChangeArrowheads="1"/>
          </p:cNvSpPr>
          <p:nvPr/>
        </p:nvSpPr>
        <p:spPr bwMode="auto">
          <a:xfrm>
            <a:off x="516124" y="1525871"/>
            <a:ext cx="78107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nl-BE" altLang="nl-BE" sz="2400" dirty="0" smtClean="0">
                <a:solidFill>
                  <a:schemeClr val="tx2"/>
                </a:solidFill>
              </a:rPr>
              <a:t>Gebruikers met verschillende toegangsniveaus</a:t>
            </a:r>
            <a:br>
              <a:rPr lang="nl-BE" altLang="nl-BE" sz="2400" dirty="0" smtClean="0">
                <a:solidFill>
                  <a:schemeClr val="tx2"/>
                </a:solidFill>
              </a:rPr>
            </a:br>
            <a:r>
              <a:rPr lang="nl-BE" altLang="nl-BE" sz="2400" dirty="0" smtClean="0">
                <a:solidFill>
                  <a:schemeClr val="tx2"/>
                </a:solidFill>
              </a:rPr>
              <a:t>zien een ‘meer-niveau’-relatie op een andere manier</a:t>
            </a:r>
            <a:r>
              <a:rPr lang="nl-NL" altLang="nl-BE" sz="2400" dirty="0" smtClean="0">
                <a:solidFill>
                  <a:schemeClr val="tx2"/>
                </a:solidFill>
              </a:rPr>
              <a:t>.</a:t>
            </a:r>
            <a:endParaRPr lang="en-US" altLang="nl-BE" sz="2400" dirty="0">
              <a:solidFill>
                <a:schemeClr val="tx2"/>
              </a:solidFill>
            </a:endParaRPr>
          </a:p>
        </p:txBody>
      </p:sp>
      <p:pic>
        <p:nvPicPr>
          <p:cNvPr id="3074" name="Picture 2" descr="http://upload.wikimedia.org/wikipedia/commons/c/c0/Chameleon_-_Tanzania_-_Usambara_Mountain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75" y="2491723"/>
            <a:ext cx="2480616" cy="185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116"/>
          <p:cNvSpPr txBox="1">
            <a:spLocks noChangeArrowheads="1"/>
          </p:cNvSpPr>
          <p:nvPr/>
        </p:nvSpPr>
        <p:spPr bwMode="auto">
          <a:xfrm>
            <a:off x="516124" y="2680381"/>
            <a:ext cx="1396536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nl-BE" altLang="nl-BE" sz="2400" dirty="0" smtClean="0">
                <a:solidFill>
                  <a:schemeClr val="accent6">
                    <a:lumMod val="75000"/>
                  </a:schemeClr>
                </a:solidFill>
              </a:rPr>
              <a:t>Filtering</a:t>
            </a:r>
            <a:endParaRPr lang="en-US" altLang="nl-BE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 Box 116"/>
          <p:cNvSpPr txBox="1">
            <a:spLocks noChangeArrowheads="1"/>
          </p:cNvSpPr>
          <p:nvPr/>
        </p:nvSpPr>
        <p:spPr bwMode="auto">
          <a:xfrm>
            <a:off x="516124" y="4569462"/>
            <a:ext cx="2560316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nl-BE" altLang="nl-BE" sz="2400" dirty="0" smtClean="0">
                <a:solidFill>
                  <a:schemeClr val="accent6">
                    <a:lumMod val="75000"/>
                  </a:schemeClr>
                </a:solidFill>
              </a:rPr>
              <a:t>Poly-</a:t>
            </a:r>
            <a:r>
              <a:rPr lang="nl-BE" altLang="nl-BE" sz="2400" dirty="0" err="1" smtClean="0">
                <a:solidFill>
                  <a:schemeClr val="accent6">
                    <a:lumMod val="75000"/>
                  </a:schemeClr>
                </a:solidFill>
              </a:rPr>
              <a:t>instantiatie</a:t>
            </a:r>
            <a:endParaRPr lang="en-US" altLang="nl-BE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 Box 116"/>
          <p:cNvSpPr txBox="1">
            <a:spLocks noChangeArrowheads="1"/>
          </p:cNvSpPr>
          <p:nvPr/>
        </p:nvSpPr>
        <p:spPr bwMode="auto">
          <a:xfrm>
            <a:off x="516124" y="3219477"/>
            <a:ext cx="594425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nl-BE" altLang="nl-BE" sz="2000" b="0" dirty="0" smtClean="0">
                <a:solidFill>
                  <a:schemeClr val="tx2"/>
                </a:solidFill>
              </a:rPr>
              <a:t>Attribuutwaarden op een hoger beveiligingsniveau </a:t>
            </a:r>
            <a:br>
              <a:rPr lang="nl-BE" altLang="nl-BE" sz="2000" b="0" dirty="0" smtClean="0">
                <a:solidFill>
                  <a:schemeClr val="tx2"/>
                </a:solidFill>
              </a:rPr>
            </a:br>
            <a:r>
              <a:rPr lang="nl-BE" altLang="nl-BE" sz="2000" b="0" dirty="0" smtClean="0">
                <a:solidFill>
                  <a:schemeClr val="tx2"/>
                </a:solidFill>
              </a:rPr>
              <a:t>worden berekend of vervangen door</a:t>
            </a:r>
            <a:r>
              <a:rPr lang="nl-NL" altLang="nl-BE" sz="2000" b="0" dirty="0" smtClean="0">
                <a:solidFill>
                  <a:schemeClr val="tx2"/>
                </a:solidFill>
              </a:rPr>
              <a:t> </a:t>
            </a:r>
            <a:r>
              <a:rPr lang="nl-NL" altLang="nl-BE" sz="2000" b="0" dirty="0" err="1" smtClean="0">
                <a:solidFill>
                  <a:schemeClr val="tx2"/>
                </a:solidFill>
              </a:rPr>
              <a:t>null</a:t>
            </a:r>
            <a:r>
              <a:rPr lang="nl-NL" altLang="nl-BE" sz="2000" b="0" dirty="0" smtClean="0">
                <a:solidFill>
                  <a:schemeClr val="tx2"/>
                </a:solidFill>
              </a:rPr>
              <a:t>- of</a:t>
            </a:r>
            <a:br>
              <a:rPr lang="nl-NL" altLang="nl-BE" sz="2000" b="0" dirty="0" smtClean="0">
                <a:solidFill>
                  <a:schemeClr val="tx2"/>
                </a:solidFill>
              </a:rPr>
            </a:br>
            <a:r>
              <a:rPr lang="nl-NL" altLang="nl-BE" sz="2000" b="0" dirty="0" err="1" smtClean="0">
                <a:solidFill>
                  <a:schemeClr val="tx2"/>
                </a:solidFill>
              </a:rPr>
              <a:t>defaultwaarden</a:t>
            </a:r>
            <a:r>
              <a:rPr lang="nl-NL" altLang="nl-BE" sz="2000" b="0" dirty="0" smtClean="0">
                <a:solidFill>
                  <a:schemeClr val="tx2"/>
                </a:solidFill>
              </a:rPr>
              <a:t>. </a:t>
            </a:r>
            <a:endParaRPr lang="en-US" altLang="nl-BE" sz="2000" b="0" dirty="0">
              <a:solidFill>
                <a:schemeClr val="tx2"/>
              </a:solidFill>
            </a:endParaRPr>
          </a:p>
        </p:txBody>
      </p:sp>
      <p:sp>
        <p:nvSpPr>
          <p:cNvPr id="12" name="Text Box 116"/>
          <p:cNvSpPr txBox="1">
            <a:spLocks noChangeArrowheads="1"/>
          </p:cNvSpPr>
          <p:nvPr/>
        </p:nvSpPr>
        <p:spPr bwMode="auto">
          <a:xfrm>
            <a:off x="516124" y="4994160"/>
            <a:ext cx="774763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nl-BE" altLang="nl-BE" sz="2000" b="0" dirty="0" smtClean="0">
                <a:solidFill>
                  <a:schemeClr val="tx2"/>
                </a:solidFill>
              </a:rPr>
              <a:t>Extra </a:t>
            </a:r>
            <a:r>
              <a:rPr lang="nl-BE" altLang="nl-BE" sz="2000" b="0" dirty="0" err="1" smtClean="0">
                <a:solidFill>
                  <a:schemeClr val="tx2"/>
                </a:solidFill>
              </a:rPr>
              <a:t>tuples</a:t>
            </a:r>
            <a:r>
              <a:rPr lang="nl-BE" altLang="nl-BE" sz="2000" b="0" dirty="0" smtClean="0">
                <a:solidFill>
                  <a:schemeClr val="tx2"/>
                </a:solidFill>
              </a:rPr>
              <a:t> worden gebruikt om verschillen in attribuutwaarden te </a:t>
            </a:r>
            <a:br>
              <a:rPr lang="nl-BE" altLang="nl-BE" sz="2000" b="0" dirty="0" smtClean="0">
                <a:solidFill>
                  <a:schemeClr val="tx2"/>
                </a:solidFill>
              </a:rPr>
            </a:br>
            <a:r>
              <a:rPr lang="nl-BE" altLang="nl-BE" sz="2000" b="0" dirty="0" smtClean="0">
                <a:solidFill>
                  <a:schemeClr val="tx2"/>
                </a:solidFill>
              </a:rPr>
              <a:t>verbergen. Afhankelijk van het toegangsniveau wordt een ander </a:t>
            </a:r>
            <a:br>
              <a:rPr lang="nl-BE" altLang="nl-BE" sz="2000" b="0" dirty="0" smtClean="0">
                <a:solidFill>
                  <a:schemeClr val="tx2"/>
                </a:solidFill>
              </a:rPr>
            </a:br>
            <a:r>
              <a:rPr lang="nl-BE" altLang="nl-BE" sz="2000" b="0" dirty="0" err="1" smtClean="0">
                <a:solidFill>
                  <a:schemeClr val="tx2"/>
                </a:solidFill>
              </a:rPr>
              <a:t>tuple</a:t>
            </a:r>
            <a:r>
              <a:rPr lang="nl-BE" altLang="nl-BE" sz="2000" b="0" dirty="0" smtClean="0">
                <a:solidFill>
                  <a:schemeClr val="tx2"/>
                </a:solidFill>
              </a:rPr>
              <a:t> getoond.</a:t>
            </a:r>
            <a:r>
              <a:rPr lang="nl-NL" altLang="nl-BE" sz="2000" b="0" dirty="0" smtClean="0">
                <a:solidFill>
                  <a:schemeClr val="tx2"/>
                </a:solidFill>
              </a:rPr>
              <a:t> Primaire sleutels worden daartoe uitgebreid.</a:t>
            </a:r>
            <a:endParaRPr lang="en-US" altLang="nl-BE" sz="2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516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Toegangscontrole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Toegangsbeperking</a:t>
            </a:r>
          </a:p>
          <a:p>
            <a:r>
              <a:rPr lang="nl-BE" sz="1400" dirty="0" smtClean="0"/>
              <a:t>Werken met beveiligingsniveaus</a:t>
            </a:r>
            <a:endParaRPr lang="nl-BE" sz="1400" dirty="0"/>
          </a:p>
        </p:txBody>
      </p:sp>
      <p:pic>
        <p:nvPicPr>
          <p:cNvPr id="15" name="Picture 4" descr="http://www.security-seals.be/files/f7a51fb67be49b5176b57a03a8eee5b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282" y="2017572"/>
            <a:ext cx="1237718" cy="275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116"/>
          <p:cNvSpPr txBox="1">
            <a:spLocks noChangeArrowheads="1"/>
          </p:cNvSpPr>
          <p:nvPr/>
        </p:nvSpPr>
        <p:spPr bwMode="auto">
          <a:xfrm>
            <a:off x="630424" y="1306944"/>
            <a:ext cx="21579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3200" dirty="0" smtClean="0">
                <a:solidFill>
                  <a:schemeClr val="tx2"/>
                </a:solidFill>
              </a:rPr>
              <a:t>Voorbeeld</a:t>
            </a:r>
            <a:endParaRPr lang="nl-NL" altLang="nl-BE" sz="3200" dirty="0">
              <a:solidFill>
                <a:schemeClr val="tx2"/>
              </a:solidFill>
            </a:endParaRPr>
          </a:p>
        </p:txBody>
      </p:sp>
      <p:sp>
        <p:nvSpPr>
          <p:cNvPr id="9" name="Text Box 242"/>
          <p:cNvSpPr txBox="1">
            <a:spLocks noChangeArrowheads="1"/>
          </p:cNvSpPr>
          <p:nvPr/>
        </p:nvSpPr>
        <p:spPr bwMode="auto">
          <a:xfrm>
            <a:off x="674688" y="1855633"/>
            <a:ext cx="69556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BE" altLang="nl-BE" sz="1600" b="0" dirty="0">
                <a:solidFill>
                  <a:srgbClr val="000000"/>
                </a:solidFill>
              </a:rPr>
              <a:t>TG: topgeheim; G: geheim; V: vertrouwelijk; P: </a:t>
            </a:r>
            <a:r>
              <a:rPr lang="nl-BE" altLang="nl-BE" sz="1600" b="0" dirty="0" smtClean="0">
                <a:solidFill>
                  <a:srgbClr val="000000"/>
                </a:solidFill>
              </a:rPr>
              <a:t>publiek, </a:t>
            </a:r>
            <a:r>
              <a:rPr lang="nl-BE" altLang="nl-BE" sz="1600" b="0" dirty="0">
                <a:solidFill>
                  <a:srgbClr val="000000"/>
                </a:solidFill>
              </a:rPr>
              <a:t>waarbij TG&gt;G&gt;V&gt;P</a:t>
            </a:r>
            <a:endParaRPr lang="nl-NL" altLang="nl-BE" sz="1600" dirty="0">
              <a:solidFill>
                <a:srgbClr val="000000"/>
              </a:solidFill>
            </a:endParaRPr>
          </a:p>
        </p:txBody>
      </p:sp>
      <p:sp>
        <p:nvSpPr>
          <p:cNvPr id="11" name="AutoShape 401"/>
          <p:cNvSpPr>
            <a:spLocks noChangeAspect="1" noChangeArrowheads="1" noTextEdit="1"/>
          </p:cNvSpPr>
          <p:nvPr/>
        </p:nvSpPr>
        <p:spPr bwMode="auto">
          <a:xfrm>
            <a:off x="358775" y="2320132"/>
            <a:ext cx="7513637" cy="444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" name="Rectangle 403"/>
          <p:cNvSpPr>
            <a:spLocks noChangeArrowheads="1"/>
          </p:cNvSpPr>
          <p:nvPr/>
        </p:nvSpPr>
        <p:spPr bwMode="auto">
          <a:xfrm>
            <a:off x="454025" y="2647157"/>
            <a:ext cx="7345362" cy="2889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endParaRPr lang="en-GB" altLang="nl-BE" sz="1200">
              <a:solidFill>
                <a:schemeClr val="tx1"/>
              </a:solidFill>
            </a:endParaRPr>
          </a:p>
        </p:txBody>
      </p:sp>
      <p:sp>
        <p:nvSpPr>
          <p:cNvPr id="13" name="Rectangle 404"/>
          <p:cNvSpPr>
            <a:spLocks noChangeArrowheads="1"/>
          </p:cNvSpPr>
          <p:nvPr/>
        </p:nvSpPr>
        <p:spPr bwMode="auto">
          <a:xfrm>
            <a:off x="517525" y="2683669"/>
            <a:ext cx="51117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>
                <a:solidFill>
                  <a:srgbClr val="000000"/>
                </a:solidFill>
              </a:rPr>
              <a:t>Tabel 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14" name="Rectangle 405"/>
          <p:cNvSpPr>
            <a:spLocks noChangeArrowheads="1"/>
          </p:cNvSpPr>
          <p:nvPr/>
        </p:nvSpPr>
        <p:spPr bwMode="auto">
          <a:xfrm>
            <a:off x="1028700" y="2690019"/>
            <a:ext cx="289242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Schilderij          primaire sleutel = {S_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16" name="Rectangle 406"/>
          <p:cNvSpPr>
            <a:spLocks noChangeArrowheads="1"/>
          </p:cNvSpPr>
          <p:nvPr/>
        </p:nvSpPr>
        <p:spPr bwMode="auto">
          <a:xfrm>
            <a:off x="3921125" y="2690019"/>
            <a:ext cx="17780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ID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17" name="Rectangle 407"/>
          <p:cNvSpPr>
            <a:spLocks noChangeArrowheads="1"/>
          </p:cNvSpPr>
          <p:nvPr/>
        </p:nvSpPr>
        <p:spPr bwMode="auto">
          <a:xfrm>
            <a:off x="4098925" y="2690019"/>
            <a:ext cx="217487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, B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18" name="Rectangle 408"/>
          <p:cNvSpPr>
            <a:spLocks noChangeArrowheads="1"/>
          </p:cNvSpPr>
          <p:nvPr/>
        </p:nvSpPr>
        <p:spPr bwMode="auto">
          <a:xfrm>
            <a:off x="4316412" y="2796382"/>
            <a:ext cx="635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900" b="0">
                <a:solidFill>
                  <a:srgbClr val="000000"/>
                </a:solidFill>
              </a:rPr>
              <a:t>1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19" name="Rectangle 409"/>
          <p:cNvSpPr>
            <a:spLocks noChangeArrowheads="1"/>
          </p:cNvSpPr>
          <p:nvPr/>
        </p:nvSpPr>
        <p:spPr bwMode="auto">
          <a:xfrm>
            <a:off x="4379912" y="2690019"/>
            <a:ext cx="2535238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}    vreemde sleutel = {Eigenaar}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1" name="Rectangle 410"/>
          <p:cNvSpPr>
            <a:spLocks noChangeArrowheads="1"/>
          </p:cNvSpPr>
          <p:nvPr/>
        </p:nvSpPr>
        <p:spPr bwMode="auto">
          <a:xfrm>
            <a:off x="454025" y="3020219"/>
            <a:ext cx="7345362" cy="490538"/>
          </a:xfrm>
          <a:prstGeom prst="rect">
            <a:avLst/>
          </a:prstGeom>
          <a:solidFill>
            <a:srgbClr val="D2D2D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endParaRPr lang="en-GB" altLang="nl-BE" sz="1200">
              <a:solidFill>
                <a:schemeClr val="tx1"/>
              </a:solidFill>
            </a:endParaRPr>
          </a:p>
        </p:txBody>
      </p:sp>
      <p:sp>
        <p:nvSpPr>
          <p:cNvPr id="22" name="Rectangle 411"/>
          <p:cNvSpPr>
            <a:spLocks noChangeArrowheads="1"/>
          </p:cNvSpPr>
          <p:nvPr/>
        </p:nvSpPr>
        <p:spPr bwMode="auto">
          <a:xfrm>
            <a:off x="454025" y="3020219"/>
            <a:ext cx="7345362" cy="490538"/>
          </a:xfrm>
          <a:prstGeom prst="rect">
            <a:avLst/>
          </a:prstGeom>
          <a:noFill/>
          <a:ln w="19050" cap="rnd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endParaRPr lang="en-GB" altLang="nl-BE" sz="1200">
              <a:solidFill>
                <a:schemeClr val="tx1"/>
              </a:solidFill>
            </a:endParaRPr>
          </a:p>
        </p:txBody>
      </p:sp>
      <p:sp>
        <p:nvSpPr>
          <p:cNvPr id="23" name="Rectangle 413"/>
          <p:cNvSpPr>
            <a:spLocks noChangeArrowheads="1"/>
          </p:cNvSpPr>
          <p:nvPr/>
        </p:nvSpPr>
        <p:spPr bwMode="auto">
          <a:xfrm>
            <a:off x="519112" y="3050382"/>
            <a:ext cx="21748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S_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4" name="Rectangle 414"/>
          <p:cNvSpPr>
            <a:spLocks noChangeArrowheads="1"/>
          </p:cNvSpPr>
          <p:nvPr/>
        </p:nvSpPr>
        <p:spPr bwMode="auto">
          <a:xfrm>
            <a:off x="736600" y="3050382"/>
            <a:ext cx="17780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ID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5" name="Rectangle 415"/>
          <p:cNvSpPr>
            <a:spLocks noChangeArrowheads="1"/>
          </p:cNvSpPr>
          <p:nvPr/>
        </p:nvSpPr>
        <p:spPr bwMode="auto">
          <a:xfrm>
            <a:off x="912812" y="3050382"/>
            <a:ext cx="4921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: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6" name="Rectangle 416"/>
          <p:cNvSpPr>
            <a:spLocks noChangeArrowheads="1"/>
          </p:cNvSpPr>
          <p:nvPr/>
        </p:nvSpPr>
        <p:spPr bwMode="auto">
          <a:xfrm>
            <a:off x="519112" y="3263107"/>
            <a:ext cx="34448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char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7" name="Rectangle 417"/>
          <p:cNvSpPr>
            <a:spLocks noChangeArrowheads="1"/>
          </p:cNvSpPr>
          <p:nvPr/>
        </p:nvSpPr>
        <p:spPr bwMode="auto">
          <a:xfrm>
            <a:off x="863600" y="3263107"/>
            <a:ext cx="21590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(3)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8" name="Rectangle 418"/>
          <p:cNvSpPr>
            <a:spLocks noChangeArrowheads="1"/>
          </p:cNvSpPr>
          <p:nvPr/>
        </p:nvSpPr>
        <p:spPr bwMode="auto">
          <a:xfrm>
            <a:off x="1731962" y="3050382"/>
            <a:ext cx="52228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Naam: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9" name="Rectangle 419"/>
          <p:cNvSpPr>
            <a:spLocks noChangeArrowheads="1"/>
          </p:cNvSpPr>
          <p:nvPr/>
        </p:nvSpPr>
        <p:spPr bwMode="auto">
          <a:xfrm>
            <a:off x="1731962" y="3263107"/>
            <a:ext cx="59055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varchar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0" name="Rectangle 420"/>
          <p:cNvSpPr>
            <a:spLocks noChangeArrowheads="1"/>
          </p:cNvSpPr>
          <p:nvPr/>
        </p:nvSpPr>
        <p:spPr bwMode="auto">
          <a:xfrm>
            <a:off x="3181350" y="3050382"/>
            <a:ext cx="66040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Periode: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1" name="Rectangle 421"/>
          <p:cNvSpPr>
            <a:spLocks noChangeArrowheads="1"/>
          </p:cNvSpPr>
          <p:nvPr/>
        </p:nvSpPr>
        <p:spPr bwMode="auto">
          <a:xfrm>
            <a:off x="3181350" y="3263107"/>
            <a:ext cx="541337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integer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2" name="Rectangle 422"/>
          <p:cNvSpPr>
            <a:spLocks noChangeArrowheads="1"/>
          </p:cNvSpPr>
          <p:nvPr/>
        </p:nvSpPr>
        <p:spPr bwMode="auto">
          <a:xfrm>
            <a:off x="4459287" y="3059907"/>
            <a:ext cx="669925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Waarde: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3" name="Rectangle 423"/>
          <p:cNvSpPr>
            <a:spLocks noChangeArrowheads="1"/>
          </p:cNvSpPr>
          <p:nvPr/>
        </p:nvSpPr>
        <p:spPr bwMode="auto">
          <a:xfrm>
            <a:off x="4459287" y="3272632"/>
            <a:ext cx="295275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real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4" name="Rectangle 424"/>
          <p:cNvSpPr>
            <a:spLocks noChangeArrowheads="1"/>
          </p:cNvSpPr>
          <p:nvPr/>
        </p:nvSpPr>
        <p:spPr bwMode="auto">
          <a:xfrm>
            <a:off x="5959475" y="3050382"/>
            <a:ext cx="758825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Eigenaar: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5" name="Rectangle 425"/>
          <p:cNvSpPr>
            <a:spLocks noChangeArrowheads="1"/>
          </p:cNvSpPr>
          <p:nvPr/>
        </p:nvSpPr>
        <p:spPr bwMode="auto">
          <a:xfrm>
            <a:off x="5959475" y="3263107"/>
            <a:ext cx="59055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varchar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6" name="Rectangle 426"/>
          <p:cNvSpPr>
            <a:spLocks noChangeArrowheads="1"/>
          </p:cNvSpPr>
          <p:nvPr/>
        </p:nvSpPr>
        <p:spPr bwMode="auto">
          <a:xfrm>
            <a:off x="454025" y="3585369"/>
            <a:ext cx="7345362" cy="833438"/>
          </a:xfrm>
          <a:prstGeom prst="rect">
            <a:avLst/>
          </a:prstGeom>
          <a:noFill/>
          <a:ln w="12700" cap="rnd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endParaRPr lang="en-GB" altLang="nl-BE" sz="1200">
              <a:solidFill>
                <a:schemeClr val="tx1"/>
              </a:solidFill>
            </a:endParaRPr>
          </a:p>
        </p:txBody>
      </p:sp>
      <p:sp>
        <p:nvSpPr>
          <p:cNvPr id="37" name="Rectangle 427"/>
          <p:cNvSpPr>
            <a:spLocks noChangeArrowheads="1"/>
          </p:cNvSpPr>
          <p:nvPr/>
        </p:nvSpPr>
        <p:spPr bwMode="auto">
          <a:xfrm>
            <a:off x="550862" y="3644107"/>
            <a:ext cx="31591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S01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8" name="Rectangle 428"/>
          <p:cNvSpPr>
            <a:spLocks noChangeArrowheads="1"/>
          </p:cNvSpPr>
          <p:nvPr/>
        </p:nvSpPr>
        <p:spPr bwMode="auto">
          <a:xfrm>
            <a:off x="1724025" y="3644107"/>
            <a:ext cx="90805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Vissershuis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9" name="Rectangle 429"/>
          <p:cNvSpPr>
            <a:spLocks noChangeArrowheads="1"/>
          </p:cNvSpPr>
          <p:nvPr/>
        </p:nvSpPr>
        <p:spPr bwMode="auto">
          <a:xfrm>
            <a:off x="3238500" y="3644107"/>
            <a:ext cx="39370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1882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40" name="Rectangle 430"/>
          <p:cNvSpPr>
            <a:spLocks noChangeArrowheads="1"/>
          </p:cNvSpPr>
          <p:nvPr/>
        </p:nvSpPr>
        <p:spPr bwMode="auto">
          <a:xfrm>
            <a:off x="6048375" y="3644107"/>
            <a:ext cx="73025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Boijmans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41" name="Rectangle 431"/>
          <p:cNvSpPr>
            <a:spLocks noChangeArrowheads="1"/>
          </p:cNvSpPr>
          <p:nvPr/>
        </p:nvSpPr>
        <p:spPr bwMode="auto">
          <a:xfrm>
            <a:off x="4505325" y="3644107"/>
            <a:ext cx="885825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16.000.000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42" name="Rectangle 432"/>
          <p:cNvSpPr>
            <a:spLocks noChangeArrowheads="1"/>
          </p:cNvSpPr>
          <p:nvPr/>
        </p:nvSpPr>
        <p:spPr bwMode="auto">
          <a:xfrm>
            <a:off x="546100" y="3931444"/>
            <a:ext cx="315912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S03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43" name="Rectangle 433"/>
          <p:cNvSpPr>
            <a:spLocks noChangeArrowheads="1"/>
          </p:cNvSpPr>
          <p:nvPr/>
        </p:nvSpPr>
        <p:spPr bwMode="auto">
          <a:xfrm>
            <a:off x="1719262" y="3931444"/>
            <a:ext cx="44291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Mona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44" name="Rectangle 434"/>
          <p:cNvSpPr>
            <a:spLocks noChangeArrowheads="1"/>
          </p:cNvSpPr>
          <p:nvPr/>
        </p:nvSpPr>
        <p:spPr bwMode="auto">
          <a:xfrm>
            <a:off x="2211387" y="3931444"/>
            <a:ext cx="325438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Lisa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45" name="Rectangle 435"/>
          <p:cNvSpPr>
            <a:spLocks noChangeArrowheads="1"/>
          </p:cNvSpPr>
          <p:nvPr/>
        </p:nvSpPr>
        <p:spPr bwMode="auto">
          <a:xfrm>
            <a:off x="3233737" y="3931444"/>
            <a:ext cx="39370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1499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46" name="Rectangle 436"/>
          <p:cNvSpPr>
            <a:spLocks noChangeArrowheads="1"/>
          </p:cNvSpPr>
          <p:nvPr/>
        </p:nvSpPr>
        <p:spPr bwMode="auto">
          <a:xfrm>
            <a:off x="6069012" y="3931444"/>
            <a:ext cx="541338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Louvre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47" name="Rectangle 437"/>
          <p:cNvSpPr>
            <a:spLocks noChangeArrowheads="1"/>
          </p:cNvSpPr>
          <p:nvPr/>
        </p:nvSpPr>
        <p:spPr bwMode="auto">
          <a:xfrm>
            <a:off x="4500562" y="3931444"/>
            <a:ext cx="88582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30.000.000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48" name="Rectangle 438"/>
          <p:cNvSpPr>
            <a:spLocks noChangeArrowheads="1"/>
          </p:cNvSpPr>
          <p:nvPr/>
        </p:nvSpPr>
        <p:spPr bwMode="auto">
          <a:xfrm>
            <a:off x="546100" y="4202907"/>
            <a:ext cx="315912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S03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49" name="Rectangle 439"/>
          <p:cNvSpPr>
            <a:spLocks noChangeArrowheads="1"/>
          </p:cNvSpPr>
          <p:nvPr/>
        </p:nvSpPr>
        <p:spPr bwMode="auto">
          <a:xfrm>
            <a:off x="1719262" y="4202907"/>
            <a:ext cx="44291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Mona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50" name="Rectangle 440"/>
          <p:cNvSpPr>
            <a:spLocks noChangeArrowheads="1"/>
          </p:cNvSpPr>
          <p:nvPr/>
        </p:nvSpPr>
        <p:spPr bwMode="auto">
          <a:xfrm>
            <a:off x="2211387" y="4202907"/>
            <a:ext cx="32543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Lisa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51" name="Rectangle 441"/>
          <p:cNvSpPr>
            <a:spLocks noChangeArrowheads="1"/>
          </p:cNvSpPr>
          <p:nvPr/>
        </p:nvSpPr>
        <p:spPr bwMode="auto">
          <a:xfrm>
            <a:off x="3233737" y="4202907"/>
            <a:ext cx="39370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1499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52" name="Rectangle 442"/>
          <p:cNvSpPr>
            <a:spLocks noChangeArrowheads="1"/>
          </p:cNvSpPr>
          <p:nvPr/>
        </p:nvSpPr>
        <p:spPr bwMode="auto">
          <a:xfrm>
            <a:off x="6069012" y="4202907"/>
            <a:ext cx="54133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Louvre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53" name="Rectangle 443"/>
          <p:cNvSpPr>
            <a:spLocks noChangeArrowheads="1"/>
          </p:cNvSpPr>
          <p:nvPr/>
        </p:nvSpPr>
        <p:spPr bwMode="auto">
          <a:xfrm>
            <a:off x="4500562" y="4202907"/>
            <a:ext cx="885825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75.000.000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54" name="Line 444"/>
          <p:cNvSpPr>
            <a:spLocks noChangeShapeType="1"/>
          </p:cNvSpPr>
          <p:nvPr/>
        </p:nvSpPr>
        <p:spPr bwMode="auto">
          <a:xfrm>
            <a:off x="454025" y="3872707"/>
            <a:ext cx="7345362" cy="1587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5" name="Line 445"/>
          <p:cNvSpPr>
            <a:spLocks noChangeShapeType="1"/>
          </p:cNvSpPr>
          <p:nvPr/>
        </p:nvSpPr>
        <p:spPr bwMode="auto">
          <a:xfrm>
            <a:off x="454025" y="4160044"/>
            <a:ext cx="7345362" cy="1588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6" name="Line 446"/>
          <p:cNvSpPr>
            <a:spLocks noChangeShapeType="1"/>
          </p:cNvSpPr>
          <p:nvPr/>
        </p:nvSpPr>
        <p:spPr bwMode="auto">
          <a:xfrm>
            <a:off x="1625600" y="3023394"/>
            <a:ext cx="1587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7" name="Line 447"/>
          <p:cNvSpPr>
            <a:spLocks noChangeShapeType="1"/>
          </p:cNvSpPr>
          <p:nvPr/>
        </p:nvSpPr>
        <p:spPr bwMode="auto">
          <a:xfrm>
            <a:off x="1617662" y="3583782"/>
            <a:ext cx="1588" cy="835025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8" name="Line 448"/>
          <p:cNvSpPr>
            <a:spLocks noChangeShapeType="1"/>
          </p:cNvSpPr>
          <p:nvPr/>
        </p:nvSpPr>
        <p:spPr bwMode="auto">
          <a:xfrm>
            <a:off x="3078162" y="3583782"/>
            <a:ext cx="1588" cy="822325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9" name="Line 449"/>
          <p:cNvSpPr>
            <a:spLocks noChangeShapeType="1"/>
          </p:cNvSpPr>
          <p:nvPr/>
        </p:nvSpPr>
        <p:spPr bwMode="auto">
          <a:xfrm>
            <a:off x="4343400" y="3583782"/>
            <a:ext cx="1587" cy="822325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0" name="Line 450"/>
          <p:cNvSpPr>
            <a:spLocks noChangeShapeType="1"/>
          </p:cNvSpPr>
          <p:nvPr/>
        </p:nvSpPr>
        <p:spPr bwMode="auto">
          <a:xfrm>
            <a:off x="5867400" y="3583782"/>
            <a:ext cx="1587" cy="809625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1" name="Line 451"/>
          <p:cNvSpPr>
            <a:spLocks noChangeShapeType="1"/>
          </p:cNvSpPr>
          <p:nvPr/>
        </p:nvSpPr>
        <p:spPr bwMode="auto">
          <a:xfrm>
            <a:off x="3078162" y="3023394"/>
            <a:ext cx="1588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2" name="Line 452"/>
          <p:cNvSpPr>
            <a:spLocks noChangeShapeType="1"/>
          </p:cNvSpPr>
          <p:nvPr/>
        </p:nvSpPr>
        <p:spPr bwMode="auto">
          <a:xfrm>
            <a:off x="4343400" y="3024982"/>
            <a:ext cx="1587" cy="4841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3" name="Line 453"/>
          <p:cNvSpPr>
            <a:spLocks noChangeShapeType="1"/>
          </p:cNvSpPr>
          <p:nvPr/>
        </p:nvSpPr>
        <p:spPr bwMode="auto">
          <a:xfrm>
            <a:off x="5867400" y="3020219"/>
            <a:ext cx="1587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4" name="Freeform 454"/>
          <p:cNvSpPr>
            <a:spLocks noEditPoints="1"/>
          </p:cNvSpPr>
          <p:nvPr/>
        </p:nvSpPr>
        <p:spPr bwMode="auto">
          <a:xfrm>
            <a:off x="1209675" y="3023394"/>
            <a:ext cx="12700" cy="484188"/>
          </a:xfrm>
          <a:custGeom>
            <a:avLst/>
            <a:gdLst>
              <a:gd name="T0" fmla="*/ 2147483647 w 8"/>
              <a:gd name="T1" fmla="*/ 0 h 305"/>
              <a:gd name="T2" fmla="*/ 2147483647 w 8"/>
              <a:gd name="T3" fmla="*/ 2147483647 h 305"/>
              <a:gd name="T4" fmla="*/ 0 w 8"/>
              <a:gd name="T5" fmla="*/ 2147483647 h 305"/>
              <a:gd name="T6" fmla="*/ 0 w 8"/>
              <a:gd name="T7" fmla="*/ 0 h 305"/>
              <a:gd name="T8" fmla="*/ 2147483647 w 8"/>
              <a:gd name="T9" fmla="*/ 0 h 305"/>
              <a:gd name="T10" fmla="*/ 2147483647 w 8"/>
              <a:gd name="T11" fmla="*/ 2147483647 h 305"/>
              <a:gd name="T12" fmla="*/ 2147483647 w 8"/>
              <a:gd name="T13" fmla="*/ 2147483647 h 305"/>
              <a:gd name="T14" fmla="*/ 0 w 8"/>
              <a:gd name="T15" fmla="*/ 2147483647 h 305"/>
              <a:gd name="T16" fmla="*/ 0 w 8"/>
              <a:gd name="T17" fmla="*/ 2147483647 h 305"/>
              <a:gd name="T18" fmla="*/ 2147483647 w 8"/>
              <a:gd name="T19" fmla="*/ 2147483647 h 305"/>
              <a:gd name="T20" fmla="*/ 2147483647 w 8"/>
              <a:gd name="T21" fmla="*/ 2147483647 h 305"/>
              <a:gd name="T22" fmla="*/ 2147483647 w 8"/>
              <a:gd name="T23" fmla="*/ 2147483647 h 305"/>
              <a:gd name="T24" fmla="*/ 0 w 8"/>
              <a:gd name="T25" fmla="*/ 2147483647 h 305"/>
              <a:gd name="T26" fmla="*/ 0 w 8"/>
              <a:gd name="T27" fmla="*/ 2147483647 h 305"/>
              <a:gd name="T28" fmla="*/ 2147483647 w 8"/>
              <a:gd name="T29" fmla="*/ 2147483647 h 305"/>
              <a:gd name="T30" fmla="*/ 2147483647 w 8"/>
              <a:gd name="T31" fmla="*/ 2147483647 h 305"/>
              <a:gd name="T32" fmla="*/ 2147483647 w 8"/>
              <a:gd name="T33" fmla="*/ 2147483647 h 305"/>
              <a:gd name="T34" fmla="*/ 0 w 8"/>
              <a:gd name="T35" fmla="*/ 2147483647 h 305"/>
              <a:gd name="T36" fmla="*/ 0 w 8"/>
              <a:gd name="T37" fmla="*/ 2147483647 h 305"/>
              <a:gd name="T38" fmla="*/ 2147483647 w 8"/>
              <a:gd name="T39" fmla="*/ 2147483647 h 305"/>
              <a:gd name="T40" fmla="*/ 2147483647 w 8"/>
              <a:gd name="T41" fmla="*/ 2147483647 h 305"/>
              <a:gd name="T42" fmla="*/ 2147483647 w 8"/>
              <a:gd name="T43" fmla="*/ 2147483647 h 305"/>
              <a:gd name="T44" fmla="*/ 0 w 8"/>
              <a:gd name="T45" fmla="*/ 2147483647 h 305"/>
              <a:gd name="T46" fmla="*/ 0 w 8"/>
              <a:gd name="T47" fmla="*/ 2147483647 h 305"/>
              <a:gd name="T48" fmla="*/ 2147483647 w 8"/>
              <a:gd name="T49" fmla="*/ 2147483647 h 305"/>
              <a:gd name="T50" fmla="*/ 2147483647 w 8"/>
              <a:gd name="T51" fmla="*/ 2147483647 h 305"/>
              <a:gd name="T52" fmla="*/ 2147483647 w 8"/>
              <a:gd name="T53" fmla="*/ 2147483647 h 305"/>
              <a:gd name="T54" fmla="*/ 0 w 8"/>
              <a:gd name="T55" fmla="*/ 2147483647 h 305"/>
              <a:gd name="T56" fmla="*/ 0 w 8"/>
              <a:gd name="T57" fmla="*/ 2147483647 h 305"/>
              <a:gd name="T58" fmla="*/ 2147483647 w 8"/>
              <a:gd name="T59" fmla="*/ 2147483647 h 30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8"/>
              <a:gd name="T91" fmla="*/ 0 h 305"/>
              <a:gd name="T92" fmla="*/ 8 w 8"/>
              <a:gd name="T93" fmla="*/ 305 h 305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8" h="305">
                <a:moveTo>
                  <a:pt x="8" y="0"/>
                </a:moveTo>
                <a:lnTo>
                  <a:pt x="8" y="32"/>
                </a:lnTo>
                <a:lnTo>
                  <a:pt x="0" y="32"/>
                </a:lnTo>
                <a:lnTo>
                  <a:pt x="0" y="0"/>
                </a:lnTo>
                <a:lnTo>
                  <a:pt x="8" y="0"/>
                </a:lnTo>
                <a:close/>
                <a:moveTo>
                  <a:pt x="8" y="56"/>
                </a:moveTo>
                <a:lnTo>
                  <a:pt x="8" y="88"/>
                </a:lnTo>
                <a:lnTo>
                  <a:pt x="0" y="88"/>
                </a:lnTo>
                <a:lnTo>
                  <a:pt x="0" y="56"/>
                </a:lnTo>
                <a:lnTo>
                  <a:pt x="8" y="56"/>
                </a:lnTo>
                <a:close/>
                <a:moveTo>
                  <a:pt x="8" y="112"/>
                </a:moveTo>
                <a:lnTo>
                  <a:pt x="8" y="144"/>
                </a:lnTo>
                <a:lnTo>
                  <a:pt x="0" y="144"/>
                </a:lnTo>
                <a:lnTo>
                  <a:pt x="0" y="112"/>
                </a:lnTo>
                <a:lnTo>
                  <a:pt x="8" y="112"/>
                </a:lnTo>
                <a:close/>
                <a:moveTo>
                  <a:pt x="8" y="168"/>
                </a:moveTo>
                <a:lnTo>
                  <a:pt x="8" y="200"/>
                </a:lnTo>
                <a:lnTo>
                  <a:pt x="0" y="200"/>
                </a:lnTo>
                <a:lnTo>
                  <a:pt x="0" y="168"/>
                </a:lnTo>
                <a:lnTo>
                  <a:pt x="8" y="168"/>
                </a:lnTo>
                <a:close/>
                <a:moveTo>
                  <a:pt x="8" y="224"/>
                </a:moveTo>
                <a:lnTo>
                  <a:pt x="8" y="256"/>
                </a:lnTo>
                <a:lnTo>
                  <a:pt x="0" y="256"/>
                </a:lnTo>
                <a:lnTo>
                  <a:pt x="0" y="224"/>
                </a:lnTo>
                <a:lnTo>
                  <a:pt x="8" y="224"/>
                </a:lnTo>
                <a:close/>
                <a:moveTo>
                  <a:pt x="8" y="280"/>
                </a:moveTo>
                <a:lnTo>
                  <a:pt x="8" y="305"/>
                </a:lnTo>
                <a:lnTo>
                  <a:pt x="0" y="305"/>
                </a:lnTo>
                <a:lnTo>
                  <a:pt x="0" y="280"/>
                </a:lnTo>
                <a:lnTo>
                  <a:pt x="8" y="28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beve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65" name="Freeform 455"/>
          <p:cNvSpPr>
            <a:spLocks noEditPoints="1"/>
          </p:cNvSpPr>
          <p:nvPr/>
        </p:nvSpPr>
        <p:spPr bwMode="auto">
          <a:xfrm>
            <a:off x="1203325" y="3579019"/>
            <a:ext cx="9525" cy="838200"/>
          </a:xfrm>
          <a:custGeom>
            <a:avLst/>
            <a:gdLst>
              <a:gd name="T0" fmla="*/ 2147483647 w 100"/>
              <a:gd name="T1" fmla="*/ 2147483647 h 8800"/>
              <a:gd name="T2" fmla="*/ 0 w 100"/>
              <a:gd name="T3" fmla="*/ 2147483647 h 8800"/>
              <a:gd name="T4" fmla="*/ 2147483647 w 100"/>
              <a:gd name="T5" fmla="*/ 0 h 8800"/>
              <a:gd name="T6" fmla="*/ 2147483647 w 100"/>
              <a:gd name="T7" fmla="*/ 2147483647 h 8800"/>
              <a:gd name="T8" fmla="*/ 2147483647 w 100"/>
              <a:gd name="T9" fmla="*/ 2147483647 h 8800"/>
              <a:gd name="T10" fmla="*/ 0 w 100"/>
              <a:gd name="T11" fmla="*/ 2147483647 h 8800"/>
              <a:gd name="T12" fmla="*/ 2147483647 w 100"/>
              <a:gd name="T13" fmla="*/ 2147483647 h 8800"/>
              <a:gd name="T14" fmla="*/ 2147483647 w 100"/>
              <a:gd name="T15" fmla="*/ 2147483647 h 8800"/>
              <a:gd name="T16" fmla="*/ 0 w 100"/>
              <a:gd name="T17" fmla="*/ 2147483647 h 8800"/>
              <a:gd name="T18" fmla="*/ 2147483647 w 100"/>
              <a:gd name="T19" fmla="*/ 2147483647 h 8800"/>
              <a:gd name="T20" fmla="*/ 2147483647 w 100"/>
              <a:gd name="T21" fmla="*/ 2147483647 h 8800"/>
              <a:gd name="T22" fmla="*/ 2147483647 w 100"/>
              <a:gd name="T23" fmla="*/ 2147483647 h 8800"/>
              <a:gd name="T24" fmla="*/ 0 w 100"/>
              <a:gd name="T25" fmla="*/ 2147483647 h 8800"/>
              <a:gd name="T26" fmla="*/ 2147483647 w 100"/>
              <a:gd name="T27" fmla="*/ 2147483647 h 8800"/>
              <a:gd name="T28" fmla="*/ 2147483647 w 100"/>
              <a:gd name="T29" fmla="*/ 2147483647 h 8800"/>
              <a:gd name="T30" fmla="*/ 0 w 100"/>
              <a:gd name="T31" fmla="*/ 2147483647 h 8800"/>
              <a:gd name="T32" fmla="*/ 2147483647 w 100"/>
              <a:gd name="T33" fmla="*/ 2147483647 h 8800"/>
              <a:gd name="T34" fmla="*/ 2147483647 w 100"/>
              <a:gd name="T35" fmla="*/ 2147483647 h 8800"/>
              <a:gd name="T36" fmla="*/ 2147483647 w 100"/>
              <a:gd name="T37" fmla="*/ 2147483647 h 8800"/>
              <a:gd name="T38" fmla="*/ 0 w 100"/>
              <a:gd name="T39" fmla="*/ 2147483647 h 8800"/>
              <a:gd name="T40" fmla="*/ 2147483647 w 100"/>
              <a:gd name="T41" fmla="*/ 2147483647 h 8800"/>
              <a:gd name="T42" fmla="*/ 2147483647 w 100"/>
              <a:gd name="T43" fmla="*/ 2147483647 h 8800"/>
              <a:gd name="T44" fmla="*/ 0 w 100"/>
              <a:gd name="T45" fmla="*/ 2147483647 h 8800"/>
              <a:gd name="T46" fmla="*/ 2147483647 w 100"/>
              <a:gd name="T47" fmla="*/ 2147483647 h 8800"/>
              <a:gd name="T48" fmla="*/ 2147483647 w 100"/>
              <a:gd name="T49" fmla="*/ 2147483647 h 8800"/>
              <a:gd name="T50" fmla="*/ 2147483647 w 100"/>
              <a:gd name="T51" fmla="*/ 2147483647 h 8800"/>
              <a:gd name="T52" fmla="*/ 0 w 100"/>
              <a:gd name="T53" fmla="*/ 2147483647 h 8800"/>
              <a:gd name="T54" fmla="*/ 2147483647 w 100"/>
              <a:gd name="T55" fmla="*/ 2147483647 h 8800"/>
              <a:gd name="T56" fmla="*/ 2147483647 w 100"/>
              <a:gd name="T57" fmla="*/ 2147483647 h 8800"/>
              <a:gd name="T58" fmla="*/ 0 w 100"/>
              <a:gd name="T59" fmla="*/ 2147483647 h 8800"/>
              <a:gd name="T60" fmla="*/ 2147483647 w 100"/>
              <a:gd name="T61" fmla="*/ 2147483647 h 8800"/>
              <a:gd name="T62" fmla="*/ 2147483647 w 100"/>
              <a:gd name="T63" fmla="*/ 2147483647 h 8800"/>
              <a:gd name="T64" fmla="*/ 2147483647 w 100"/>
              <a:gd name="T65" fmla="*/ 2147483647 h 8800"/>
              <a:gd name="T66" fmla="*/ 0 w 100"/>
              <a:gd name="T67" fmla="*/ 2147483647 h 8800"/>
              <a:gd name="T68" fmla="*/ 2147483647 w 100"/>
              <a:gd name="T69" fmla="*/ 2147483647 h 8800"/>
              <a:gd name="T70" fmla="*/ 2147483647 w 100"/>
              <a:gd name="T71" fmla="*/ 2147483647 h 8800"/>
              <a:gd name="T72" fmla="*/ 0 w 100"/>
              <a:gd name="T73" fmla="*/ 2147483647 h 8800"/>
              <a:gd name="T74" fmla="*/ 2147483647 w 100"/>
              <a:gd name="T75" fmla="*/ 2147483647 h 8800"/>
              <a:gd name="T76" fmla="*/ 2147483647 w 100"/>
              <a:gd name="T77" fmla="*/ 2147483647 h 8800"/>
              <a:gd name="T78" fmla="*/ 2147483647 w 100"/>
              <a:gd name="T79" fmla="*/ 2147483647 h 8800"/>
              <a:gd name="T80" fmla="*/ 0 w 100"/>
              <a:gd name="T81" fmla="*/ 2147483647 h 8800"/>
              <a:gd name="T82" fmla="*/ 2147483647 w 100"/>
              <a:gd name="T83" fmla="*/ 2147483647 h 8800"/>
              <a:gd name="T84" fmla="*/ 2147483647 w 100"/>
              <a:gd name="T85" fmla="*/ 2147483647 h 8800"/>
              <a:gd name="T86" fmla="*/ 0 w 100"/>
              <a:gd name="T87" fmla="*/ 2147483647 h 8800"/>
              <a:gd name="T88" fmla="*/ 2147483647 w 100"/>
              <a:gd name="T89" fmla="*/ 2147483647 h 880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00"/>
              <a:gd name="T136" fmla="*/ 0 h 8800"/>
              <a:gd name="T137" fmla="*/ 100 w 100"/>
              <a:gd name="T138" fmla="*/ 8800 h 8800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00" h="8800">
                <a:moveTo>
                  <a:pt x="100" y="50"/>
                </a:moveTo>
                <a:lnTo>
                  <a:pt x="100" y="350"/>
                </a:lnTo>
                <a:cubicBezTo>
                  <a:pt x="100" y="377"/>
                  <a:pt x="78" y="400"/>
                  <a:pt x="50" y="400"/>
                </a:cubicBezTo>
                <a:cubicBezTo>
                  <a:pt x="23" y="400"/>
                  <a:pt x="0" y="377"/>
                  <a:pt x="0" y="350"/>
                </a:cubicBezTo>
                <a:lnTo>
                  <a:pt x="0" y="50"/>
                </a:lnTo>
                <a:cubicBezTo>
                  <a:pt x="0" y="22"/>
                  <a:pt x="23" y="0"/>
                  <a:pt x="50" y="0"/>
                </a:cubicBezTo>
                <a:cubicBezTo>
                  <a:pt x="78" y="0"/>
                  <a:pt x="100" y="22"/>
                  <a:pt x="100" y="50"/>
                </a:cubicBezTo>
                <a:close/>
                <a:moveTo>
                  <a:pt x="100" y="750"/>
                </a:moveTo>
                <a:lnTo>
                  <a:pt x="100" y="1050"/>
                </a:lnTo>
                <a:cubicBezTo>
                  <a:pt x="100" y="1077"/>
                  <a:pt x="78" y="1100"/>
                  <a:pt x="50" y="1100"/>
                </a:cubicBezTo>
                <a:cubicBezTo>
                  <a:pt x="23" y="1100"/>
                  <a:pt x="0" y="1077"/>
                  <a:pt x="0" y="1050"/>
                </a:cubicBezTo>
                <a:lnTo>
                  <a:pt x="0" y="750"/>
                </a:lnTo>
                <a:cubicBezTo>
                  <a:pt x="0" y="722"/>
                  <a:pt x="23" y="700"/>
                  <a:pt x="50" y="700"/>
                </a:cubicBezTo>
                <a:cubicBezTo>
                  <a:pt x="78" y="700"/>
                  <a:pt x="100" y="722"/>
                  <a:pt x="100" y="750"/>
                </a:cubicBezTo>
                <a:close/>
                <a:moveTo>
                  <a:pt x="100" y="1450"/>
                </a:moveTo>
                <a:lnTo>
                  <a:pt x="100" y="1750"/>
                </a:lnTo>
                <a:cubicBezTo>
                  <a:pt x="100" y="1777"/>
                  <a:pt x="78" y="1800"/>
                  <a:pt x="50" y="1800"/>
                </a:cubicBezTo>
                <a:cubicBezTo>
                  <a:pt x="23" y="1800"/>
                  <a:pt x="0" y="1777"/>
                  <a:pt x="0" y="1750"/>
                </a:cubicBezTo>
                <a:lnTo>
                  <a:pt x="0" y="1450"/>
                </a:lnTo>
                <a:cubicBezTo>
                  <a:pt x="0" y="1422"/>
                  <a:pt x="23" y="1400"/>
                  <a:pt x="50" y="1400"/>
                </a:cubicBezTo>
                <a:cubicBezTo>
                  <a:pt x="78" y="1400"/>
                  <a:pt x="100" y="1422"/>
                  <a:pt x="100" y="1450"/>
                </a:cubicBezTo>
                <a:close/>
                <a:moveTo>
                  <a:pt x="100" y="2150"/>
                </a:moveTo>
                <a:lnTo>
                  <a:pt x="100" y="2450"/>
                </a:lnTo>
                <a:cubicBezTo>
                  <a:pt x="100" y="2477"/>
                  <a:pt x="78" y="2500"/>
                  <a:pt x="50" y="2500"/>
                </a:cubicBezTo>
                <a:cubicBezTo>
                  <a:pt x="23" y="2500"/>
                  <a:pt x="0" y="2477"/>
                  <a:pt x="0" y="2450"/>
                </a:cubicBezTo>
                <a:lnTo>
                  <a:pt x="0" y="2150"/>
                </a:lnTo>
                <a:cubicBezTo>
                  <a:pt x="0" y="2122"/>
                  <a:pt x="23" y="2100"/>
                  <a:pt x="50" y="2100"/>
                </a:cubicBezTo>
                <a:cubicBezTo>
                  <a:pt x="78" y="2100"/>
                  <a:pt x="100" y="2122"/>
                  <a:pt x="100" y="2150"/>
                </a:cubicBezTo>
                <a:close/>
                <a:moveTo>
                  <a:pt x="100" y="2850"/>
                </a:moveTo>
                <a:lnTo>
                  <a:pt x="100" y="3150"/>
                </a:lnTo>
                <a:cubicBezTo>
                  <a:pt x="100" y="3177"/>
                  <a:pt x="78" y="3200"/>
                  <a:pt x="50" y="3200"/>
                </a:cubicBezTo>
                <a:cubicBezTo>
                  <a:pt x="23" y="3200"/>
                  <a:pt x="0" y="3177"/>
                  <a:pt x="0" y="3150"/>
                </a:cubicBezTo>
                <a:lnTo>
                  <a:pt x="0" y="2850"/>
                </a:lnTo>
                <a:cubicBezTo>
                  <a:pt x="0" y="2822"/>
                  <a:pt x="23" y="2800"/>
                  <a:pt x="50" y="2800"/>
                </a:cubicBezTo>
                <a:cubicBezTo>
                  <a:pt x="78" y="2800"/>
                  <a:pt x="100" y="2822"/>
                  <a:pt x="100" y="2850"/>
                </a:cubicBezTo>
                <a:close/>
                <a:moveTo>
                  <a:pt x="100" y="3550"/>
                </a:moveTo>
                <a:lnTo>
                  <a:pt x="100" y="3850"/>
                </a:lnTo>
                <a:cubicBezTo>
                  <a:pt x="100" y="3877"/>
                  <a:pt x="78" y="3900"/>
                  <a:pt x="50" y="3900"/>
                </a:cubicBezTo>
                <a:cubicBezTo>
                  <a:pt x="23" y="3900"/>
                  <a:pt x="0" y="3877"/>
                  <a:pt x="0" y="3850"/>
                </a:cubicBezTo>
                <a:lnTo>
                  <a:pt x="0" y="3550"/>
                </a:lnTo>
                <a:cubicBezTo>
                  <a:pt x="0" y="3522"/>
                  <a:pt x="23" y="3500"/>
                  <a:pt x="50" y="3500"/>
                </a:cubicBezTo>
                <a:cubicBezTo>
                  <a:pt x="78" y="3500"/>
                  <a:pt x="100" y="3522"/>
                  <a:pt x="100" y="3550"/>
                </a:cubicBezTo>
                <a:close/>
                <a:moveTo>
                  <a:pt x="100" y="4250"/>
                </a:moveTo>
                <a:lnTo>
                  <a:pt x="100" y="4550"/>
                </a:lnTo>
                <a:cubicBezTo>
                  <a:pt x="100" y="4577"/>
                  <a:pt x="78" y="4600"/>
                  <a:pt x="50" y="4600"/>
                </a:cubicBezTo>
                <a:cubicBezTo>
                  <a:pt x="23" y="4600"/>
                  <a:pt x="0" y="4577"/>
                  <a:pt x="0" y="4550"/>
                </a:cubicBezTo>
                <a:lnTo>
                  <a:pt x="0" y="4250"/>
                </a:lnTo>
                <a:cubicBezTo>
                  <a:pt x="0" y="4222"/>
                  <a:pt x="23" y="4200"/>
                  <a:pt x="50" y="4200"/>
                </a:cubicBezTo>
                <a:cubicBezTo>
                  <a:pt x="78" y="4200"/>
                  <a:pt x="100" y="4222"/>
                  <a:pt x="100" y="4250"/>
                </a:cubicBezTo>
                <a:close/>
                <a:moveTo>
                  <a:pt x="100" y="4950"/>
                </a:moveTo>
                <a:lnTo>
                  <a:pt x="100" y="5250"/>
                </a:lnTo>
                <a:cubicBezTo>
                  <a:pt x="100" y="5277"/>
                  <a:pt x="78" y="5300"/>
                  <a:pt x="50" y="5300"/>
                </a:cubicBezTo>
                <a:cubicBezTo>
                  <a:pt x="23" y="5300"/>
                  <a:pt x="0" y="5277"/>
                  <a:pt x="0" y="5250"/>
                </a:cubicBezTo>
                <a:lnTo>
                  <a:pt x="0" y="4950"/>
                </a:lnTo>
                <a:cubicBezTo>
                  <a:pt x="0" y="4922"/>
                  <a:pt x="23" y="4900"/>
                  <a:pt x="50" y="4900"/>
                </a:cubicBezTo>
                <a:cubicBezTo>
                  <a:pt x="78" y="4900"/>
                  <a:pt x="100" y="4922"/>
                  <a:pt x="100" y="4950"/>
                </a:cubicBezTo>
                <a:close/>
                <a:moveTo>
                  <a:pt x="100" y="5650"/>
                </a:moveTo>
                <a:lnTo>
                  <a:pt x="100" y="5950"/>
                </a:lnTo>
                <a:cubicBezTo>
                  <a:pt x="100" y="5977"/>
                  <a:pt x="78" y="6000"/>
                  <a:pt x="50" y="6000"/>
                </a:cubicBezTo>
                <a:cubicBezTo>
                  <a:pt x="23" y="6000"/>
                  <a:pt x="0" y="5977"/>
                  <a:pt x="0" y="5950"/>
                </a:cubicBezTo>
                <a:lnTo>
                  <a:pt x="0" y="5650"/>
                </a:lnTo>
                <a:cubicBezTo>
                  <a:pt x="0" y="5622"/>
                  <a:pt x="23" y="5600"/>
                  <a:pt x="50" y="5600"/>
                </a:cubicBezTo>
                <a:cubicBezTo>
                  <a:pt x="78" y="5600"/>
                  <a:pt x="100" y="5622"/>
                  <a:pt x="100" y="5650"/>
                </a:cubicBezTo>
                <a:close/>
                <a:moveTo>
                  <a:pt x="100" y="6350"/>
                </a:moveTo>
                <a:lnTo>
                  <a:pt x="100" y="6650"/>
                </a:lnTo>
                <a:cubicBezTo>
                  <a:pt x="100" y="6677"/>
                  <a:pt x="78" y="6700"/>
                  <a:pt x="50" y="6700"/>
                </a:cubicBezTo>
                <a:cubicBezTo>
                  <a:pt x="23" y="6700"/>
                  <a:pt x="0" y="6677"/>
                  <a:pt x="0" y="6650"/>
                </a:cubicBezTo>
                <a:lnTo>
                  <a:pt x="0" y="6350"/>
                </a:lnTo>
                <a:cubicBezTo>
                  <a:pt x="0" y="6322"/>
                  <a:pt x="23" y="6300"/>
                  <a:pt x="50" y="6300"/>
                </a:cubicBezTo>
                <a:cubicBezTo>
                  <a:pt x="78" y="6300"/>
                  <a:pt x="100" y="6322"/>
                  <a:pt x="100" y="6350"/>
                </a:cubicBezTo>
                <a:close/>
                <a:moveTo>
                  <a:pt x="100" y="7050"/>
                </a:moveTo>
                <a:lnTo>
                  <a:pt x="100" y="7350"/>
                </a:lnTo>
                <a:cubicBezTo>
                  <a:pt x="100" y="7377"/>
                  <a:pt x="78" y="7400"/>
                  <a:pt x="50" y="7400"/>
                </a:cubicBezTo>
                <a:cubicBezTo>
                  <a:pt x="23" y="7400"/>
                  <a:pt x="0" y="7377"/>
                  <a:pt x="0" y="7350"/>
                </a:cubicBezTo>
                <a:lnTo>
                  <a:pt x="0" y="7050"/>
                </a:lnTo>
                <a:cubicBezTo>
                  <a:pt x="0" y="7022"/>
                  <a:pt x="23" y="7000"/>
                  <a:pt x="50" y="7000"/>
                </a:cubicBezTo>
                <a:cubicBezTo>
                  <a:pt x="78" y="7000"/>
                  <a:pt x="100" y="7022"/>
                  <a:pt x="100" y="7050"/>
                </a:cubicBezTo>
                <a:close/>
                <a:moveTo>
                  <a:pt x="100" y="7750"/>
                </a:moveTo>
                <a:lnTo>
                  <a:pt x="100" y="8050"/>
                </a:lnTo>
                <a:cubicBezTo>
                  <a:pt x="100" y="8077"/>
                  <a:pt x="78" y="8100"/>
                  <a:pt x="50" y="8100"/>
                </a:cubicBezTo>
                <a:cubicBezTo>
                  <a:pt x="23" y="8100"/>
                  <a:pt x="0" y="8077"/>
                  <a:pt x="0" y="8050"/>
                </a:cubicBezTo>
                <a:lnTo>
                  <a:pt x="0" y="7750"/>
                </a:lnTo>
                <a:cubicBezTo>
                  <a:pt x="0" y="7722"/>
                  <a:pt x="23" y="7700"/>
                  <a:pt x="50" y="7700"/>
                </a:cubicBezTo>
                <a:cubicBezTo>
                  <a:pt x="78" y="7700"/>
                  <a:pt x="100" y="7722"/>
                  <a:pt x="100" y="7750"/>
                </a:cubicBezTo>
                <a:close/>
                <a:moveTo>
                  <a:pt x="100" y="8450"/>
                </a:moveTo>
                <a:lnTo>
                  <a:pt x="100" y="8750"/>
                </a:lnTo>
                <a:cubicBezTo>
                  <a:pt x="100" y="8777"/>
                  <a:pt x="78" y="8800"/>
                  <a:pt x="50" y="8800"/>
                </a:cubicBezTo>
                <a:cubicBezTo>
                  <a:pt x="23" y="8800"/>
                  <a:pt x="0" y="8777"/>
                  <a:pt x="0" y="8750"/>
                </a:cubicBezTo>
                <a:lnTo>
                  <a:pt x="0" y="8450"/>
                </a:lnTo>
                <a:cubicBezTo>
                  <a:pt x="0" y="8422"/>
                  <a:pt x="23" y="8400"/>
                  <a:pt x="50" y="8400"/>
                </a:cubicBezTo>
                <a:cubicBezTo>
                  <a:pt x="78" y="8400"/>
                  <a:pt x="100" y="8422"/>
                  <a:pt x="100" y="8450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beve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66" name="Rectangle 457"/>
          <p:cNvSpPr>
            <a:spLocks noChangeArrowheads="1"/>
          </p:cNvSpPr>
          <p:nvPr/>
        </p:nvSpPr>
        <p:spPr bwMode="auto">
          <a:xfrm>
            <a:off x="1281112" y="3050382"/>
            <a:ext cx="11906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B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67" name="Rectangle 458"/>
          <p:cNvSpPr>
            <a:spLocks noChangeArrowheads="1"/>
          </p:cNvSpPr>
          <p:nvPr/>
        </p:nvSpPr>
        <p:spPr bwMode="auto">
          <a:xfrm>
            <a:off x="1400175" y="3156744"/>
            <a:ext cx="635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900" b="0">
                <a:solidFill>
                  <a:srgbClr val="000000"/>
                </a:solidFill>
              </a:rPr>
              <a:t>1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68" name="Rectangle 459"/>
          <p:cNvSpPr>
            <a:spLocks noChangeArrowheads="1"/>
          </p:cNvSpPr>
          <p:nvPr/>
        </p:nvSpPr>
        <p:spPr bwMode="auto">
          <a:xfrm>
            <a:off x="1462087" y="3050382"/>
            <a:ext cx="4921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: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69" name="Rectangle 460"/>
          <p:cNvSpPr>
            <a:spLocks noChangeArrowheads="1"/>
          </p:cNvSpPr>
          <p:nvPr/>
        </p:nvSpPr>
        <p:spPr bwMode="auto">
          <a:xfrm>
            <a:off x="1281112" y="3263107"/>
            <a:ext cx="10795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T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70" name="Rectangle 461"/>
          <p:cNvSpPr>
            <a:spLocks noChangeArrowheads="1"/>
          </p:cNvSpPr>
          <p:nvPr/>
        </p:nvSpPr>
        <p:spPr bwMode="auto">
          <a:xfrm>
            <a:off x="1389062" y="3369469"/>
            <a:ext cx="762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900" b="0">
                <a:solidFill>
                  <a:srgbClr val="000000"/>
                </a:solidFill>
              </a:rPr>
              <a:t>B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71" name="Rectangle 462"/>
          <p:cNvSpPr>
            <a:spLocks noChangeArrowheads="1"/>
          </p:cNvSpPr>
          <p:nvPr/>
        </p:nvSpPr>
        <p:spPr bwMode="auto">
          <a:xfrm>
            <a:off x="1274762" y="3644107"/>
            <a:ext cx="11906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P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72" name="Rectangle 463"/>
          <p:cNvSpPr>
            <a:spLocks noChangeArrowheads="1"/>
          </p:cNvSpPr>
          <p:nvPr/>
        </p:nvSpPr>
        <p:spPr bwMode="auto">
          <a:xfrm>
            <a:off x="1270000" y="3931444"/>
            <a:ext cx="119062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P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73" name="Rectangle 464"/>
          <p:cNvSpPr>
            <a:spLocks noChangeArrowheads="1"/>
          </p:cNvSpPr>
          <p:nvPr/>
        </p:nvSpPr>
        <p:spPr bwMode="auto">
          <a:xfrm>
            <a:off x="1270000" y="4202907"/>
            <a:ext cx="138112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G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74" name="Freeform 465"/>
          <p:cNvSpPr>
            <a:spLocks noEditPoints="1"/>
          </p:cNvSpPr>
          <p:nvPr/>
        </p:nvSpPr>
        <p:spPr bwMode="auto">
          <a:xfrm>
            <a:off x="2701925" y="3020219"/>
            <a:ext cx="12700" cy="484188"/>
          </a:xfrm>
          <a:custGeom>
            <a:avLst/>
            <a:gdLst>
              <a:gd name="T0" fmla="*/ 2147483647 w 8"/>
              <a:gd name="T1" fmla="*/ 0 h 305"/>
              <a:gd name="T2" fmla="*/ 2147483647 w 8"/>
              <a:gd name="T3" fmla="*/ 2147483647 h 305"/>
              <a:gd name="T4" fmla="*/ 0 w 8"/>
              <a:gd name="T5" fmla="*/ 2147483647 h 305"/>
              <a:gd name="T6" fmla="*/ 0 w 8"/>
              <a:gd name="T7" fmla="*/ 0 h 305"/>
              <a:gd name="T8" fmla="*/ 2147483647 w 8"/>
              <a:gd name="T9" fmla="*/ 0 h 305"/>
              <a:gd name="T10" fmla="*/ 2147483647 w 8"/>
              <a:gd name="T11" fmla="*/ 2147483647 h 305"/>
              <a:gd name="T12" fmla="*/ 2147483647 w 8"/>
              <a:gd name="T13" fmla="*/ 2147483647 h 305"/>
              <a:gd name="T14" fmla="*/ 0 w 8"/>
              <a:gd name="T15" fmla="*/ 2147483647 h 305"/>
              <a:gd name="T16" fmla="*/ 0 w 8"/>
              <a:gd name="T17" fmla="*/ 2147483647 h 305"/>
              <a:gd name="T18" fmla="*/ 2147483647 w 8"/>
              <a:gd name="T19" fmla="*/ 2147483647 h 305"/>
              <a:gd name="T20" fmla="*/ 2147483647 w 8"/>
              <a:gd name="T21" fmla="*/ 2147483647 h 305"/>
              <a:gd name="T22" fmla="*/ 2147483647 w 8"/>
              <a:gd name="T23" fmla="*/ 2147483647 h 305"/>
              <a:gd name="T24" fmla="*/ 0 w 8"/>
              <a:gd name="T25" fmla="*/ 2147483647 h 305"/>
              <a:gd name="T26" fmla="*/ 0 w 8"/>
              <a:gd name="T27" fmla="*/ 2147483647 h 305"/>
              <a:gd name="T28" fmla="*/ 2147483647 w 8"/>
              <a:gd name="T29" fmla="*/ 2147483647 h 305"/>
              <a:gd name="T30" fmla="*/ 2147483647 w 8"/>
              <a:gd name="T31" fmla="*/ 2147483647 h 305"/>
              <a:gd name="T32" fmla="*/ 2147483647 w 8"/>
              <a:gd name="T33" fmla="*/ 2147483647 h 305"/>
              <a:gd name="T34" fmla="*/ 0 w 8"/>
              <a:gd name="T35" fmla="*/ 2147483647 h 305"/>
              <a:gd name="T36" fmla="*/ 0 w 8"/>
              <a:gd name="T37" fmla="*/ 2147483647 h 305"/>
              <a:gd name="T38" fmla="*/ 2147483647 w 8"/>
              <a:gd name="T39" fmla="*/ 2147483647 h 305"/>
              <a:gd name="T40" fmla="*/ 2147483647 w 8"/>
              <a:gd name="T41" fmla="*/ 2147483647 h 305"/>
              <a:gd name="T42" fmla="*/ 2147483647 w 8"/>
              <a:gd name="T43" fmla="*/ 2147483647 h 305"/>
              <a:gd name="T44" fmla="*/ 0 w 8"/>
              <a:gd name="T45" fmla="*/ 2147483647 h 305"/>
              <a:gd name="T46" fmla="*/ 0 w 8"/>
              <a:gd name="T47" fmla="*/ 2147483647 h 305"/>
              <a:gd name="T48" fmla="*/ 2147483647 w 8"/>
              <a:gd name="T49" fmla="*/ 2147483647 h 305"/>
              <a:gd name="T50" fmla="*/ 2147483647 w 8"/>
              <a:gd name="T51" fmla="*/ 2147483647 h 305"/>
              <a:gd name="T52" fmla="*/ 2147483647 w 8"/>
              <a:gd name="T53" fmla="*/ 2147483647 h 305"/>
              <a:gd name="T54" fmla="*/ 0 w 8"/>
              <a:gd name="T55" fmla="*/ 2147483647 h 305"/>
              <a:gd name="T56" fmla="*/ 0 w 8"/>
              <a:gd name="T57" fmla="*/ 2147483647 h 305"/>
              <a:gd name="T58" fmla="*/ 2147483647 w 8"/>
              <a:gd name="T59" fmla="*/ 2147483647 h 30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8"/>
              <a:gd name="T91" fmla="*/ 0 h 305"/>
              <a:gd name="T92" fmla="*/ 8 w 8"/>
              <a:gd name="T93" fmla="*/ 305 h 305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8" h="305">
                <a:moveTo>
                  <a:pt x="8" y="0"/>
                </a:moveTo>
                <a:lnTo>
                  <a:pt x="8" y="32"/>
                </a:lnTo>
                <a:lnTo>
                  <a:pt x="0" y="32"/>
                </a:lnTo>
                <a:lnTo>
                  <a:pt x="0" y="0"/>
                </a:lnTo>
                <a:lnTo>
                  <a:pt x="8" y="0"/>
                </a:lnTo>
                <a:close/>
                <a:moveTo>
                  <a:pt x="8" y="56"/>
                </a:moveTo>
                <a:lnTo>
                  <a:pt x="8" y="88"/>
                </a:lnTo>
                <a:lnTo>
                  <a:pt x="0" y="88"/>
                </a:lnTo>
                <a:lnTo>
                  <a:pt x="0" y="56"/>
                </a:lnTo>
                <a:lnTo>
                  <a:pt x="8" y="56"/>
                </a:lnTo>
                <a:close/>
                <a:moveTo>
                  <a:pt x="8" y="112"/>
                </a:moveTo>
                <a:lnTo>
                  <a:pt x="8" y="144"/>
                </a:lnTo>
                <a:lnTo>
                  <a:pt x="0" y="144"/>
                </a:lnTo>
                <a:lnTo>
                  <a:pt x="0" y="112"/>
                </a:lnTo>
                <a:lnTo>
                  <a:pt x="8" y="112"/>
                </a:lnTo>
                <a:close/>
                <a:moveTo>
                  <a:pt x="8" y="168"/>
                </a:moveTo>
                <a:lnTo>
                  <a:pt x="8" y="200"/>
                </a:lnTo>
                <a:lnTo>
                  <a:pt x="0" y="200"/>
                </a:lnTo>
                <a:lnTo>
                  <a:pt x="0" y="168"/>
                </a:lnTo>
                <a:lnTo>
                  <a:pt x="8" y="168"/>
                </a:lnTo>
                <a:close/>
                <a:moveTo>
                  <a:pt x="8" y="224"/>
                </a:moveTo>
                <a:lnTo>
                  <a:pt x="8" y="256"/>
                </a:lnTo>
                <a:lnTo>
                  <a:pt x="0" y="256"/>
                </a:lnTo>
                <a:lnTo>
                  <a:pt x="0" y="224"/>
                </a:lnTo>
                <a:lnTo>
                  <a:pt x="8" y="224"/>
                </a:lnTo>
                <a:close/>
                <a:moveTo>
                  <a:pt x="8" y="280"/>
                </a:moveTo>
                <a:lnTo>
                  <a:pt x="8" y="305"/>
                </a:lnTo>
                <a:lnTo>
                  <a:pt x="0" y="305"/>
                </a:lnTo>
                <a:lnTo>
                  <a:pt x="0" y="280"/>
                </a:lnTo>
                <a:lnTo>
                  <a:pt x="8" y="28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beve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75" name="Freeform 466"/>
          <p:cNvSpPr>
            <a:spLocks noEditPoints="1"/>
          </p:cNvSpPr>
          <p:nvPr/>
        </p:nvSpPr>
        <p:spPr bwMode="auto">
          <a:xfrm>
            <a:off x="2695575" y="3575844"/>
            <a:ext cx="9525" cy="838200"/>
          </a:xfrm>
          <a:custGeom>
            <a:avLst/>
            <a:gdLst>
              <a:gd name="T0" fmla="*/ 2147483647 w 100"/>
              <a:gd name="T1" fmla="*/ 2147483647 h 8800"/>
              <a:gd name="T2" fmla="*/ 0 w 100"/>
              <a:gd name="T3" fmla="*/ 2147483647 h 8800"/>
              <a:gd name="T4" fmla="*/ 2147483647 w 100"/>
              <a:gd name="T5" fmla="*/ 0 h 8800"/>
              <a:gd name="T6" fmla="*/ 2147483647 w 100"/>
              <a:gd name="T7" fmla="*/ 2147483647 h 8800"/>
              <a:gd name="T8" fmla="*/ 2147483647 w 100"/>
              <a:gd name="T9" fmla="*/ 2147483647 h 8800"/>
              <a:gd name="T10" fmla="*/ 0 w 100"/>
              <a:gd name="T11" fmla="*/ 2147483647 h 8800"/>
              <a:gd name="T12" fmla="*/ 2147483647 w 100"/>
              <a:gd name="T13" fmla="*/ 2147483647 h 8800"/>
              <a:gd name="T14" fmla="*/ 2147483647 w 100"/>
              <a:gd name="T15" fmla="*/ 2147483647 h 8800"/>
              <a:gd name="T16" fmla="*/ 0 w 100"/>
              <a:gd name="T17" fmla="*/ 2147483647 h 8800"/>
              <a:gd name="T18" fmla="*/ 2147483647 w 100"/>
              <a:gd name="T19" fmla="*/ 2147483647 h 8800"/>
              <a:gd name="T20" fmla="*/ 2147483647 w 100"/>
              <a:gd name="T21" fmla="*/ 2147483647 h 8800"/>
              <a:gd name="T22" fmla="*/ 2147483647 w 100"/>
              <a:gd name="T23" fmla="*/ 2147483647 h 8800"/>
              <a:gd name="T24" fmla="*/ 0 w 100"/>
              <a:gd name="T25" fmla="*/ 2147483647 h 8800"/>
              <a:gd name="T26" fmla="*/ 2147483647 w 100"/>
              <a:gd name="T27" fmla="*/ 2147483647 h 8800"/>
              <a:gd name="T28" fmla="*/ 2147483647 w 100"/>
              <a:gd name="T29" fmla="*/ 2147483647 h 8800"/>
              <a:gd name="T30" fmla="*/ 0 w 100"/>
              <a:gd name="T31" fmla="*/ 2147483647 h 8800"/>
              <a:gd name="T32" fmla="*/ 2147483647 w 100"/>
              <a:gd name="T33" fmla="*/ 2147483647 h 8800"/>
              <a:gd name="T34" fmla="*/ 2147483647 w 100"/>
              <a:gd name="T35" fmla="*/ 2147483647 h 8800"/>
              <a:gd name="T36" fmla="*/ 2147483647 w 100"/>
              <a:gd name="T37" fmla="*/ 2147483647 h 8800"/>
              <a:gd name="T38" fmla="*/ 0 w 100"/>
              <a:gd name="T39" fmla="*/ 2147483647 h 8800"/>
              <a:gd name="T40" fmla="*/ 2147483647 w 100"/>
              <a:gd name="T41" fmla="*/ 2147483647 h 8800"/>
              <a:gd name="T42" fmla="*/ 2147483647 w 100"/>
              <a:gd name="T43" fmla="*/ 2147483647 h 8800"/>
              <a:gd name="T44" fmla="*/ 0 w 100"/>
              <a:gd name="T45" fmla="*/ 2147483647 h 8800"/>
              <a:gd name="T46" fmla="*/ 2147483647 w 100"/>
              <a:gd name="T47" fmla="*/ 2147483647 h 8800"/>
              <a:gd name="T48" fmla="*/ 2147483647 w 100"/>
              <a:gd name="T49" fmla="*/ 2147483647 h 8800"/>
              <a:gd name="T50" fmla="*/ 2147483647 w 100"/>
              <a:gd name="T51" fmla="*/ 2147483647 h 8800"/>
              <a:gd name="T52" fmla="*/ 0 w 100"/>
              <a:gd name="T53" fmla="*/ 2147483647 h 8800"/>
              <a:gd name="T54" fmla="*/ 2147483647 w 100"/>
              <a:gd name="T55" fmla="*/ 2147483647 h 8800"/>
              <a:gd name="T56" fmla="*/ 2147483647 w 100"/>
              <a:gd name="T57" fmla="*/ 2147483647 h 8800"/>
              <a:gd name="T58" fmla="*/ 0 w 100"/>
              <a:gd name="T59" fmla="*/ 2147483647 h 8800"/>
              <a:gd name="T60" fmla="*/ 2147483647 w 100"/>
              <a:gd name="T61" fmla="*/ 2147483647 h 8800"/>
              <a:gd name="T62" fmla="*/ 2147483647 w 100"/>
              <a:gd name="T63" fmla="*/ 2147483647 h 8800"/>
              <a:gd name="T64" fmla="*/ 2147483647 w 100"/>
              <a:gd name="T65" fmla="*/ 2147483647 h 8800"/>
              <a:gd name="T66" fmla="*/ 0 w 100"/>
              <a:gd name="T67" fmla="*/ 2147483647 h 8800"/>
              <a:gd name="T68" fmla="*/ 2147483647 w 100"/>
              <a:gd name="T69" fmla="*/ 2147483647 h 8800"/>
              <a:gd name="T70" fmla="*/ 2147483647 w 100"/>
              <a:gd name="T71" fmla="*/ 2147483647 h 8800"/>
              <a:gd name="T72" fmla="*/ 0 w 100"/>
              <a:gd name="T73" fmla="*/ 2147483647 h 8800"/>
              <a:gd name="T74" fmla="*/ 2147483647 w 100"/>
              <a:gd name="T75" fmla="*/ 2147483647 h 8800"/>
              <a:gd name="T76" fmla="*/ 2147483647 w 100"/>
              <a:gd name="T77" fmla="*/ 2147483647 h 8800"/>
              <a:gd name="T78" fmla="*/ 2147483647 w 100"/>
              <a:gd name="T79" fmla="*/ 2147483647 h 8800"/>
              <a:gd name="T80" fmla="*/ 0 w 100"/>
              <a:gd name="T81" fmla="*/ 2147483647 h 8800"/>
              <a:gd name="T82" fmla="*/ 2147483647 w 100"/>
              <a:gd name="T83" fmla="*/ 2147483647 h 8800"/>
              <a:gd name="T84" fmla="*/ 2147483647 w 100"/>
              <a:gd name="T85" fmla="*/ 2147483647 h 8800"/>
              <a:gd name="T86" fmla="*/ 0 w 100"/>
              <a:gd name="T87" fmla="*/ 2147483647 h 8800"/>
              <a:gd name="T88" fmla="*/ 2147483647 w 100"/>
              <a:gd name="T89" fmla="*/ 2147483647 h 880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00"/>
              <a:gd name="T136" fmla="*/ 0 h 8800"/>
              <a:gd name="T137" fmla="*/ 100 w 100"/>
              <a:gd name="T138" fmla="*/ 8800 h 8800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00" h="8800">
                <a:moveTo>
                  <a:pt x="100" y="50"/>
                </a:moveTo>
                <a:lnTo>
                  <a:pt x="100" y="350"/>
                </a:lnTo>
                <a:cubicBezTo>
                  <a:pt x="100" y="378"/>
                  <a:pt x="78" y="400"/>
                  <a:pt x="50" y="400"/>
                </a:cubicBezTo>
                <a:cubicBezTo>
                  <a:pt x="23" y="400"/>
                  <a:pt x="0" y="378"/>
                  <a:pt x="0" y="350"/>
                </a:cubicBezTo>
                <a:lnTo>
                  <a:pt x="0" y="50"/>
                </a:lnTo>
                <a:cubicBezTo>
                  <a:pt x="0" y="23"/>
                  <a:pt x="23" y="0"/>
                  <a:pt x="50" y="0"/>
                </a:cubicBezTo>
                <a:cubicBezTo>
                  <a:pt x="78" y="0"/>
                  <a:pt x="100" y="23"/>
                  <a:pt x="100" y="50"/>
                </a:cubicBezTo>
                <a:close/>
                <a:moveTo>
                  <a:pt x="100" y="750"/>
                </a:moveTo>
                <a:lnTo>
                  <a:pt x="100" y="1050"/>
                </a:lnTo>
                <a:cubicBezTo>
                  <a:pt x="100" y="1078"/>
                  <a:pt x="78" y="1100"/>
                  <a:pt x="50" y="1100"/>
                </a:cubicBezTo>
                <a:cubicBezTo>
                  <a:pt x="23" y="1100"/>
                  <a:pt x="0" y="1078"/>
                  <a:pt x="0" y="1050"/>
                </a:cubicBezTo>
                <a:lnTo>
                  <a:pt x="0" y="750"/>
                </a:lnTo>
                <a:cubicBezTo>
                  <a:pt x="0" y="723"/>
                  <a:pt x="23" y="700"/>
                  <a:pt x="50" y="700"/>
                </a:cubicBezTo>
                <a:cubicBezTo>
                  <a:pt x="78" y="700"/>
                  <a:pt x="100" y="723"/>
                  <a:pt x="100" y="750"/>
                </a:cubicBezTo>
                <a:close/>
                <a:moveTo>
                  <a:pt x="100" y="1450"/>
                </a:moveTo>
                <a:lnTo>
                  <a:pt x="100" y="1750"/>
                </a:lnTo>
                <a:cubicBezTo>
                  <a:pt x="100" y="1778"/>
                  <a:pt x="78" y="1800"/>
                  <a:pt x="50" y="1800"/>
                </a:cubicBezTo>
                <a:cubicBezTo>
                  <a:pt x="23" y="1800"/>
                  <a:pt x="0" y="1778"/>
                  <a:pt x="0" y="1750"/>
                </a:cubicBezTo>
                <a:lnTo>
                  <a:pt x="0" y="1450"/>
                </a:lnTo>
                <a:cubicBezTo>
                  <a:pt x="0" y="1423"/>
                  <a:pt x="23" y="1400"/>
                  <a:pt x="50" y="1400"/>
                </a:cubicBezTo>
                <a:cubicBezTo>
                  <a:pt x="78" y="1400"/>
                  <a:pt x="100" y="1423"/>
                  <a:pt x="100" y="1450"/>
                </a:cubicBezTo>
                <a:close/>
                <a:moveTo>
                  <a:pt x="100" y="2150"/>
                </a:moveTo>
                <a:lnTo>
                  <a:pt x="100" y="2450"/>
                </a:lnTo>
                <a:cubicBezTo>
                  <a:pt x="100" y="2478"/>
                  <a:pt x="78" y="2500"/>
                  <a:pt x="50" y="2500"/>
                </a:cubicBezTo>
                <a:cubicBezTo>
                  <a:pt x="23" y="2500"/>
                  <a:pt x="0" y="2478"/>
                  <a:pt x="0" y="2450"/>
                </a:cubicBezTo>
                <a:lnTo>
                  <a:pt x="0" y="2150"/>
                </a:lnTo>
                <a:cubicBezTo>
                  <a:pt x="0" y="2123"/>
                  <a:pt x="23" y="2100"/>
                  <a:pt x="50" y="2100"/>
                </a:cubicBezTo>
                <a:cubicBezTo>
                  <a:pt x="78" y="2100"/>
                  <a:pt x="100" y="2123"/>
                  <a:pt x="100" y="2150"/>
                </a:cubicBezTo>
                <a:close/>
                <a:moveTo>
                  <a:pt x="100" y="2850"/>
                </a:moveTo>
                <a:lnTo>
                  <a:pt x="100" y="3150"/>
                </a:lnTo>
                <a:cubicBezTo>
                  <a:pt x="100" y="3178"/>
                  <a:pt x="78" y="3200"/>
                  <a:pt x="50" y="3200"/>
                </a:cubicBezTo>
                <a:cubicBezTo>
                  <a:pt x="23" y="3200"/>
                  <a:pt x="0" y="3178"/>
                  <a:pt x="0" y="3150"/>
                </a:cubicBezTo>
                <a:lnTo>
                  <a:pt x="0" y="2850"/>
                </a:lnTo>
                <a:cubicBezTo>
                  <a:pt x="0" y="2823"/>
                  <a:pt x="23" y="2800"/>
                  <a:pt x="50" y="2800"/>
                </a:cubicBezTo>
                <a:cubicBezTo>
                  <a:pt x="78" y="2800"/>
                  <a:pt x="100" y="2823"/>
                  <a:pt x="100" y="2850"/>
                </a:cubicBezTo>
                <a:close/>
                <a:moveTo>
                  <a:pt x="100" y="3550"/>
                </a:moveTo>
                <a:lnTo>
                  <a:pt x="100" y="3850"/>
                </a:lnTo>
                <a:cubicBezTo>
                  <a:pt x="100" y="3878"/>
                  <a:pt x="78" y="3900"/>
                  <a:pt x="50" y="3900"/>
                </a:cubicBezTo>
                <a:cubicBezTo>
                  <a:pt x="23" y="3900"/>
                  <a:pt x="0" y="3878"/>
                  <a:pt x="0" y="3850"/>
                </a:cubicBezTo>
                <a:lnTo>
                  <a:pt x="0" y="3550"/>
                </a:lnTo>
                <a:cubicBezTo>
                  <a:pt x="0" y="3523"/>
                  <a:pt x="23" y="3500"/>
                  <a:pt x="50" y="3500"/>
                </a:cubicBezTo>
                <a:cubicBezTo>
                  <a:pt x="78" y="3500"/>
                  <a:pt x="100" y="3523"/>
                  <a:pt x="100" y="3550"/>
                </a:cubicBezTo>
                <a:close/>
                <a:moveTo>
                  <a:pt x="100" y="4250"/>
                </a:moveTo>
                <a:lnTo>
                  <a:pt x="100" y="4550"/>
                </a:lnTo>
                <a:cubicBezTo>
                  <a:pt x="100" y="4578"/>
                  <a:pt x="78" y="4600"/>
                  <a:pt x="50" y="4600"/>
                </a:cubicBezTo>
                <a:cubicBezTo>
                  <a:pt x="23" y="4600"/>
                  <a:pt x="0" y="4578"/>
                  <a:pt x="0" y="4550"/>
                </a:cubicBezTo>
                <a:lnTo>
                  <a:pt x="0" y="4250"/>
                </a:lnTo>
                <a:cubicBezTo>
                  <a:pt x="0" y="4223"/>
                  <a:pt x="23" y="4200"/>
                  <a:pt x="50" y="4200"/>
                </a:cubicBezTo>
                <a:cubicBezTo>
                  <a:pt x="78" y="4200"/>
                  <a:pt x="100" y="4223"/>
                  <a:pt x="100" y="4250"/>
                </a:cubicBezTo>
                <a:close/>
                <a:moveTo>
                  <a:pt x="100" y="4950"/>
                </a:moveTo>
                <a:lnTo>
                  <a:pt x="100" y="5250"/>
                </a:lnTo>
                <a:cubicBezTo>
                  <a:pt x="100" y="5278"/>
                  <a:pt x="78" y="5300"/>
                  <a:pt x="50" y="5300"/>
                </a:cubicBezTo>
                <a:cubicBezTo>
                  <a:pt x="23" y="5300"/>
                  <a:pt x="0" y="5278"/>
                  <a:pt x="0" y="5250"/>
                </a:cubicBezTo>
                <a:lnTo>
                  <a:pt x="0" y="4950"/>
                </a:lnTo>
                <a:cubicBezTo>
                  <a:pt x="0" y="4923"/>
                  <a:pt x="23" y="4900"/>
                  <a:pt x="50" y="4900"/>
                </a:cubicBezTo>
                <a:cubicBezTo>
                  <a:pt x="78" y="4900"/>
                  <a:pt x="100" y="4923"/>
                  <a:pt x="100" y="4950"/>
                </a:cubicBezTo>
                <a:close/>
                <a:moveTo>
                  <a:pt x="100" y="5650"/>
                </a:moveTo>
                <a:lnTo>
                  <a:pt x="100" y="5950"/>
                </a:lnTo>
                <a:cubicBezTo>
                  <a:pt x="100" y="5978"/>
                  <a:pt x="78" y="6000"/>
                  <a:pt x="50" y="6000"/>
                </a:cubicBezTo>
                <a:cubicBezTo>
                  <a:pt x="23" y="6000"/>
                  <a:pt x="0" y="5978"/>
                  <a:pt x="0" y="5950"/>
                </a:cubicBezTo>
                <a:lnTo>
                  <a:pt x="0" y="5650"/>
                </a:lnTo>
                <a:cubicBezTo>
                  <a:pt x="0" y="5623"/>
                  <a:pt x="23" y="5600"/>
                  <a:pt x="50" y="5600"/>
                </a:cubicBezTo>
                <a:cubicBezTo>
                  <a:pt x="78" y="5600"/>
                  <a:pt x="100" y="5623"/>
                  <a:pt x="100" y="5650"/>
                </a:cubicBezTo>
                <a:close/>
                <a:moveTo>
                  <a:pt x="100" y="6350"/>
                </a:moveTo>
                <a:lnTo>
                  <a:pt x="100" y="6650"/>
                </a:lnTo>
                <a:cubicBezTo>
                  <a:pt x="100" y="6678"/>
                  <a:pt x="78" y="6700"/>
                  <a:pt x="50" y="6700"/>
                </a:cubicBezTo>
                <a:cubicBezTo>
                  <a:pt x="23" y="6700"/>
                  <a:pt x="0" y="6678"/>
                  <a:pt x="0" y="6650"/>
                </a:cubicBezTo>
                <a:lnTo>
                  <a:pt x="0" y="6350"/>
                </a:lnTo>
                <a:cubicBezTo>
                  <a:pt x="0" y="6323"/>
                  <a:pt x="23" y="6300"/>
                  <a:pt x="50" y="6300"/>
                </a:cubicBezTo>
                <a:cubicBezTo>
                  <a:pt x="78" y="6300"/>
                  <a:pt x="100" y="6323"/>
                  <a:pt x="100" y="6350"/>
                </a:cubicBezTo>
                <a:close/>
                <a:moveTo>
                  <a:pt x="100" y="7050"/>
                </a:moveTo>
                <a:lnTo>
                  <a:pt x="100" y="7350"/>
                </a:lnTo>
                <a:cubicBezTo>
                  <a:pt x="100" y="7378"/>
                  <a:pt x="78" y="7400"/>
                  <a:pt x="50" y="7400"/>
                </a:cubicBezTo>
                <a:cubicBezTo>
                  <a:pt x="23" y="7400"/>
                  <a:pt x="0" y="7378"/>
                  <a:pt x="0" y="7350"/>
                </a:cubicBezTo>
                <a:lnTo>
                  <a:pt x="0" y="7050"/>
                </a:lnTo>
                <a:cubicBezTo>
                  <a:pt x="0" y="7023"/>
                  <a:pt x="23" y="7000"/>
                  <a:pt x="50" y="7000"/>
                </a:cubicBezTo>
                <a:cubicBezTo>
                  <a:pt x="78" y="7000"/>
                  <a:pt x="100" y="7023"/>
                  <a:pt x="100" y="7050"/>
                </a:cubicBezTo>
                <a:close/>
                <a:moveTo>
                  <a:pt x="100" y="7750"/>
                </a:moveTo>
                <a:lnTo>
                  <a:pt x="100" y="8050"/>
                </a:lnTo>
                <a:cubicBezTo>
                  <a:pt x="100" y="8078"/>
                  <a:pt x="78" y="8100"/>
                  <a:pt x="50" y="8100"/>
                </a:cubicBezTo>
                <a:cubicBezTo>
                  <a:pt x="23" y="8100"/>
                  <a:pt x="0" y="8078"/>
                  <a:pt x="0" y="8050"/>
                </a:cubicBezTo>
                <a:lnTo>
                  <a:pt x="0" y="7750"/>
                </a:lnTo>
                <a:cubicBezTo>
                  <a:pt x="0" y="7723"/>
                  <a:pt x="23" y="7700"/>
                  <a:pt x="50" y="7700"/>
                </a:cubicBezTo>
                <a:cubicBezTo>
                  <a:pt x="78" y="7700"/>
                  <a:pt x="100" y="7723"/>
                  <a:pt x="100" y="7750"/>
                </a:cubicBezTo>
                <a:close/>
                <a:moveTo>
                  <a:pt x="100" y="8450"/>
                </a:moveTo>
                <a:lnTo>
                  <a:pt x="100" y="8750"/>
                </a:lnTo>
                <a:cubicBezTo>
                  <a:pt x="100" y="8778"/>
                  <a:pt x="78" y="8800"/>
                  <a:pt x="50" y="8800"/>
                </a:cubicBezTo>
                <a:cubicBezTo>
                  <a:pt x="23" y="8800"/>
                  <a:pt x="0" y="8778"/>
                  <a:pt x="0" y="8750"/>
                </a:cubicBezTo>
                <a:lnTo>
                  <a:pt x="0" y="8450"/>
                </a:lnTo>
                <a:cubicBezTo>
                  <a:pt x="0" y="8423"/>
                  <a:pt x="23" y="8400"/>
                  <a:pt x="50" y="8400"/>
                </a:cubicBezTo>
                <a:cubicBezTo>
                  <a:pt x="78" y="8400"/>
                  <a:pt x="100" y="8423"/>
                  <a:pt x="100" y="8450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beve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76" name="Rectangle 467"/>
          <p:cNvSpPr>
            <a:spLocks noChangeArrowheads="1"/>
          </p:cNvSpPr>
          <p:nvPr/>
        </p:nvSpPr>
        <p:spPr bwMode="auto">
          <a:xfrm>
            <a:off x="2773362" y="3047207"/>
            <a:ext cx="11906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B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77" name="Rectangle 468"/>
          <p:cNvSpPr>
            <a:spLocks noChangeArrowheads="1"/>
          </p:cNvSpPr>
          <p:nvPr/>
        </p:nvSpPr>
        <p:spPr bwMode="auto">
          <a:xfrm>
            <a:off x="2892425" y="3153569"/>
            <a:ext cx="635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900" b="0">
                <a:solidFill>
                  <a:srgbClr val="000000"/>
                </a:solidFill>
              </a:rPr>
              <a:t>2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78" name="Rectangle 469"/>
          <p:cNvSpPr>
            <a:spLocks noChangeArrowheads="1"/>
          </p:cNvSpPr>
          <p:nvPr/>
        </p:nvSpPr>
        <p:spPr bwMode="auto">
          <a:xfrm>
            <a:off x="2955925" y="3047207"/>
            <a:ext cx="49212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: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79" name="Rectangle 470"/>
          <p:cNvSpPr>
            <a:spLocks noChangeArrowheads="1"/>
          </p:cNvSpPr>
          <p:nvPr/>
        </p:nvSpPr>
        <p:spPr bwMode="auto">
          <a:xfrm>
            <a:off x="2773362" y="3259932"/>
            <a:ext cx="10795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T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80" name="Rectangle 471"/>
          <p:cNvSpPr>
            <a:spLocks noChangeArrowheads="1"/>
          </p:cNvSpPr>
          <p:nvPr/>
        </p:nvSpPr>
        <p:spPr bwMode="auto">
          <a:xfrm>
            <a:off x="2881312" y="3366294"/>
            <a:ext cx="762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900" b="0">
                <a:solidFill>
                  <a:srgbClr val="000000"/>
                </a:solidFill>
              </a:rPr>
              <a:t>B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81" name="Rectangle 472"/>
          <p:cNvSpPr>
            <a:spLocks noChangeArrowheads="1"/>
          </p:cNvSpPr>
          <p:nvPr/>
        </p:nvSpPr>
        <p:spPr bwMode="auto">
          <a:xfrm>
            <a:off x="2767012" y="3640932"/>
            <a:ext cx="11906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P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82" name="Rectangle 473"/>
          <p:cNvSpPr>
            <a:spLocks noChangeArrowheads="1"/>
          </p:cNvSpPr>
          <p:nvPr/>
        </p:nvSpPr>
        <p:spPr bwMode="auto">
          <a:xfrm>
            <a:off x="2762250" y="3928269"/>
            <a:ext cx="119062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P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83" name="Rectangle 474"/>
          <p:cNvSpPr>
            <a:spLocks noChangeArrowheads="1"/>
          </p:cNvSpPr>
          <p:nvPr/>
        </p:nvSpPr>
        <p:spPr bwMode="auto">
          <a:xfrm>
            <a:off x="2762250" y="4199732"/>
            <a:ext cx="138112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G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84" name="Freeform 475"/>
          <p:cNvSpPr>
            <a:spLocks noEditPoints="1"/>
          </p:cNvSpPr>
          <p:nvPr/>
        </p:nvSpPr>
        <p:spPr bwMode="auto">
          <a:xfrm>
            <a:off x="3959225" y="3010694"/>
            <a:ext cx="12700" cy="484188"/>
          </a:xfrm>
          <a:custGeom>
            <a:avLst/>
            <a:gdLst>
              <a:gd name="T0" fmla="*/ 2147483647 w 8"/>
              <a:gd name="T1" fmla="*/ 0 h 305"/>
              <a:gd name="T2" fmla="*/ 2147483647 w 8"/>
              <a:gd name="T3" fmla="*/ 2147483647 h 305"/>
              <a:gd name="T4" fmla="*/ 0 w 8"/>
              <a:gd name="T5" fmla="*/ 2147483647 h 305"/>
              <a:gd name="T6" fmla="*/ 0 w 8"/>
              <a:gd name="T7" fmla="*/ 0 h 305"/>
              <a:gd name="T8" fmla="*/ 2147483647 w 8"/>
              <a:gd name="T9" fmla="*/ 0 h 305"/>
              <a:gd name="T10" fmla="*/ 2147483647 w 8"/>
              <a:gd name="T11" fmla="*/ 2147483647 h 305"/>
              <a:gd name="T12" fmla="*/ 2147483647 w 8"/>
              <a:gd name="T13" fmla="*/ 2147483647 h 305"/>
              <a:gd name="T14" fmla="*/ 0 w 8"/>
              <a:gd name="T15" fmla="*/ 2147483647 h 305"/>
              <a:gd name="T16" fmla="*/ 0 w 8"/>
              <a:gd name="T17" fmla="*/ 2147483647 h 305"/>
              <a:gd name="T18" fmla="*/ 2147483647 w 8"/>
              <a:gd name="T19" fmla="*/ 2147483647 h 305"/>
              <a:gd name="T20" fmla="*/ 2147483647 w 8"/>
              <a:gd name="T21" fmla="*/ 2147483647 h 305"/>
              <a:gd name="T22" fmla="*/ 2147483647 w 8"/>
              <a:gd name="T23" fmla="*/ 2147483647 h 305"/>
              <a:gd name="T24" fmla="*/ 0 w 8"/>
              <a:gd name="T25" fmla="*/ 2147483647 h 305"/>
              <a:gd name="T26" fmla="*/ 0 w 8"/>
              <a:gd name="T27" fmla="*/ 2147483647 h 305"/>
              <a:gd name="T28" fmla="*/ 2147483647 w 8"/>
              <a:gd name="T29" fmla="*/ 2147483647 h 305"/>
              <a:gd name="T30" fmla="*/ 2147483647 w 8"/>
              <a:gd name="T31" fmla="*/ 2147483647 h 305"/>
              <a:gd name="T32" fmla="*/ 2147483647 w 8"/>
              <a:gd name="T33" fmla="*/ 2147483647 h 305"/>
              <a:gd name="T34" fmla="*/ 0 w 8"/>
              <a:gd name="T35" fmla="*/ 2147483647 h 305"/>
              <a:gd name="T36" fmla="*/ 0 w 8"/>
              <a:gd name="T37" fmla="*/ 2147483647 h 305"/>
              <a:gd name="T38" fmla="*/ 2147483647 w 8"/>
              <a:gd name="T39" fmla="*/ 2147483647 h 305"/>
              <a:gd name="T40" fmla="*/ 2147483647 w 8"/>
              <a:gd name="T41" fmla="*/ 2147483647 h 305"/>
              <a:gd name="T42" fmla="*/ 2147483647 w 8"/>
              <a:gd name="T43" fmla="*/ 2147483647 h 305"/>
              <a:gd name="T44" fmla="*/ 0 w 8"/>
              <a:gd name="T45" fmla="*/ 2147483647 h 305"/>
              <a:gd name="T46" fmla="*/ 0 w 8"/>
              <a:gd name="T47" fmla="*/ 2147483647 h 305"/>
              <a:gd name="T48" fmla="*/ 2147483647 w 8"/>
              <a:gd name="T49" fmla="*/ 2147483647 h 305"/>
              <a:gd name="T50" fmla="*/ 2147483647 w 8"/>
              <a:gd name="T51" fmla="*/ 2147483647 h 305"/>
              <a:gd name="T52" fmla="*/ 2147483647 w 8"/>
              <a:gd name="T53" fmla="*/ 2147483647 h 305"/>
              <a:gd name="T54" fmla="*/ 0 w 8"/>
              <a:gd name="T55" fmla="*/ 2147483647 h 305"/>
              <a:gd name="T56" fmla="*/ 0 w 8"/>
              <a:gd name="T57" fmla="*/ 2147483647 h 305"/>
              <a:gd name="T58" fmla="*/ 2147483647 w 8"/>
              <a:gd name="T59" fmla="*/ 2147483647 h 30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8"/>
              <a:gd name="T91" fmla="*/ 0 h 305"/>
              <a:gd name="T92" fmla="*/ 8 w 8"/>
              <a:gd name="T93" fmla="*/ 305 h 305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8" h="305">
                <a:moveTo>
                  <a:pt x="8" y="0"/>
                </a:moveTo>
                <a:lnTo>
                  <a:pt x="8" y="32"/>
                </a:lnTo>
                <a:lnTo>
                  <a:pt x="0" y="32"/>
                </a:lnTo>
                <a:lnTo>
                  <a:pt x="0" y="0"/>
                </a:lnTo>
                <a:lnTo>
                  <a:pt x="8" y="0"/>
                </a:lnTo>
                <a:close/>
                <a:moveTo>
                  <a:pt x="8" y="56"/>
                </a:moveTo>
                <a:lnTo>
                  <a:pt x="8" y="88"/>
                </a:lnTo>
                <a:lnTo>
                  <a:pt x="0" y="88"/>
                </a:lnTo>
                <a:lnTo>
                  <a:pt x="0" y="56"/>
                </a:lnTo>
                <a:lnTo>
                  <a:pt x="8" y="56"/>
                </a:lnTo>
                <a:close/>
                <a:moveTo>
                  <a:pt x="8" y="112"/>
                </a:moveTo>
                <a:lnTo>
                  <a:pt x="8" y="144"/>
                </a:lnTo>
                <a:lnTo>
                  <a:pt x="0" y="144"/>
                </a:lnTo>
                <a:lnTo>
                  <a:pt x="0" y="112"/>
                </a:lnTo>
                <a:lnTo>
                  <a:pt x="8" y="112"/>
                </a:lnTo>
                <a:close/>
                <a:moveTo>
                  <a:pt x="8" y="168"/>
                </a:moveTo>
                <a:lnTo>
                  <a:pt x="8" y="200"/>
                </a:lnTo>
                <a:lnTo>
                  <a:pt x="0" y="200"/>
                </a:lnTo>
                <a:lnTo>
                  <a:pt x="0" y="168"/>
                </a:lnTo>
                <a:lnTo>
                  <a:pt x="8" y="168"/>
                </a:lnTo>
                <a:close/>
                <a:moveTo>
                  <a:pt x="8" y="224"/>
                </a:moveTo>
                <a:lnTo>
                  <a:pt x="8" y="256"/>
                </a:lnTo>
                <a:lnTo>
                  <a:pt x="0" y="256"/>
                </a:lnTo>
                <a:lnTo>
                  <a:pt x="0" y="224"/>
                </a:lnTo>
                <a:lnTo>
                  <a:pt x="8" y="224"/>
                </a:lnTo>
                <a:close/>
                <a:moveTo>
                  <a:pt x="8" y="280"/>
                </a:moveTo>
                <a:lnTo>
                  <a:pt x="8" y="305"/>
                </a:lnTo>
                <a:lnTo>
                  <a:pt x="0" y="305"/>
                </a:lnTo>
                <a:lnTo>
                  <a:pt x="0" y="280"/>
                </a:lnTo>
                <a:lnTo>
                  <a:pt x="8" y="28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beve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85" name="Freeform 476"/>
          <p:cNvSpPr>
            <a:spLocks noEditPoints="1"/>
          </p:cNvSpPr>
          <p:nvPr/>
        </p:nvSpPr>
        <p:spPr bwMode="auto">
          <a:xfrm>
            <a:off x="3952875" y="3566319"/>
            <a:ext cx="9525" cy="838200"/>
          </a:xfrm>
          <a:custGeom>
            <a:avLst/>
            <a:gdLst>
              <a:gd name="T0" fmla="*/ 2147483647 w 50"/>
              <a:gd name="T1" fmla="*/ 2147483647 h 4400"/>
              <a:gd name="T2" fmla="*/ 0 w 50"/>
              <a:gd name="T3" fmla="*/ 2147483647 h 4400"/>
              <a:gd name="T4" fmla="*/ 2147483647 w 50"/>
              <a:gd name="T5" fmla="*/ 0 h 4400"/>
              <a:gd name="T6" fmla="*/ 2147483647 w 50"/>
              <a:gd name="T7" fmla="*/ 2147483647 h 4400"/>
              <a:gd name="T8" fmla="*/ 2147483647 w 50"/>
              <a:gd name="T9" fmla="*/ 2147483647 h 4400"/>
              <a:gd name="T10" fmla="*/ 0 w 50"/>
              <a:gd name="T11" fmla="*/ 2147483647 h 4400"/>
              <a:gd name="T12" fmla="*/ 2147483647 w 50"/>
              <a:gd name="T13" fmla="*/ 2147483647 h 4400"/>
              <a:gd name="T14" fmla="*/ 2147483647 w 50"/>
              <a:gd name="T15" fmla="*/ 2147483647 h 4400"/>
              <a:gd name="T16" fmla="*/ 0 w 50"/>
              <a:gd name="T17" fmla="*/ 2147483647 h 4400"/>
              <a:gd name="T18" fmla="*/ 2147483647 w 50"/>
              <a:gd name="T19" fmla="*/ 2147483647 h 4400"/>
              <a:gd name="T20" fmla="*/ 2147483647 w 50"/>
              <a:gd name="T21" fmla="*/ 2147483647 h 4400"/>
              <a:gd name="T22" fmla="*/ 2147483647 w 50"/>
              <a:gd name="T23" fmla="*/ 2147483647 h 4400"/>
              <a:gd name="T24" fmla="*/ 0 w 50"/>
              <a:gd name="T25" fmla="*/ 2147483647 h 4400"/>
              <a:gd name="T26" fmla="*/ 2147483647 w 50"/>
              <a:gd name="T27" fmla="*/ 2147483647 h 4400"/>
              <a:gd name="T28" fmla="*/ 2147483647 w 50"/>
              <a:gd name="T29" fmla="*/ 2147483647 h 4400"/>
              <a:gd name="T30" fmla="*/ 0 w 50"/>
              <a:gd name="T31" fmla="*/ 2147483647 h 4400"/>
              <a:gd name="T32" fmla="*/ 2147483647 w 50"/>
              <a:gd name="T33" fmla="*/ 2147483647 h 4400"/>
              <a:gd name="T34" fmla="*/ 2147483647 w 50"/>
              <a:gd name="T35" fmla="*/ 2147483647 h 4400"/>
              <a:gd name="T36" fmla="*/ 2147483647 w 50"/>
              <a:gd name="T37" fmla="*/ 2147483647 h 4400"/>
              <a:gd name="T38" fmla="*/ 0 w 50"/>
              <a:gd name="T39" fmla="*/ 2147483647 h 4400"/>
              <a:gd name="T40" fmla="*/ 2147483647 w 50"/>
              <a:gd name="T41" fmla="*/ 2147483647 h 4400"/>
              <a:gd name="T42" fmla="*/ 2147483647 w 50"/>
              <a:gd name="T43" fmla="*/ 2147483647 h 4400"/>
              <a:gd name="T44" fmla="*/ 0 w 50"/>
              <a:gd name="T45" fmla="*/ 2147483647 h 4400"/>
              <a:gd name="T46" fmla="*/ 2147483647 w 50"/>
              <a:gd name="T47" fmla="*/ 2147483647 h 4400"/>
              <a:gd name="T48" fmla="*/ 2147483647 w 50"/>
              <a:gd name="T49" fmla="*/ 2147483647 h 4400"/>
              <a:gd name="T50" fmla="*/ 2147483647 w 50"/>
              <a:gd name="T51" fmla="*/ 2147483647 h 4400"/>
              <a:gd name="T52" fmla="*/ 0 w 50"/>
              <a:gd name="T53" fmla="*/ 2147483647 h 4400"/>
              <a:gd name="T54" fmla="*/ 2147483647 w 50"/>
              <a:gd name="T55" fmla="*/ 2147483647 h 4400"/>
              <a:gd name="T56" fmla="*/ 2147483647 w 50"/>
              <a:gd name="T57" fmla="*/ 2147483647 h 4400"/>
              <a:gd name="T58" fmla="*/ 0 w 50"/>
              <a:gd name="T59" fmla="*/ 2147483647 h 4400"/>
              <a:gd name="T60" fmla="*/ 2147483647 w 50"/>
              <a:gd name="T61" fmla="*/ 2147483647 h 4400"/>
              <a:gd name="T62" fmla="*/ 2147483647 w 50"/>
              <a:gd name="T63" fmla="*/ 2147483647 h 4400"/>
              <a:gd name="T64" fmla="*/ 2147483647 w 50"/>
              <a:gd name="T65" fmla="*/ 2147483647 h 4400"/>
              <a:gd name="T66" fmla="*/ 0 w 50"/>
              <a:gd name="T67" fmla="*/ 2147483647 h 4400"/>
              <a:gd name="T68" fmla="*/ 2147483647 w 50"/>
              <a:gd name="T69" fmla="*/ 2147483647 h 4400"/>
              <a:gd name="T70" fmla="*/ 2147483647 w 50"/>
              <a:gd name="T71" fmla="*/ 2147483647 h 4400"/>
              <a:gd name="T72" fmla="*/ 0 w 50"/>
              <a:gd name="T73" fmla="*/ 2147483647 h 4400"/>
              <a:gd name="T74" fmla="*/ 2147483647 w 50"/>
              <a:gd name="T75" fmla="*/ 2147483647 h 4400"/>
              <a:gd name="T76" fmla="*/ 2147483647 w 50"/>
              <a:gd name="T77" fmla="*/ 2147483647 h 4400"/>
              <a:gd name="T78" fmla="*/ 2147483647 w 50"/>
              <a:gd name="T79" fmla="*/ 2147483647 h 4400"/>
              <a:gd name="T80" fmla="*/ 0 w 50"/>
              <a:gd name="T81" fmla="*/ 2147483647 h 4400"/>
              <a:gd name="T82" fmla="*/ 2147483647 w 50"/>
              <a:gd name="T83" fmla="*/ 2147483647 h 4400"/>
              <a:gd name="T84" fmla="*/ 2147483647 w 50"/>
              <a:gd name="T85" fmla="*/ 2147483647 h 4400"/>
              <a:gd name="T86" fmla="*/ 0 w 50"/>
              <a:gd name="T87" fmla="*/ 2147483647 h 4400"/>
              <a:gd name="T88" fmla="*/ 2147483647 w 50"/>
              <a:gd name="T89" fmla="*/ 2147483647 h 440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50"/>
              <a:gd name="T136" fmla="*/ 0 h 4400"/>
              <a:gd name="T137" fmla="*/ 50 w 50"/>
              <a:gd name="T138" fmla="*/ 4400 h 4400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50" h="4400">
                <a:moveTo>
                  <a:pt x="50" y="25"/>
                </a:moveTo>
                <a:lnTo>
                  <a:pt x="50" y="175"/>
                </a:lnTo>
                <a:cubicBezTo>
                  <a:pt x="50" y="189"/>
                  <a:pt x="39" y="200"/>
                  <a:pt x="25" y="200"/>
                </a:cubicBezTo>
                <a:cubicBezTo>
                  <a:pt x="11" y="200"/>
                  <a:pt x="0" y="189"/>
                  <a:pt x="0" y="175"/>
                </a:cubicBezTo>
                <a:lnTo>
                  <a:pt x="0" y="25"/>
                </a:lnTo>
                <a:cubicBezTo>
                  <a:pt x="0" y="12"/>
                  <a:pt x="11" y="0"/>
                  <a:pt x="25" y="0"/>
                </a:cubicBezTo>
                <a:cubicBezTo>
                  <a:pt x="39" y="0"/>
                  <a:pt x="50" y="12"/>
                  <a:pt x="50" y="25"/>
                </a:cubicBezTo>
                <a:close/>
                <a:moveTo>
                  <a:pt x="50" y="375"/>
                </a:moveTo>
                <a:lnTo>
                  <a:pt x="50" y="525"/>
                </a:lnTo>
                <a:cubicBezTo>
                  <a:pt x="50" y="539"/>
                  <a:pt x="39" y="550"/>
                  <a:pt x="25" y="550"/>
                </a:cubicBezTo>
                <a:cubicBezTo>
                  <a:pt x="11" y="550"/>
                  <a:pt x="0" y="539"/>
                  <a:pt x="0" y="525"/>
                </a:cubicBezTo>
                <a:lnTo>
                  <a:pt x="0" y="375"/>
                </a:lnTo>
                <a:cubicBezTo>
                  <a:pt x="0" y="362"/>
                  <a:pt x="11" y="350"/>
                  <a:pt x="25" y="350"/>
                </a:cubicBezTo>
                <a:cubicBezTo>
                  <a:pt x="39" y="350"/>
                  <a:pt x="50" y="362"/>
                  <a:pt x="50" y="375"/>
                </a:cubicBezTo>
                <a:close/>
                <a:moveTo>
                  <a:pt x="50" y="725"/>
                </a:moveTo>
                <a:lnTo>
                  <a:pt x="50" y="875"/>
                </a:lnTo>
                <a:cubicBezTo>
                  <a:pt x="50" y="889"/>
                  <a:pt x="39" y="900"/>
                  <a:pt x="25" y="900"/>
                </a:cubicBezTo>
                <a:cubicBezTo>
                  <a:pt x="11" y="900"/>
                  <a:pt x="0" y="889"/>
                  <a:pt x="0" y="875"/>
                </a:cubicBezTo>
                <a:lnTo>
                  <a:pt x="0" y="725"/>
                </a:lnTo>
                <a:cubicBezTo>
                  <a:pt x="0" y="712"/>
                  <a:pt x="11" y="700"/>
                  <a:pt x="25" y="700"/>
                </a:cubicBezTo>
                <a:cubicBezTo>
                  <a:pt x="39" y="700"/>
                  <a:pt x="50" y="712"/>
                  <a:pt x="50" y="725"/>
                </a:cubicBezTo>
                <a:close/>
                <a:moveTo>
                  <a:pt x="50" y="1075"/>
                </a:moveTo>
                <a:lnTo>
                  <a:pt x="50" y="1225"/>
                </a:lnTo>
                <a:cubicBezTo>
                  <a:pt x="50" y="1239"/>
                  <a:pt x="39" y="1250"/>
                  <a:pt x="25" y="1250"/>
                </a:cubicBezTo>
                <a:cubicBezTo>
                  <a:pt x="11" y="1250"/>
                  <a:pt x="0" y="1239"/>
                  <a:pt x="0" y="1225"/>
                </a:cubicBezTo>
                <a:lnTo>
                  <a:pt x="0" y="1075"/>
                </a:lnTo>
                <a:cubicBezTo>
                  <a:pt x="0" y="1062"/>
                  <a:pt x="11" y="1050"/>
                  <a:pt x="25" y="1050"/>
                </a:cubicBezTo>
                <a:cubicBezTo>
                  <a:pt x="39" y="1050"/>
                  <a:pt x="50" y="1062"/>
                  <a:pt x="50" y="1075"/>
                </a:cubicBezTo>
                <a:close/>
                <a:moveTo>
                  <a:pt x="50" y="1425"/>
                </a:moveTo>
                <a:lnTo>
                  <a:pt x="50" y="1575"/>
                </a:lnTo>
                <a:cubicBezTo>
                  <a:pt x="50" y="1589"/>
                  <a:pt x="39" y="1600"/>
                  <a:pt x="25" y="1600"/>
                </a:cubicBezTo>
                <a:cubicBezTo>
                  <a:pt x="11" y="1600"/>
                  <a:pt x="0" y="1589"/>
                  <a:pt x="0" y="1575"/>
                </a:cubicBezTo>
                <a:lnTo>
                  <a:pt x="0" y="1425"/>
                </a:lnTo>
                <a:cubicBezTo>
                  <a:pt x="0" y="1412"/>
                  <a:pt x="11" y="1400"/>
                  <a:pt x="25" y="1400"/>
                </a:cubicBezTo>
                <a:cubicBezTo>
                  <a:pt x="39" y="1400"/>
                  <a:pt x="50" y="1412"/>
                  <a:pt x="50" y="1425"/>
                </a:cubicBezTo>
                <a:close/>
                <a:moveTo>
                  <a:pt x="50" y="1775"/>
                </a:moveTo>
                <a:lnTo>
                  <a:pt x="50" y="1925"/>
                </a:lnTo>
                <a:cubicBezTo>
                  <a:pt x="50" y="1939"/>
                  <a:pt x="39" y="1950"/>
                  <a:pt x="25" y="1950"/>
                </a:cubicBezTo>
                <a:cubicBezTo>
                  <a:pt x="11" y="1950"/>
                  <a:pt x="0" y="1939"/>
                  <a:pt x="0" y="1925"/>
                </a:cubicBezTo>
                <a:lnTo>
                  <a:pt x="0" y="1775"/>
                </a:lnTo>
                <a:cubicBezTo>
                  <a:pt x="0" y="1762"/>
                  <a:pt x="11" y="1750"/>
                  <a:pt x="25" y="1750"/>
                </a:cubicBezTo>
                <a:cubicBezTo>
                  <a:pt x="39" y="1750"/>
                  <a:pt x="50" y="1762"/>
                  <a:pt x="50" y="1775"/>
                </a:cubicBezTo>
                <a:close/>
                <a:moveTo>
                  <a:pt x="50" y="2125"/>
                </a:moveTo>
                <a:lnTo>
                  <a:pt x="50" y="2275"/>
                </a:lnTo>
                <a:cubicBezTo>
                  <a:pt x="50" y="2289"/>
                  <a:pt x="39" y="2300"/>
                  <a:pt x="25" y="2300"/>
                </a:cubicBezTo>
                <a:cubicBezTo>
                  <a:pt x="11" y="2300"/>
                  <a:pt x="0" y="2289"/>
                  <a:pt x="0" y="2275"/>
                </a:cubicBezTo>
                <a:lnTo>
                  <a:pt x="0" y="2125"/>
                </a:lnTo>
                <a:cubicBezTo>
                  <a:pt x="0" y="2112"/>
                  <a:pt x="11" y="2100"/>
                  <a:pt x="25" y="2100"/>
                </a:cubicBezTo>
                <a:cubicBezTo>
                  <a:pt x="39" y="2100"/>
                  <a:pt x="50" y="2112"/>
                  <a:pt x="50" y="2125"/>
                </a:cubicBezTo>
                <a:close/>
                <a:moveTo>
                  <a:pt x="50" y="2475"/>
                </a:moveTo>
                <a:lnTo>
                  <a:pt x="50" y="2625"/>
                </a:lnTo>
                <a:cubicBezTo>
                  <a:pt x="50" y="2639"/>
                  <a:pt x="39" y="2650"/>
                  <a:pt x="25" y="2650"/>
                </a:cubicBezTo>
                <a:cubicBezTo>
                  <a:pt x="11" y="2650"/>
                  <a:pt x="0" y="2639"/>
                  <a:pt x="0" y="2625"/>
                </a:cubicBezTo>
                <a:lnTo>
                  <a:pt x="0" y="2475"/>
                </a:lnTo>
                <a:cubicBezTo>
                  <a:pt x="0" y="2462"/>
                  <a:pt x="11" y="2450"/>
                  <a:pt x="25" y="2450"/>
                </a:cubicBezTo>
                <a:cubicBezTo>
                  <a:pt x="39" y="2450"/>
                  <a:pt x="50" y="2462"/>
                  <a:pt x="50" y="2475"/>
                </a:cubicBezTo>
                <a:close/>
                <a:moveTo>
                  <a:pt x="50" y="2825"/>
                </a:moveTo>
                <a:lnTo>
                  <a:pt x="50" y="2975"/>
                </a:lnTo>
                <a:cubicBezTo>
                  <a:pt x="50" y="2989"/>
                  <a:pt x="39" y="3000"/>
                  <a:pt x="25" y="3000"/>
                </a:cubicBezTo>
                <a:cubicBezTo>
                  <a:pt x="11" y="3000"/>
                  <a:pt x="0" y="2989"/>
                  <a:pt x="0" y="2975"/>
                </a:cubicBezTo>
                <a:lnTo>
                  <a:pt x="0" y="2825"/>
                </a:lnTo>
                <a:cubicBezTo>
                  <a:pt x="0" y="2812"/>
                  <a:pt x="11" y="2800"/>
                  <a:pt x="25" y="2800"/>
                </a:cubicBezTo>
                <a:cubicBezTo>
                  <a:pt x="39" y="2800"/>
                  <a:pt x="50" y="2812"/>
                  <a:pt x="50" y="2825"/>
                </a:cubicBezTo>
                <a:close/>
                <a:moveTo>
                  <a:pt x="50" y="3175"/>
                </a:moveTo>
                <a:lnTo>
                  <a:pt x="50" y="3325"/>
                </a:lnTo>
                <a:cubicBezTo>
                  <a:pt x="50" y="3339"/>
                  <a:pt x="39" y="3350"/>
                  <a:pt x="25" y="3350"/>
                </a:cubicBezTo>
                <a:cubicBezTo>
                  <a:pt x="11" y="3350"/>
                  <a:pt x="0" y="3339"/>
                  <a:pt x="0" y="3325"/>
                </a:cubicBezTo>
                <a:lnTo>
                  <a:pt x="0" y="3175"/>
                </a:lnTo>
                <a:cubicBezTo>
                  <a:pt x="0" y="3162"/>
                  <a:pt x="11" y="3150"/>
                  <a:pt x="25" y="3150"/>
                </a:cubicBezTo>
                <a:cubicBezTo>
                  <a:pt x="39" y="3150"/>
                  <a:pt x="50" y="3162"/>
                  <a:pt x="50" y="3175"/>
                </a:cubicBezTo>
                <a:close/>
                <a:moveTo>
                  <a:pt x="50" y="3525"/>
                </a:moveTo>
                <a:lnTo>
                  <a:pt x="50" y="3675"/>
                </a:lnTo>
                <a:cubicBezTo>
                  <a:pt x="50" y="3689"/>
                  <a:pt x="39" y="3700"/>
                  <a:pt x="25" y="3700"/>
                </a:cubicBezTo>
                <a:cubicBezTo>
                  <a:pt x="11" y="3700"/>
                  <a:pt x="0" y="3689"/>
                  <a:pt x="0" y="3675"/>
                </a:cubicBezTo>
                <a:lnTo>
                  <a:pt x="0" y="3525"/>
                </a:lnTo>
                <a:cubicBezTo>
                  <a:pt x="0" y="3512"/>
                  <a:pt x="11" y="3500"/>
                  <a:pt x="25" y="3500"/>
                </a:cubicBezTo>
                <a:cubicBezTo>
                  <a:pt x="39" y="3500"/>
                  <a:pt x="50" y="3512"/>
                  <a:pt x="50" y="3525"/>
                </a:cubicBezTo>
                <a:close/>
                <a:moveTo>
                  <a:pt x="50" y="3875"/>
                </a:moveTo>
                <a:lnTo>
                  <a:pt x="50" y="4025"/>
                </a:lnTo>
                <a:cubicBezTo>
                  <a:pt x="50" y="4039"/>
                  <a:pt x="39" y="4050"/>
                  <a:pt x="25" y="4050"/>
                </a:cubicBezTo>
                <a:cubicBezTo>
                  <a:pt x="11" y="4050"/>
                  <a:pt x="0" y="4039"/>
                  <a:pt x="0" y="4025"/>
                </a:cubicBezTo>
                <a:lnTo>
                  <a:pt x="0" y="3875"/>
                </a:lnTo>
                <a:cubicBezTo>
                  <a:pt x="0" y="3862"/>
                  <a:pt x="11" y="3850"/>
                  <a:pt x="25" y="3850"/>
                </a:cubicBezTo>
                <a:cubicBezTo>
                  <a:pt x="39" y="3850"/>
                  <a:pt x="50" y="3862"/>
                  <a:pt x="50" y="3875"/>
                </a:cubicBezTo>
                <a:close/>
                <a:moveTo>
                  <a:pt x="50" y="4225"/>
                </a:moveTo>
                <a:lnTo>
                  <a:pt x="50" y="4375"/>
                </a:lnTo>
                <a:cubicBezTo>
                  <a:pt x="50" y="4389"/>
                  <a:pt x="39" y="4400"/>
                  <a:pt x="25" y="4400"/>
                </a:cubicBezTo>
                <a:cubicBezTo>
                  <a:pt x="11" y="4400"/>
                  <a:pt x="0" y="4389"/>
                  <a:pt x="0" y="4375"/>
                </a:cubicBezTo>
                <a:lnTo>
                  <a:pt x="0" y="4225"/>
                </a:lnTo>
                <a:cubicBezTo>
                  <a:pt x="0" y="4212"/>
                  <a:pt x="11" y="4200"/>
                  <a:pt x="25" y="4200"/>
                </a:cubicBezTo>
                <a:cubicBezTo>
                  <a:pt x="39" y="4200"/>
                  <a:pt x="50" y="4212"/>
                  <a:pt x="50" y="4225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beve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86" name="Rectangle 477"/>
          <p:cNvSpPr>
            <a:spLocks noChangeArrowheads="1"/>
          </p:cNvSpPr>
          <p:nvPr/>
        </p:nvSpPr>
        <p:spPr bwMode="auto">
          <a:xfrm>
            <a:off x="4030662" y="3037682"/>
            <a:ext cx="11906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B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87" name="Rectangle 478"/>
          <p:cNvSpPr>
            <a:spLocks noChangeArrowheads="1"/>
          </p:cNvSpPr>
          <p:nvPr/>
        </p:nvSpPr>
        <p:spPr bwMode="auto">
          <a:xfrm>
            <a:off x="4149725" y="3144044"/>
            <a:ext cx="635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900" b="0">
                <a:solidFill>
                  <a:srgbClr val="000000"/>
                </a:solidFill>
              </a:rPr>
              <a:t>3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88" name="Rectangle 479"/>
          <p:cNvSpPr>
            <a:spLocks noChangeArrowheads="1"/>
          </p:cNvSpPr>
          <p:nvPr/>
        </p:nvSpPr>
        <p:spPr bwMode="auto">
          <a:xfrm>
            <a:off x="4213225" y="3037682"/>
            <a:ext cx="49212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: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89" name="Rectangle 480"/>
          <p:cNvSpPr>
            <a:spLocks noChangeArrowheads="1"/>
          </p:cNvSpPr>
          <p:nvPr/>
        </p:nvSpPr>
        <p:spPr bwMode="auto">
          <a:xfrm>
            <a:off x="4030662" y="3250407"/>
            <a:ext cx="10795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T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90" name="Rectangle 481"/>
          <p:cNvSpPr>
            <a:spLocks noChangeArrowheads="1"/>
          </p:cNvSpPr>
          <p:nvPr/>
        </p:nvSpPr>
        <p:spPr bwMode="auto">
          <a:xfrm>
            <a:off x="4138612" y="3356769"/>
            <a:ext cx="762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900" b="0">
                <a:solidFill>
                  <a:srgbClr val="000000"/>
                </a:solidFill>
              </a:rPr>
              <a:t>B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91" name="Rectangle 482"/>
          <p:cNvSpPr>
            <a:spLocks noChangeArrowheads="1"/>
          </p:cNvSpPr>
          <p:nvPr/>
        </p:nvSpPr>
        <p:spPr bwMode="auto">
          <a:xfrm>
            <a:off x="4024312" y="3631407"/>
            <a:ext cx="11906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P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92" name="Rectangle 483"/>
          <p:cNvSpPr>
            <a:spLocks noChangeArrowheads="1"/>
          </p:cNvSpPr>
          <p:nvPr/>
        </p:nvSpPr>
        <p:spPr bwMode="auto">
          <a:xfrm>
            <a:off x="4019550" y="3918744"/>
            <a:ext cx="119062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P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93" name="Rectangle 484"/>
          <p:cNvSpPr>
            <a:spLocks noChangeArrowheads="1"/>
          </p:cNvSpPr>
          <p:nvPr/>
        </p:nvSpPr>
        <p:spPr bwMode="auto">
          <a:xfrm>
            <a:off x="4019550" y="4190207"/>
            <a:ext cx="138112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G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94" name="Freeform 485"/>
          <p:cNvSpPr>
            <a:spLocks noEditPoints="1"/>
          </p:cNvSpPr>
          <p:nvPr/>
        </p:nvSpPr>
        <p:spPr bwMode="auto">
          <a:xfrm>
            <a:off x="5483225" y="3010694"/>
            <a:ext cx="12700" cy="484188"/>
          </a:xfrm>
          <a:custGeom>
            <a:avLst/>
            <a:gdLst>
              <a:gd name="T0" fmla="*/ 2147483647 w 8"/>
              <a:gd name="T1" fmla="*/ 0 h 305"/>
              <a:gd name="T2" fmla="*/ 2147483647 w 8"/>
              <a:gd name="T3" fmla="*/ 2147483647 h 305"/>
              <a:gd name="T4" fmla="*/ 0 w 8"/>
              <a:gd name="T5" fmla="*/ 2147483647 h 305"/>
              <a:gd name="T6" fmla="*/ 0 w 8"/>
              <a:gd name="T7" fmla="*/ 0 h 305"/>
              <a:gd name="T8" fmla="*/ 2147483647 w 8"/>
              <a:gd name="T9" fmla="*/ 0 h 305"/>
              <a:gd name="T10" fmla="*/ 2147483647 w 8"/>
              <a:gd name="T11" fmla="*/ 2147483647 h 305"/>
              <a:gd name="T12" fmla="*/ 2147483647 w 8"/>
              <a:gd name="T13" fmla="*/ 2147483647 h 305"/>
              <a:gd name="T14" fmla="*/ 0 w 8"/>
              <a:gd name="T15" fmla="*/ 2147483647 h 305"/>
              <a:gd name="T16" fmla="*/ 0 w 8"/>
              <a:gd name="T17" fmla="*/ 2147483647 h 305"/>
              <a:gd name="T18" fmla="*/ 2147483647 w 8"/>
              <a:gd name="T19" fmla="*/ 2147483647 h 305"/>
              <a:gd name="T20" fmla="*/ 2147483647 w 8"/>
              <a:gd name="T21" fmla="*/ 2147483647 h 305"/>
              <a:gd name="T22" fmla="*/ 2147483647 w 8"/>
              <a:gd name="T23" fmla="*/ 2147483647 h 305"/>
              <a:gd name="T24" fmla="*/ 0 w 8"/>
              <a:gd name="T25" fmla="*/ 2147483647 h 305"/>
              <a:gd name="T26" fmla="*/ 0 w 8"/>
              <a:gd name="T27" fmla="*/ 2147483647 h 305"/>
              <a:gd name="T28" fmla="*/ 2147483647 w 8"/>
              <a:gd name="T29" fmla="*/ 2147483647 h 305"/>
              <a:gd name="T30" fmla="*/ 2147483647 w 8"/>
              <a:gd name="T31" fmla="*/ 2147483647 h 305"/>
              <a:gd name="T32" fmla="*/ 2147483647 w 8"/>
              <a:gd name="T33" fmla="*/ 2147483647 h 305"/>
              <a:gd name="T34" fmla="*/ 0 w 8"/>
              <a:gd name="T35" fmla="*/ 2147483647 h 305"/>
              <a:gd name="T36" fmla="*/ 0 w 8"/>
              <a:gd name="T37" fmla="*/ 2147483647 h 305"/>
              <a:gd name="T38" fmla="*/ 2147483647 w 8"/>
              <a:gd name="T39" fmla="*/ 2147483647 h 305"/>
              <a:gd name="T40" fmla="*/ 2147483647 w 8"/>
              <a:gd name="T41" fmla="*/ 2147483647 h 305"/>
              <a:gd name="T42" fmla="*/ 2147483647 w 8"/>
              <a:gd name="T43" fmla="*/ 2147483647 h 305"/>
              <a:gd name="T44" fmla="*/ 0 w 8"/>
              <a:gd name="T45" fmla="*/ 2147483647 h 305"/>
              <a:gd name="T46" fmla="*/ 0 w 8"/>
              <a:gd name="T47" fmla="*/ 2147483647 h 305"/>
              <a:gd name="T48" fmla="*/ 2147483647 w 8"/>
              <a:gd name="T49" fmla="*/ 2147483647 h 305"/>
              <a:gd name="T50" fmla="*/ 2147483647 w 8"/>
              <a:gd name="T51" fmla="*/ 2147483647 h 305"/>
              <a:gd name="T52" fmla="*/ 2147483647 w 8"/>
              <a:gd name="T53" fmla="*/ 2147483647 h 305"/>
              <a:gd name="T54" fmla="*/ 0 w 8"/>
              <a:gd name="T55" fmla="*/ 2147483647 h 305"/>
              <a:gd name="T56" fmla="*/ 0 w 8"/>
              <a:gd name="T57" fmla="*/ 2147483647 h 305"/>
              <a:gd name="T58" fmla="*/ 2147483647 w 8"/>
              <a:gd name="T59" fmla="*/ 2147483647 h 30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8"/>
              <a:gd name="T91" fmla="*/ 0 h 305"/>
              <a:gd name="T92" fmla="*/ 8 w 8"/>
              <a:gd name="T93" fmla="*/ 305 h 305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8" h="305">
                <a:moveTo>
                  <a:pt x="8" y="0"/>
                </a:moveTo>
                <a:lnTo>
                  <a:pt x="8" y="32"/>
                </a:lnTo>
                <a:lnTo>
                  <a:pt x="0" y="32"/>
                </a:lnTo>
                <a:lnTo>
                  <a:pt x="0" y="0"/>
                </a:lnTo>
                <a:lnTo>
                  <a:pt x="8" y="0"/>
                </a:lnTo>
                <a:close/>
                <a:moveTo>
                  <a:pt x="8" y="56"/>
                </a:moveTo>
                <a:lnTo>
                  <a:pt x="8" y="88"/>
                </a:lnTo>
                <a:lnTo>
                  <a:pt x="0" y="88"/>
                </a:lnTo>
                <a:lnTo>
                  <a:pt x="0" y="56"/>
                </a:lnTo>
                <a:lnTo>
                  <a:pt x="8" y="56"/>
                </a:lnTo>
                <a:close/>
                <a:moveTo>
                  <a:pt x="8" y="112"/>
                </a:moveTo>
                <a:lnTo>
                  <a:pt x="8" y="144"/>
                </a:lnTo>
                <a:lnTo>
                  <a:pt x="0" y="144"/>
                </a:lnTo>
                <a:lnTo>
                  <a:pt x="0" y="112"/>
                </a:lnTo>
                <a:lnTo>
                  <a:pt x="8" y="112"/>
                </a:lnTo>
                <a:close/>
                <a:moveTo>
                  <a:pt x="8" y="168"/>
                </a:moveTo>
                <a:lnTo>
                  <a:pt x="8" y="200"/>
                </a:lnTo>
                <a:lnTo>
                  <a:pt x="0" y="200"/>
                </a:lnTo>
                <a:lnTo>
                  <a:pt x="0" y="168"/>
                </a:lnTo>
                <a:lnTo>
                  <a:pt x="8" y="168"/>
                </a:lnTo>
                <a:close/>
                <a:moveTo>
                  <a:pt x="8" y="224"/>
                </a:moveTo>
                <a:lnTo>
                  <a:pt x="8" y="256"/>
                </a:lnTo>
                <a:lnTo>
                  <a:pt x="0" y="256"/>
                </a:lnTo>
                <a:lnTo>
                  <a:pt x="0" y="224"/>
                </a:lnTo>
                <a:lnTo>
                  <a:pt x="8" y="224"/>
                </a:lnTo>
                <a:close/>
                <a:moveTo>
                  <a:pt x="8" y="280"/>
                </a:moveTo>
                <a:lnTo>
                  <a:pt x="8" y="305"/>
                </a:lnTo>
                <a:lnTo>
                  <a:pt x="0" y="305"/>
                </a:lnTo>
                <a:lnTo>
                  <a:pt x="0" y="280"/>
                </a:lnTo>
                <a:lnTo>
                  <a:pt x="8" y="28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beve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95" name="Freeform 486"/>
          <p:cNvSpPr>
            <a:spLocks noEditPoints="1"/>
          </p:cNvSpPr>
          <p:nvPr/>
        </p:nvSpPr>
        <p:spPr bwMode="auto">
          <a:xfrm>
            <a:off x="5476875" y="3566319"/>
            <a:ext cx="9525" cy="838200"/>
          </a:xfrm>
          <a:custGeom>
            <a:avLst/>
            <a:gdLst>
              <a:gd name="T0" fmla="*/ 2147483647 w 50"/>
              <a:gd name="T1" fmla="*/ 2147483647 h 4400"/>
              <a:gd name="T2" fmla="*/ 0 w 50"/>
              <a:gd name="T3" fmla="*/ 2147483647 h 4400"/>
              <a:gd name="T4" fmla="*/ 2147483647 w 50"/>
              <a:gd name="T5" fmla="*/ 0 h 4400"/>
              <a:gd name="T6" fmla="*/ 2147483647 w 50"/>
              <a:gd name="T7" fmla="*/ 2147483647 h 4400"/>
              <a:gd name="T8" fmla="*/ 2147483647 w 50"/>
              <a:gd name="T9" fmla="*/ 2147483647 h 4400"/>
              <a:gd name="T10" fmla="*/ 0 w 50"/>
              <a:gd name="T11" fmla="*/ 2147483647 h 4400"/>
              <a:gd name="T12" fmla="*/ 2147483647 w 50"/>
              <a:gd name="T13" fmla="*/ 2147483647 h 4400"/>
              <a:gd name="T14" fmla="*/ 2147483647 w 50"/>
              <a:gd name="T15" fmla="*/ 2147483647 h 4400"/>
              <a:gd name="T16" fmla="*/ 0 w 50"/>
              <a:gd name="T17" fmla="*/ 2147483647 h 4400"/>
              <a:gd name="T18" fmla="*/ 2147483647 w 50"/>
              <a:gd name="T19" fmla="*/ 2147483647 h 4400"/>
              <a:gd name="T20" fmla="*/ 2147483647 w 50"/>
              <a:gd name="T21" fmla="*/ 2147483647 h 4400"/>
              <a:gd name="T22" fmla="*/ 2147483647 w 50"/>
              <a:gd name="T23" fmla="*/ 2147483647 h 4400"/>
              <a:gd name="T24" fmla="*/ 0 w 50"/>
              <a:gd name="T25" fmla="*/ 2147483647 h 4400"/>
              <a:gd name="T26" fmla="*/ 2147483647 w 50"/>
              <a:gd name="T27" fmla="*/ 2147483647 h 4400"/>
              <a:gd name="T28" fmla="*/ 2147483647 w 50"/>
              <a:gd name="T29" fmla="*/ 2147483647 h 4400"/>
              <a:gd name="T30" fmla="*/ 0 w 50"/>
              <a:gd name="T31" fmla="*/ 2147483647 h 4400"/>
              <a:gd name="T32" fmla="*/ 2147483647 w 50"/>
              <a:gd name="T33" fmla="*/ 2147483647 h 4400"/>
              <a:gd name="T34" fmla="*/ 2147483647 w 50"/>
              <a:gd name="T35" fmla="*/ 2147483647 h 4400"/>
              <a:gd name="T36" fmla="*/ 2147483647 w 50"/>
              <a:gd name="T37" fmla="*/ 2147483647 h 4400"/>
              <a:gd name="T38" fmla="*/ 0 w 50"/>
              <a:gd name="T39" fmla="*/ 2147483647 h 4400"/>
              <a:gd name="T40" fmla="*/ 2147483647 w 50"/>
              <a:gd name="T41" fmla="*/ 2147483647 h 4400"/>
              <a:gd name="T42" fmla="*/ 2147483647 w 50"/>
              <a:gd name="T43" fmla="*/ 2147483647 h 4400"/>
              <a:gd name="T44" fmla="*/ 0 w 50"/>
              <a:gd name="T45" fmla="*/ 2147483647 h 4400"/>
              <a:gd name="T46" fmla="*/ 2147483647 w 50"/>
              <a:gd name="T47" fmla="*/ 2147483647 h 4400"/>
              <a:gd name="T48" fmla="*/ 2147483647 w 50"/>
              <a:gd name="T49" fmla="*/ 2147483647 h 4400"/>
              <a:gd name="T50" fmla="*/ 2147483647 w 50"/>
              <a:gd name="T51" fmla="*/ 2147483647 h 4400"/>
              <a:gd name="T52" fmla="*/ 0 w 50"/>
              <a:gd name="T53" fmla="*/ 2147483647 h 4400"/>
              <a:gd name="T54" fmla="*/ 2147483647 w 50"/>
              <a:gd name="T55" fmla="*/ 2147483647 h 4400"/>
              <a:gd name="T56" fmla="*/ 2147483647 w 50"/>
              <a:gd name="T57" fmla="*/ 2147483647 h 4400"/>
              <a:gd name="T58" fmla="*/ 0 w 50"/>
              <a:gd name="T59" fmla="*/ 2147483647 h 4400"/>
              <a:gd name="T60" fmla="*/ 2147483647 w 50"/>
              <a:gd name="T61" fmla="*/ 2147483647 h 4400"/>
              <a:gd name="T62" fmla="*/ 2147483647 w 50"/>
              <a:gd name="T63" fmla="*/ 2147483647 h 4400"/>
              <a:gd name="T64" fmla="*/ 2147483647 w 50"/>
              <a:gd name="T65" fmla="*/ 2147483647 h 4400"/>
              <a:gd name="T66" fmla="*/ 0 w 50"/>
              <a:gd name="T67" fmla="*/ 2147483647 h 4400"/>
              <a:gd name="T68" fmla="*/ 2147483647 w 50"/>
              <a:gd name="T69" fmla="*/ 2147483647 h 4400"/>
              <a:gd name="T70" fmla="*/ 2147483647 w 50"/>
              <a:gd name="T71" fmla="*/ 2147483647 h 4400"/>
              <a:gd name="T72" fmla="*/ 0 w 50"/>
              <a:gd name="T73" fmla="*/ 2147483647 h 4400"/>
              <a:gd name="T74" fmla="*/ 2147483647 w 50"/>
              <a:gd name="T75" fmla="*/ 2147483647 h 4400"/>
              <a:gd name="T76" fmla="*/ 2147483647 w 50"/>
              <a:gd name="T77" fmla="*/ 2147483647 h 4400"/>
              <a:gd name="T78" fmla="*/ 2147483647 w 50"/>
              <a:gd name="T79" fmla="*/ 2147483647 h 4400"/>
              <a:gd name="T80" fmla="*/ 0 w 50"/>
              <a:gd name="T81" fmla="*/ 2147483647 h 4400"/>
              <a:gd name="T82" fmla="*/ 2147483647 w 50"/>
              <a:gd name="T83" fmla="*/ 2147483647 h 4400"/>
              <a:gd name="T84" fmla="*/ 2147483647 w 50"/>
              <a:gd name="T85" fmla="*/ 2147483647 h 4400"/>
              <a:gd name="T86" fmla="*/ 0 w 50"/>
              <a:gd name="T87" fmla="*/ 2147483647 h 4400"/>
              <a:gd name="T88" fmla="*/ 2147483647 w 50"/>
              <a:gd name="T89" fmla="*/ 2147483647 h 440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50"/>
              <a:gd name="T136" fmla="*/ 0 h 4400"/>
              <a:gd name="T137" fmla="*/ 50 w 50"/>
              <a:gd name="T138" fmla="*/ 4400 h 4400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50" h="4400">
                <a:moveTo>
                  <a:pt x="50" y="25"/>
                </a:moveTo>
                <a:lnTo>
                  <a:pt x="50" y="175"/>
                </a:lnTo>
                <a:cubicBezTo>
                  <a:pt x="50" y="189"/>
                  <a:pt x="39" y="200"/>
                  <a:pt x="25" y="200"/>
                </a:cubicBezTo>
                <a:cubicBezTo>
                  <a:pt x="11" y="200"/>
                  <a:pt x="0" y="189"/>
                  <a:pt x="0" y="175"/>
                </a:cubicBezTo>
                <a:lnTo>
                  <a:pt x="0" y="25"/>
                </a:lnTo>
                <a:cubicBezTo>
                  <a:pt x="0" y="12"/>
                  <a:pt x="11" y="0"/>
                  <a:pt x="25" y="0"/>
                </a:cubicBezTo>
                <a:cubicBezTo>
                  <a:pt x="39" y="0"/>
                  <a:pt x="50" y="12"/>
                  <a:pt x="50" y="25"/>
                </a:cubicBezTo>
                <a:close/>
                <a:moveTo>
                  <a:pt x="50" y="375"/>
                </a:moveTo>
                <a:lnTo>
                  <a:pt x="50" y="525"/>
                </a:lnTo>
                <a:cubicBezTo>
                  <a:pt x="50" y="539"/>
                  <a:pt x="39" y="550"/>
                  <a:pt x="25" y="550"/>
                </a:cubicBezTo>
                <a:cubicBezTo>
                  <a:pt x="11" y="550"/>
                  <a:pt x="0" y="539"/>
                  <a:pt x="0" y="525"/>
                </a:cubicBezTo>
                <a:lnTo>
                  <a:pt x="0" y="375"/>
                </a:lnTo>
                <a:cubicBezTo>
                  <a:pt x="0" y="362"/>
                  <a:pt x="11" y="350"/>
                  <a:pt x="25" y="350"/>
                </a:cubicBezTo>
                <a:cubicBezTo>
                  <a:pt x="39" y="350"/>
                  <a:pt x="50" y="362"/>
                  <a:pt x="50" y="375"/>
                </a:cubicBezTo>
                <a:close/>
                <a:moveTo>
                  <a:pt x="50" y="725"/>
                </a:moveTo>
                <a:lnTo>
                  <a:pt x="50" y="875"/>
                </a:lnTo>
                <a:cubicBezTo>
                  <a:pt x="50" y="889"/>
                  <a:pt x="39" y="900"/>
                  <a:pt x="25" y="900"/>
                </a:cubicBezTo>
                <a:cubicBezTo>
                  <a:pt x="11" y="900"/>
                  <a:pt x="0" y="889"/>
                  <a:pt x="0" y="875"/>
                </a:cubicBezTo>
                <a:lnTo>
                  <a:pt x="0" y="725"/>
                </a:lnTo>
                <a:cubicBezTo>
                  <a:pt x="0" y="712"/>
                  <a:pt x="11" y="700"/>
                  <a:pt x="25" y="700"/>
                </a:cubicBezTo>
                <a:cubicBezTo>
                  <a:pt x="39" y="700"/>
                  <a:pt x="50" y="712"/>
                  <a:pt x="50" y="725"/>
                </a:cubicBezTo>
                <a:close/>
                <a:moveTo>
                  <a:pt x="50" y="1075"/>
                </a:moveTo>
                <a:lnTo>
                  <a:pt x="50" y="1225"/>
                </a:lnTo>
                <a:cubicBezTo>
                  <a:pt x="50" y="1239"/>
                  <a:pt x="39" y="1250"/>
                  <a:pt x="25" y="1250"/>
                </a:cubicBezTo>
                <a:cubicBezTo>
                  <a:pt x="11" y="1250"/>
                  <a:pt x="0" y="1239"/>
                  <a:pt x="0" y="1225"/>
                </a:cubicBezTo>
                <a:lnTo>
                  <a:pt x="0" y="1075"/>
                </a:lnTo>
                <a:cubicBezTo>
                  <a:pt x="0" y="1062"/>
                  <a:pt x="11" y="1050"/>
                  <a:pt x="25" y="1050"/>
                </a:cubicBezTo>
                <a:cubicBezTo>
                  <a:pt x="39" y="1050"/>
                  <a:pt x="50" y="1062"/>
                  <a:pt x="50" y="1075"/>
                </a:cubicBezTo>
                <a:close/>
                <a:moveTo>
                  <a:pt x="50" y="1425"/>
                </a:moveTo>
                <a:lnTo>
                  <a:pt x="50" y="1575"/>
                </a:lnTo>
                <a:cubicBezTo>
                  <a:pt x="50" y="1589"/>
                  <a:pt x="39" y="1600"/>
                  <a:pt x="25" y="1600"/>
                </a:cubicBezTo>
                <a:cubicBezTo>
                  <a:pt x="11" y="1600"/>
                  <a:pt x="0" y="1589"/>
                  <a:pt x="0" y="1575"/>
                </a:cubicBezTo>
                <a:lnTo>
                  <a:pt x="0" y="1425"/>
                </a:lnTo>
                <a:cubicBezTo>
                  <a:pt x="0" y="1412"/>
                  <a:pt x="11" y="1400"/>
                  <a:pt x="25" y="1400"/>
                </a:cubicBezTo>
                <a:cubicBezTo>
                  <a:pt x="39" y="1400"/>
                  <a:pt x="50" y="1412"/>
                  <a:pt x="50" y="1425"/>
                </a:cubicBezTo>
                <a:close/>
                <a:moveTo>
                  <a:pt x="50" y="1775"/>
                </a:moveTo>
                <a:lnTo>
                  <a:pt x="50" y="1925"/>
                </a:lnTo>
                <a:cubicBezTo>
                  <a:pt x="50" y="1939"/>
                  <a:pt x="39" y="1950"/>
                  <a:pt x="25" y="1950"/>
                </a:cubicBezTo>
                <a:cubicBezTo>
                  <a:pt x="11" y="1950"/>
                  <a:pt x="0" y="1939"/>
                  <a:pt x="0" y="1925"/>
                </a:cubicBezTo>
                <a:lnTo>
                  <a:pt x="0" y="1775"/>
                </a:lnTo>
                <a:cubicBezTo>
                  <a:pt x="0" y="1762"/>
                  <a:pt x="11" y="1750"/>
                  <a:pt x="25" y="1750"/>
                </a:cubicBezTo>
                <a:cubicBezTo>
                  <a:pt x="39" y="1750"/>
                  <a:pt x="50" y="1762"/>
                  <a:pt x="50" y="1775"/>
                </a:cubicBezTo>
                <a:close/>
                <a:moveTo>
                  <a:pt x="50" y="2125"/>
                </a:moveTo>
                <a:lnTo>
                  <a:pt x="50" y="2275"/>
                </a:lnTo>
                <a:cubicBezTo>
                  <a:pt x="50" y="2289"/>
                  <a:pt x="39" y="2300"/>
                  <a:pt x="25" y="2300"/>
                </a:cubicBezTo>
                <a:cubicBezTo>
                  <a:pt x="11" y="2300"/>
                  <a:pt x="0" y="2289"/>
                  <a:pt x="0" y="2275"/>
                </a:cubicBezTo>
                <a:lnTo>
                  <a:pt x="0" y="2125"/>
                </a:lnTo>
                <a:cubicBezTo>
                  <a:pt x="0" y="2112"/>
                  <a:pt x="11" y="2100"/>
                  <a:pt x="25" y="2100"/>
                </a:cubicBezTo>
                <a:cubicBezTo>
                  <a:pt x="39" y="2100"/>
                  <a:pt x="50" y="2112"/>
                  <a:pt x="50" y="2125"/>
                </a:cubicBezTo>
                <a:close/>
                <a:moveTo>
                  <a:pt x="50" y="2475"/>
                </a:moveTo>
                <a:lnTo>
                  <a:pt x="50" y="2625"/>
                </a:lnTo>
                <a:cubicBezTo>
                  <a:pt x="50" y="2639"/>
                  <a:pt x="39" y="2650"/>
                  <a:pt x="25" y="2650"/>
                </a:cubicBezTo>
                <a:cubicBezTo>
                  <a:pt x="11" y="2650"/>
                  <a:pt x="0" y="2639"/>
                  <a:pt x="0" y="2625"/>
                </a:cubicBezTo>
                <a:lnTo>
                  <a:pt x="0" y="2475"/>
                </a:lnTo>
                <a:cubicBezTo>
                  <a:pt x="0" y="2462"/>
                  <a:pt x="11" y="2450"/>
                  <a:pt x="25" y="2450"/>
                </a:cubicBezTo>
                <a:cubicBezTo>
                  <a:pt x="39" y="2450"/>
                  <a:pt x="50" y="2462"/>
                  <a:pt x="50" y="2475"/>
                </a:cubicBezTo>
                <a:close/>
                <a:moveTo>
                  <a:pt x="50" y="2825"/>
                </a:moveTo>
                <a:lnTo>
                  <a:pt x="50" y="2975"/>
                </a:lnTo>
                <a:cubicBezTo>
                  <a:pt x="50" y="2989"/>
                  <a:pt x="39" y="3000"/>
                  <a:pt x="25" y="3000"/>
                </a:cubicBezTo>
                <a:cubicBezTo>
                  <a:pt x="11" y="3000"/>
                  <a:pt x="0" y="2989"/>
                  <a:pt x="0" y="2975"/>
                </a:cubicBezTo>
                <a:lnTo>
                  <a:pt x="0" y="2825"/>
                </a:lnTo>
                <a:cubicBezTo>
                  <a:pt x="0" y="2812"/>
                  <a:pt x="11" y="2800"/>
                  <a:pt x="25" y="2800"/>
                </a:cubicBezTo>
                <a:cubicBezTo>
                  <a:pt x="39" y="2800"/>
                  <a:pt x="50" y="2812"/>
                  <a:pt x="50" y="2825"/>
                </a:cubicBezTo>
                <a:close/>
                <a:moveTo>
                  <a:pt x="50" y="3175"/>
                </a:moveTo>
                <a:lnTo>
                  <a:pt x="50" y="3325"/>
                </a:lnTo>
                <a:cubicBezTo>
                  <a:pt x="50" y="3339"/>
                  <a:pt x="39" y="3350"/>
                  <a:pt x="25" y="3350"/>
                </a:cubicBezTo>
                <a:cubicBezTo>
                  <a:pt x="11" y="3350"/>
                  <a:pt x="0" y="3339"/>
                  <a:pt x="0" y="3325"/>
                </a:cubicBezTo>
                <a:lnTo>
                  <a:pt x="0" y="3175"/>
                </a:lnTo>
                <a:cubicBezTo>
                  <a:pt x="0" y="3162"/>
                  <a:pt x="11" y="3150"/>
                  <a:pt x="25" y="3150"/>
                </a:cubicBezTo>
                <a:cubicBezTo>
                  <a:pt x="39" y="3150"/>
                  <a:pt x="50" y="3162"/>
                  <a:pt x="50" y="3175"/>
                </a:cubicBezTo>
                <a:close/>
                <a:moveTo>
                  <a:pt x="50" y="3525"/>
                </a:moveTo>
                <a:lnTo>
                  <a:pt x="50" y="3675"/>
                </a:lnTo>
                <a:cubicBezTo>
                  <a:pt x="50" y="3689"/>
                  <a:pt x="39" y="3700"/>
                  <a:pt x="25" y="3700"/>
                </a:cubicBezTo>
                <a:cubicBezTo>
                  <a:pt x="11" y="3700"/>
                  <a:pt x="0" y="3689"/>
                  <a:pt x="0" y="3675"/>
                </a:cubicBezTo>
                <a:lnTo>
                  <a:pt x="0" y="3525"/>
                </a:lnTo>
                <a:cubicBezTo>
                  <a:pt x="0" y="3512"/>
                  <a:pt x="11" y="3500"/>
                  <a:pt x="25" y="3500"/>
                </a:cubicBezTo>
                <a:cubicBezTo>
                  <a:pt x="39" y="3500"/>
                  <a:pt x="50" y="3512"/>
                  <a:pt x="50" y="3525"/>
                </a:cubicBezTo>
                <a:close/>
                <a:moveTo>
                  <a:pt x="50" y="3875"/>
                </a:moveTo>
                <a:lnTo>
                  <a:pt x="50" y="4025"/>
                </a:lnTo>
                <a:cubicBezTo>
                  <a:pt x="50" y="4039"/>
                  <a:pt x="39" y="4050"/>
                  <a:pt x="25" y="4050"/>
                </a:cubicBezTo>
                <a:cubicBezTo>
                  <a:pt x="11" y="4050"/>
                  <a:pt x="0" y="4039"/>
                  <a:pt x="0" y="4025"/>
                </a:cubicBezTo>
                <a:lnTo>
                  <a:pt x="0" y="3875"/>
                </a:lnTo>
                <a:cubicBezTo>
                  <a:pt x="0" y="3862"/>
                  <a:pt x="11" y="3850"/>
                  <a:pt x="25" y="3850"/>
                </a:cubicBezTo>
                <a:cubicBezTo>
                  <a:pt x="39" y="3850"/>
                  <a:pt x="50" y="3862"/>
                  <a:pt x="50" y="3875"/>
                </a:cubicBezTo>
                <a:close/>
                <a:moveTo>
                  <a:pt x="50" y="4225"/>
                </a:moveTo>
                <a:lnTo>
                  <a:pt x="50" y="4375"/>
                </a:lnTo>
                <a:cubicBezTo>
                  <a:pt x="50" y="4389"/>
                  <a:pt x="39" y="4400"/>
                  <a:pt x="25" y="4400"/>
                </a:cubicBezTo>
                <a:cubicBezTo>
                  <a:pt x="11" y="4400"/>
                  <a:pt x="0" y="4389"/>
                  <a:pt x="0" y="4375"/>
                </a:cubicBezTo>
                <a:lnTo>
                  <a:pt x="0" y="4225"/>
                </a:lnTo>
                <a:cubicBezTo>
                  <a:pt x="0" y="4212"/>
                  <a:pt x="11" y="4200"/>
                  <a:pt x="25" y="4200"/>
                </a:cubicBezTo>
                <a:cubicBezTo>
                  <a:pt x="39" y="4200"/>
                  <a:pt x="50" y="4212"/>
                  <a:pt x="50" y="4225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beve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96" name="Rectangle 487"/>
          <p:cNvSpPr>
            <a:spLocks noChangeArrowheads="1"/>
          </p:cNvSpPr>
          <p:nvPr/>
        </p:nvSpPr>
        <p:spPr bwMode="auto">
          <a:xfrm>
            <a:off x="5554662" y="3037682"/>
            <a:ext cx="11906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B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97" name="Rectangle 488"/>
          <p:cNvSpPr>
            <a:spLocks noChangeArrowheads="1"/>
          </p:cNvSpPr>
          <p:nvPr/>
        </p:nvSpPr>
        <p:spPr bwMode="auto">
          <a:xfrm>
            <a:off x="5673725" y="3144044"/>
            <a:ext cx="635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900" b="0">
                <a:solidFill>
                  <a:srgbClr val="000000"/>
                </a:solidFill>
              </a:rPr>
              <a:t>4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98" name="Rectangle 489"/>
          <p:cNvSpPr>
            <a:spLocks noChangeArrowheads="1"/>
          </p:cNvSpPr>
          <p:nvPr/>
        </p:nvSpPr>
        <p:spPr bwMode="auto">
          <a:xfrm>
            <a:off x="5737225" y="3037682"/>
            <a:ext cx="49212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: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99" name="Rectangle 490"/>
          <p:cNvSpPr>
            <a:spLocks noChangeArrowheads="1"/>
          </p:cNvSpPr>
          <p:nvPr/>
        </p:nvSpPr>
        <p:spPr bwMode="auto">
          <a:xfrm>
            <a:off x="5554662" y="3250407"/>
            <a:ext cx="10795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T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100" name="Rectangle 491"/>
          <p:cNvSpPr>
            <a:spLocks noChangeArrowheads="1"/>
          </p:cNvSpPr>
          <p:nvPr/>
        </p:nvSpPr>
        <p:spPr bwMode="auto">
          <a:xfrm>
            <a:off x="5662612" y="3356769"/>
            <a:ext cx="762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900" b="0">
                <a:solidFill>
                  <a:srgbClr val="000000"/>
                </a:solidFill>
              </a:rPr>
              <a:t>B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101" name="Rectangle 492"/>
          <p:cNvSpPr>
            <a:spLocks noChangeArrowheads="1"/>
          </p:cNvSpPr>
          <p:nvPr/>
        </p:nvSpPr>
        <p:spPr bwMode="auto">
          <a:xfrm>
            <a:off x="5548312" y="3631407"/>
            <a:ext cx="13811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G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102" name="Rectangle 493"/>
          <p:cNvSpPr>
            <a:spLocks noChangeArrowheads="1"/>
          </p:cNvSpPr>
          <p:nvPr/>
        </p:nvSpPr>
        <p:spPr bwMode="auto">
          <a:xfrm>
            <a:off x="5543550" y="3918744"/>
            <a:ext cx="119062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V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103" name="Rectangle 494"/>
          <p:cNvSpPr>
            <a:spLocks noChangeArrowheads="1"/>
          </p:cNvSpPr>
          <p:nvPr/>
        </p:nvSpPr>
        <p:spPr bwMode="auto">
          <a:xfrm>
            <a:off x="5543550" y="4190207"/>
            <a:ext cx="138112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G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104" name="Freeform 495"/>
          <p:cNvSpPr>
            <a:spLocks noEditPoints="1"/>
          </p:cNvSpPr>
          <p:nvPr/>
        </p:nvSpPr>
        <p:spPr bwMode="auto">
          <a:xfrm>
            <a:off x="6883400" y="3020219"/>
            <a:ext cx="12700" cy="484188"/>
          </a:xfrm>
          <a:custGeom>
            <a:avLst/>
            <a:gdLst>
              <a:gd name="T0" fmla="*/ 2147483647 w 8"/>
              <a:gd name="T1" fmla="*/ 0 h 305"/>
              <a:gd name="T2" fmla="*/ 2147483647 w 8"/>
              <a:gd name="T3" fmla="*/ 2147483647 h 305"/>
              <a:gd name="T4" fmla="*/ 0 w 8"/>
              <a:gd name="T5" fmla="*/ 2147483647 h 305"/>
              <a:gd name="T6" fmla="*/ 0 w 8"/>
              <a:gd name="T7" fmla="*/ 0 h 305"/>
              <a:gd name="T8" fmla="*/ 2147483647 w 8"/>
              <a:gd name="T9" fmla="*/ 0 h 305"/>
              <a:gd name="T10" fmla="*/ 2147483647 w 8"/>
              <a:gd name="T11" fmla="*/ 2147483647 h 305"/>
              <a:gd name="T12" fmla="*/ 2147483647 w 8"/>
              <a:gd name="T13" fmla="*/ 2147483647 h 305"/>
              <a:gd name="T14" fmla="*/ 0 w 8"/>
              <a:gd name="T15" fmla="*/ 2147483647 h 305"/>
              <a:gd name="T16" fmla="*/ 0 w 8"/>
              <a:gd name="T17" fmla="*/ 2147483647 h 305"/>
              <a:gd name="T18" fmla="*/ 2147483647 w 8"/>
              <a:gd name="T19" fmla="*/ 2147483647 h 305"/>
              <a:gd name="T20" fmla="*/ 2147483647 w 8"/>
              <a:gd name="T21" fmla="*/ 2147483647 h 305"/>
              <a:gd name="T22" fmla="*/ 2147483647 w 8"/>
              <a:gd name="T23" fmla="*/ 2147483647 h 305"/>
              <a:gd name="T24" fmla="*/ 0 w 8"/>
              <a:gd name="T25" fmla="*/ 2147483647 h 305"/>
              <a:gd name="T26" fmla="*/ 0 w 8"/>
              <a:gd name="T27" fmla="*/ 2147483647 h 305"/>
              <a:gd name="T28" fmla="*/ 2147483647 w 8"/>
              <a:gd name="T29" fmla="*/ 2147483647 h 305"/>
              <a:gd name="T30" fmla="*/ 2147483647 w 8"/>
              <a:gd name="T31" fmla="*/ 2147483647 h 305"/>
              <a:gd name="T32" fmla="*/ 2147483647 w 8"/>
              <a:gd name="T33" fmla="*/ 2147483647 h 305"/>
              <a:gd name="T34" fmla="*/ 0 w 8"/>
              <a:gd name="T35" fmla="*/ 2147483647 h 305"/>
              <a:gd name="T36" fmla="*/ 0 w 8"/>
              <a:gd name="T37" fmla="*/ 2147483647 h 305"/>
              <a:gd name="T38" fmla="*/ 2147483647 w 8"/>
              <a:gd name="T39" fmla="*/ 2147483647 h 305"/>
              <a:gd name="T40" fmla="*/ 2147483647 w 8"/>
              <a:gd name="T41" fmla="*/ 2147483647 h 305"/>
              <a:gd name="T42" fmla="*/ 2147483647 w 8"/>
              <a:gd name="T43" fmla="*/ 2147483647 h 305"/>
              <a:gd name="T44" fmla="*/ 0 w 8"/>
              <a:gd name="T45" fmla="*/ 2147483647 h 305"/>
              <a:gd name="T46" fmla="*/ 0 w 8"/>
              <a:gd name="T47" fmla="*/ 2147483647 h 305"/>
              <a:gd name="T48" fmla="*/ 2147483647 w 8"/>
              <a:gd name="T49" fmla="*/ 2147483647 h 305"/>
              <a:gd name="T50" fmla="*/ 2147483647 w 8"/>
              <a:gd name="T51" fmla="*/ 2147483647 h 305"/>
              <a:gd name="T52" fmla="*/ 2147483647 w 8"/>
              <a:gd name="T53" fmla="*/ 2147483647 h 305"/>
              <a:gd name="T54" fmla="*/ 0 w 8"/>
              <a:gd name="T55" fmla="*/ 2147483647 h 305"/>
              <a:gd name="T56" fmla="*/ 0 w 8"/>
              <a:gd name="T57" fmla="*/ 2147483647 h 305"/>
              <a:gd name="T58" fmla="*/ 2147483647 w 8"/>
              <a:gd name="T59" fmla="*/ 2147483647 h 30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8"/>
              <a:gd name="T91" fmla="*/ 0 h 305"/>
              <a:gd name="T92" fmla="*/ 8 w 8"/>
              <a:gd name="T93" fmla="*/ 305 h 305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8" h="305">
                <a:moveTo>
                  <a:pt x="8" y="0"/>
                </a:moveTo>
                <a:lnTo>
                  <a:pt x="8" y="32"/>
                </a:lnTo>
                <a:lnTo>
                  <a:pt x="0" y="32"/>
                </a:lnTo>
                <a:lnTo>
                  <a:pt x="0" y="0"/>
                </a:lnTo>
                <a:lnTo>
                  <a:pt x="8" y="0"/>
                </a:lnTo>
                <a:close/>
                <a:moveTo>
                  <a:pt x="8" y="56"/>
                </a:moveTo>
                <a:lnTo>
                  <a:pt x="8" y="88"/>
                </a:lnTo>
                <a:lnTo>
                  <a:pt x="0" y="88"/>
                </a:lnTo>
                <a:lnTo>
                  <a:pt x="0" y="56"/>
                </a:lnTo>
                <a:lnTo>
                  <a:pt x="8" y="56"/>
                </a:lnTo>
                <a:close/>
                <a:moveTo>
                  <a:pt x="8" y="112"/>
                </a:moveTo>
                <a:lnTo>
                  <a:pt x="8" y="144"/>
                </a:lnTo>
                <a:lnTo>
                  <a:pt x="0" y="144"/>
                </a:lnTo>
                <a:lnTo>
                  <a:pt x="0" y="112"/>
                </a:lnTo>
                <a:lnTo>
                  <a:pt x="8" y="112"/>
                </a:lnTo>
                <a:close/>
                <a:moveTo>
                  <a:pt x="8" y="168"/>
                </a:moveTo>
                <a:lnTo>
                  <a:pt x="8" y="200"/>
                </a:lnTo>
                <a:lnTo>
                  <a:pt x="0" y="200"/>
                </a:lnTo>
                <a:lnTo>
                  <a:pt x="0" y="168"/>
                </a:lnTo>
                <a:lnTo>
                  <a:pt x="8" y="168"/>
                </a:lnTo>
                <a:close/>
                <a:moveTo>
                  <a:pt x="8" y="224"/>
                </a:moveTo>
                <a:lnTo>
                  <a:pt x="8" y="256"/>
                </a:lnTo>
                <a:lnTo>
                  <a:pt x="0" y="256"/>
                </a:lnTo>
                <a:lnTo>
                  <a:pt x="0" y="224"/>
                </a:lnTo>
                <a:lnTo>
                  <a:pt x="8" y="224"/>
                </a:lnTo>
                <a:close/>
                <a:moveTo>
                  <a:pt x="8" y="280"/>
                </a:moveTo>
                <a:lnTo>
                  <a:pt x="8" y="305"/>
                </a:lnTo>
                <a:lnTo>
                  <a:pt x="0" y="305"/>
                </a:lnTo>
                <a:lnTo>
                  <a:pt x="0" y="280"/>
                </a:lnTo>
                <a:lnTo>
                  <a:pt x="8" y="28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beve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05" name="Freeform 496"/>
          <p:cNvSpPr>
            <a:spLocks noEditPoints="1"/>
          </p:cNvSpPr>
          <p:nvPr/>
        </p:nvSpPr>
        <p:spPr bwMode="auto">
          <a:xfrm>
            <a:off x="6877050" y="3575844"/>
            <a:ext cx="9525" cy="838200"/>
          </a:xfrm>
          <a:custGeom>
            <a:avLst/>
            <a:gdLst>
              <a:gd name="T0" fmla="*/ 2147483647 w 25"/>
              <a:gd name="T1" fmla="*/ 2147483647 h 2200"/>
              <a:gd name="T2" fmla="*/ 0 w 25"/>
              <a:gd name="T3" fmla="*/ 2147483647 h 2200"/>
              <a:gd name="T4" fmla="*/ 2147483647 w 25"/>
              <a:gd name="T5" fmla="*/ 0 h 2200"/>
              <a:gd name="T6" fmla="*/ 2147483647 w 25"/>
              <a:gd name="T7" fmla="*/ 2147483647 h 2200"/>
              <a:gd name="T8" fmla="*/ 2147483647 w 25"/>
              <a:gd name="T9" fmla="*/ 2147483647 h 2200"/>
              <a:gd name="T10" fmla="*/ 0 w 25"/>
              <a:gd name="T11" fmla="*/ 2147483647 h 2200"/>
              <a:gd name="T12" fmla="*/ 2147483647 w 25"/>
              <a:gd name="T13" fmla="*/ 2147483647 h 2200"/>
              <a:gd name="T14" fmla="*/ 2147483647 w 25"/>
              <a:gd name="T15" fmla="*/ 2147483647 h 2200"/>
              <a:gd name="T16" fmla="*/ 0 w 25"/>
              <a:gd name="T17" fmla="*/ 2147483647 h 2200"/>
              <a:gd name="T18" fmla="*/ 2147483647 w 25"/>
              <a:gd name="T19" fmla="*/ 2147483647 h 2200"/>
              <a:gd name="T20" fmla="*/ 2147483647 w 25"/>
              <a:gd name="T21" fmla="*/ 2147483647 h 2200"/>
              <a:gd name="T22" fmla="*/ 2147483647 w 25"/>
              <a:gd name="T23" fmla="*/ 2147483647 h 2200"/>
              <a:gd name="T24" fmla="*/ 0 w 25"/>
              <a:gd name="T25" fmla="*/ 2147483647 h 2200"/>
              <a:gd name="T26" fmla="*/ 2147483647 w 25"/>
              <a:gd name="T27" fmla="*/ 2147483647 h 2200"/>
              <a:gd name="T28" fmla="*/ 2147483647 w 25"/>
              <a:gd name="T29" fmla="*/ 2147483647 h 2200"/>
              <a:gd name="T30" fmla="*/ 0 w 25"/>
              <a:gd name="T31" fmla="*/ 2147483647 h 2200"/>
              <a:gd name="T32" fmla="*/ 2147483647 w 25"/>
              <a:gd name="T33" fmla="*/ 2147483647 h 2200"/>
              <a:gd name="T34" fmla="*/ 2147483647 w 25"/>
              <a:gd name="T35" fmla="*/ 2147483647 h 2200"/>
              <a:gd name="T36" fmla="*/ 2147483647 w 25"/>
              <a:gd name="T37" fmla="*/ 2147483647 h 2200"/>
              <a:gd name="T38" fmla="*/ 0 w 25"/>
              <a:gd name="T39" fmla="*/ 2147483647 h 2200"/>
              <a:gd name="T40" fmla="*/ 2147483647 w 25"/>
              <a:gd name="T41" fmla="*/ 2147483647 h 2200"/>
              <a:gd name="T42" fmla="*/ 2147483647 w 25"/>
              <a:gd name="T43" fmla="*/ 2147483647 h 2200"/>
              <a:gd name="T44" fmla="*/ 0 w 25"/>
              <a:gd name="T45" fmla="*/ 2147483647 h 2200"/>
              <a:gd name="T46" fmla="*/ 2147483647 w 25"/>
              <a:gd name="T47" fmla="*/ 2147483647 h 2200"/>
              <a:gd name="T48" fmla="*/ 2147483647 w 25"/>
              <a:gd name="T49" fmla="*/ 2147483647 h 2200"/>
              <a:gd name="T50" fmla="*/ 2147483647 w 25"/>
              <a:gd name="T51" fmla="*/ 2147483647 h 2200"/>
              <a:gd name="T52" fmla="*/ 0 w 25"/>
              <a:gd name="T53" fmla="*/ 2147483647 h 2200"/>
              <a:gd name="T54" fmla="*/ 2147483647 w 25"/>
              <a:gd name="T55" fmla="*/ 2147483647 h 2200"/>
              <a:gd name="T56" fmla="*/ 2147483647 w 25"/>
              <a:gd name="T57" fmla="*/ 2147483647 h 2200"/>
              <a:gd name="T58" fmla="*/ 0 w 25"/>
              <a:gd name="T59" fmla="*/ 2147483647 h 2200"/>
              <a:gd name="T60" fmla="*/ 2147483647 w 25"/>
              <a:gd name="T61" fmla="*/ 2147483647 h 2200"/>
              <a:gd name="T62" fmla="*/ 2147483647 w 25"/>
              <a:gd name="T63" fmla="*/ 2147483647 h 2200"/>
              <a:gd name="T64" fmla="*/ 2147483647 w 25"/>
              <a:gd name="T65" fmla="*/ 2147483647 h 2200"/>
              <a:gd name="T66" fmla="*/ 0 w 25"/>
              <a:gd name="T67" fmla="*/ 2147483647 h 2200"/>
              <a:gd name="T68" fmla="*/ 2147483647 w 25"/>
              <a:gd name="T69" fmla="*/ 2147483647 h 2200"/>
              <a:gd name="T70" fmla="*/ 2147483647 w 25"/>
              <a:gd name="T71" fmla="*/ 2147483647 h 2200"/>
              <a:gd name="T72" fmla="*/ 0 w 25"/>
              <a:gd name="T73" fmla="*/ 2147483647 h 2200"/>
              <a:gd name="T74" fmla="*/ 2147483647 w 25"/>
              <a:gd name="T75" fmla="*/ 2147483647 h 2200"/>
              <a:gd name="T76" fmla="*/ 2147483647 w 25"/>
              <a:gd name="T77" fmla="*/ 2147483647 h 2200"/>
              <a:gd name="T78" fmla="*/ 2147483647 w 25"/>
              <a:gd name="T79" fmla="*/ 2147483647 h 2200"/>
              <a:gd name="T80" fmla="*/ 0 w 25"/>
              <a:gd name="T81" fmla="*/ 2147483647 h 2200"/>
              <a:gd name="T82" fmla="*/ 2147483647 w 25"/>
              <a:gd name="T83" fmla="*/ 2147483647 h 2200"/>
              <a:gd name="T84" fmla="*/ 2147483647 w 25"/>
              <a:gd name="T85" fmla="*/ 2147483647 h 2200"/>
              <a:gd name="T86" fmla="*/ 0 w 25"/>
              <a:gd name="T87" fmla="*/ 2147483647 h 2200"/>
              <a:gd name="T88" fmla="*/ 2147483647 w 25"/>
              <a:gd name="T89" fmla="*/ 2147483647 h 220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5"/>
              <a:gd name="T136" fmla="*/ 0 h 2200"/>
              <a:gd name="T137" fmla="*/ 25 w 25"/>
              <a:gd name="T138" fmla="*/ 2200 h 2200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5" h="2200">
                <a:moveTo>
                  <a:pt x="25" y="12"/>
                </a:moveTo>
                <a:lnTo>
                  <a:pt x="25" y="87"/>
                </a:lnTo>
                <a:cubicBezTo>
                  <a:pt x="25" y="94"/>
                  <a:pt x="19" y="100"/>
                  <a:pt x="12" y="100"/>
                </a:cubicBezTo>
                <a:cubicBezTo>
                  <a:pt x="5" y="100"/>
                  <a:pt x="0" y="94"/>
                  <a:pt x="0" y="87"/>
                </a:cubicBezTo>
                <a:lnTo>
                  <a:pt x="0" y="12"/>
                </a:lnTo>
                <a:cubicBezTo>
                  <a:pt x="0" y="6"/>
                  <a:pt x="5" y="0"/>
                  <a:pt x="12" y="0"/>
                </a:cubicBezTo>
                <a:cubicBezTo>
                  <a:pt x="19" y="0"/>
                  <a:pt x="25" y="6"/>
                  <a:pt x="25" y="12"/>
                </a:cubicBezTo>
                <a:close/>
                <a:moveTo>
                  <a:pt x="25" y="187"/>
                </a:moveTo>
                <a:lnTo>
                  <a:pt x="25" y="262"/>
                </a:lnTo>
                <a:cubicBezTo>
                  <a:pt x="25" y="269"/>
                  <a:pt x="19" y="275"/>
                  <a:pt x="12" y="275"/>
                </a:cubicBezTo>
                <a:cubicBezTo>
                  <a:pt x="5" y="275"/>
                  <a:pt x="0" y="269"/>
                  <a:pt x="0" y="262"/>
                </a:cubicBezTo>
                <a:lnTo>
                  <a:pt x="0" y="187"/>
                </a:lnTo>
                <a:cubicBezTo>
                  <a:pt x="0" y="181"/>
                  <a:pt x="5" y="175"/>
                  <a:pt x="12" y="175"/>
                </a:cubicBezTo>
                <a:cubicBezTo>
                  <a:pt x="19" y="175"/>
                  <a:pt x="25" y="181"/>
                  <a:pt x="25" y="187"/>
                </a:cubicBezTo>
                <a:close/>
                <a:moveTo>
                  <a:pt x="25" y="362"/>
                </a:moveTo>
                <a:lnTo>
                  <a:pt x="25" y="437"/>
                </a:lnTo>
                <a:cubicBezTo>
                  <a:pt x="25" y="444"/>
                  <a:pt x="19" y="450"/>
                  <a:pt x="12" y="450"/>
                </a:cubicBezTo>
                <a:cubicBezTo>
                  <a:pt x="5" y="450"/>
                  <a:pt x="0" y="444"/>
                  <a:pt x="0" y="437"/>
                </a:cubicBezTo>
                <a:lnTo>
                  <a:pt x="0" y="362"/>
                </a:lnTo>
                <a:cubicBezTo>
                  <a:pt x="0" y="356"/>
                  <a:pt x="5" y="350"/>
                  <a:pt x="12" y="350"/>
                </a:cubicBezTo>
                <a:cubicBezTo>
                  <a:pt x="19" y="350"/>
                  <a:pt x="25" y="356"/>
                  <a:pt x="25" y="362"/>
                </a:cubicBezTo>
                <a:close/>
                <a:moveTo>
                  <a:pt x="25" y="537"/>
                </a:moveTo>
                <a:lnTo>
                  <a:pt x="25" y="612"/>
                </a:lnTo>
                <a:cubicBezTo>
                  <a:pt x="25" y="619"/>
                  <a:pt x="19" y="625"/>
                  <a:pt x="12" y="625"/>
                </a:cubicBezTo>
                <a:cubicBezTo>
                  <a:pt x="5" y="625"/>
                  <a:pt x="0" y="619"/>
                  <a:pt x="0" y="612"/>
                </a:cubicBezTo>
                <a:lnTo>
                  <a:pt x="0" y="537"/>
                </a:lnTo>
                <a:cubicBezTo>
                  <a:pt x="0" y="531"/>
                  <a:pt x="5" y="525"/>
                  <a:pt x="12" y="525"/>
                </a:cubicBezTo>
                <a:cubicBezTo>
                  <a:pt x="19" y="525"/>
                  <a:pt x="25" y="531"/>
                  <a:pt x="25" y="537"/>
                </a:cubicBezTo>
                <a:close/>
                <a:moveTo>
                  <a:pt x="25" y="712"/>
                </a:moveTo>
                <a:lnTo>
                  <a:pt x="25" y="787"/>
                </a:lnTo>
                <a:cubicBezTo>
                  <a:pt x="25" y="794"/>
                  <a:pt x="19" y="800"/>
                  <a:pt x="12" y="800"/>
                </a:cubicBezTo>
                <a:cubicBezTo>
                  <a:pt x="5" y="800"/>
                  <a:pt x="0" y="794"/>
                  <a:pt x="0" y="787"/>
                </a:cubicBezTo>
                <a:lnTo>
                  <a:pt x="0" y="712"/>
                </a:lnTo>
                <a:cubicBezTo>
                  <a:pt x="0" y="706"/>
                  <a:pt x="5" y="700"/>
                  <a:pt x="12" y="700"/>
                </a:cubicBezTo>
                <a:cubicBezTo>
                  <a:pt x="19" y="700"/>
                  <a:pt x="25" y="706"/>
                  <a:pt x="25" y="712"/>
                </a:cubicBezTo>
                <a:close/>
                <a:moveTo>
                  <a:pt x="25" y="887"/>
                </a:moveTo>
                <a:lnTo>
                  <a:pt x="25" y="962"/>
                </a:lnTo>
                <a:cubicBezTo>
                  <a:pt x="25" y="969"/>
                  <a:pt x="19" y="975"/>
                  <a:pt x="12" y="975"/>
                </a:cubicBezTo>
                <a:cubicBezTo>
                  <a:pt x="5" y="975"/>
                  <a:pt x="0" y="969"/>
                  <a:pt x="0" y="962"/>
                </a:cubicBezTo>
                <a:lnTo>
                  <a:pt x="0" y="887"/>
                </a:lnTo>
                <a:cubicBezTo>
                  <a:pt x="0" y="881"/>
                  <a:pt x="5" y="875"/>
                  <a:pt x="12" y="875"/>
                </a:cubicBezTo>
                <a:cubicBezTo>
                  <a:pt x="19" y="875"/>
                  <a:pt x="25" y="881"/>
                  <a:pt x="25" y="887"/>
                </a:cubicBezTo>
                <a:close/>
                <a:moveTo>
                  <a:pt x="25" y="1062"/>
                </a:moveTo>
                <a:lnTo>
                  <a:pt x="25" y="1137"/>
                </a:lnTo>
                <a:cubicBezTo>
                  <a:pt x="25" y="1144"/>
                  <a:pt x="19" y="1150"/>
                  <a:pt x="12" y="1150"/>
                </a:cubicBezTo>
                <a:cubicBezTo>
                  <a:pt x="5" y="1150"/>
                  <a:pt x="0" y="1144"/>
                  <a:pt x="0" y="1137"/>
                </a:cubicBezTo>
                <a:lnTo>
                  <a:pt x="0" y="1062"/>
                </a:lnTo>
                <a:cubicBezTo>
                  <a:pt x="0" y="1056"/>
                  <a:pt x="5" y="1050"/>
                  <a:pt x="12" y="1050"/>
                </a:cubicBezTo>
                <a:cubicBezTo>
                  <a:pt x="19" y="1050"/>
                  <a:pt x="25" y="1056"/>
                  <a:pt x="25" y="1062"/>
                </a:cubicBezTo>
                <a:close/>
                <a:moveTo>
                  <a:pt x="25" y="1237"/>
                </a:moveTo>
                <a:lnTo>
                  <a:pt x="25" y="1312"/>
                </a:lnTo>
                <a:cubicBezTo>
                  <a:pt x="25" y="1319"/>
                  <a:pt x="19" y="1325"/>
                  <a:pt x="12" y="1325"/>
                </a:cubicBezTo>
                <a:cubicBezTo>
                  <a:pt x="5" y="1325"/>
                  <a:pt x="0" y="1319"/>
                  <a:pt x="0" y="1312"/>
                </a:cubicBezTo>
                <a:lnTo>
                  <a:pt x="0" y="1237"/>
                </a:lnTo>
                <a:cubicBezTo>
                  <a:pt x="0" y="1231"/>
                  <a:pt x="5" y="1225"/>
                  <a:pt x="12" y="1225"/>
                </a:cubicBezTo>
                <a:cubicBezTo>
                  <a:pt x="19" y="1225"/>
                  <a:pt x="25" y="1231"/>
                  <a:pt x="25" y="1237"/>
                </a:cubicBezTo>
                <a:close/>
                <a:moveTo>
                  <a:pt x="25" y="1412"/>
                </a:moveTo>
                <a:lnTo>
                  <a:pt x="25" y="1487"/>
                </a:lnTo>
                <a:cubicBezTo>
                  <a:pt x="25" y="1494"/>
                  <a:pt x="19" y="1500"/>
                  <a:pt x="12" y="1500"/>
                </a:cubicBezTo>
                <a:cubicBezTo>
                  <a:pt x="5" y="1500"/>
                  <a:pt x="0" y="1494"/>
                  <a:pt x="0" y="1487"/>
                </a:cubicBezTo>
                <a:lnTo>
                  <a:pt x="0" y="1412"/>
                </a:lnTo>
                <a:cubicBezTo>
                  <a:pt x="0" y="1406"/>
                  <a:pt x="5" y="1400"/>
                  <a:pt x="12" y="1400"/>
                </a:cubicBezTo>
                <a:cubicBezTo>
                  <a:pt x="19" y="1400"/>
                  <a:pt x="25" y="1406"/>
                  <a:pt x="25" y="1412"/>
                </a:cubicBezTo>
                <a:close/>
                <a:moveTo>
                  <a:pt x="25" y="1587"/>
                </a:moveTo>
                <a:lnTo>
                  <a:pt x="25" y="1662"/>
                </a:lnTo>
                <a:cubicBezTo>
                  <a:pt x="25" y="1669"/>
                  <a:pt x="19" y="1675"/>
                  <a:pt x="12" y="1675"/>
                </a:cubicBezTo>
                <a:cubicBezTo>
                  <a:pt x="5" y="1675"/>
                  <a:pt x="0" y="1669"/>
                  <a:pt x="0" y="1662"/>
                </a:cubicBezTo>
                <a:lnTo>
                  <a:pt x="0" y="1587"/>
                </a:lnTo>
                <a:cubicBezTo>
                  <a:pt x="0" y="1581"/>
                  <a:pt x="5" y="1575"/>
                  <a:pt x="12" y="1575"/>
                </a:cubicBezTo>
                <a:cubicBezTo>
                  <a:pt x="19" y="1575"/>
                  <a:pt x="25" y="1581"/>
                  <a:pt x="25" y="1587"/>
                </a:cubicBezTo>
                <a:close/>
                <a:moveTo>
                  <a:pt x="25" y="1762"/>
                </a:moveTo>
                <a:lnTo>
                  <a:pt x="25" y="1837"/>
                </a:lnTo>
                <a:cubicBezTo>
                  <a:pt x="25" y="1844"/>
                  <a:pt x="19" y="1850"/>
                  <a:pt x="12" y="1850"/>
                </a:cubicBezTo>
                <a:cubicBezTo>
                  <a:pt x="5" y="1850"/>
                  <a:pt x="0" y="1844"/>
                  <a:pt x="0" y="1837"/>
                </a:cubicBezTo>
                <a:lnTo>
                  <a:pt x="0" y="1762"/>
                </a:lnTo>
                <a:cubicBezTo>
                  <a:pt x="0" y="1756"/>
                  <a:pt x="5" y="1750"/>
                  <a:pt x="12" y="1750"/>
                </a:cubicBezTo>
                <a:cubicBezTo>
                  <a:pt x="19" y="1750"/>
                  <a:pt x="25" y="1756"/>
                  <a:pt x="25" y="1762"/>
                </a:cubicBezTo>
                <a:close/>
                <a:moveTo>
                  <a:pt x="25" y="1937"/>
                </a:moveTo>
                <a:lnTo>
                  <a:pt x="25" y="2012"/>
                </a:lnTo>
                <a:cubicBezTo>
                  <a:pt x="25" y="2019"/>
                  <a:pt x="19" y="2025"/>
                  <a:pt x="12" y="2025"/>
                </a:cubicBezTo>
                <a:cubicBezTo>
                  <a:pt x="5" y="2025"/>
                  <a:pt x="0" y="2019"/>
                  <a:pt x="0" y="2012"/>
                </a:cubicBezTo>
                <a:lnTo>
                  <a:pt x="0" y="1937"/>
                </a:lnTo>
                <a:cubicBezTo>
                  <a:pt x="0" y="1931"/>
                  <a:pt x="5" y="1925"/>
                  <a:pt x="12" y="1925"/>
                </a:cubicBezTo>
                <a:cubicBezTo>
                  <a:pt x="19" y="1925"/>
                  <a:pt x="25" y="1931"/>
                  <a:pt x="25" y="1937"/>
                </a:cubicBezTo>
                <a:close/>
                <a:moveTo>
                  <a:pt x="25" y="2112"/>
                </a:moveTo>
                <a:lnTo>
                  <a:pt x="25" y="2187"/>
                </a:lnTo>
                <a:cubicBezTo>
                  <a:pt x="25" y="2194"/>
                  <a:pt x="19" y="2200"/>
                  <a:pt x="12" y="2200"/>
                </a:cubicBezTo>
                <a:cubicBezTo>
                  <a:pt x="5" y="2200"/>
                  <a:pt x="0" y="2194"/>
                  <a:pt x="0" y="2187"/>
                </a:cubicBezTo>
                <a:lnTo>
                  <a:pt x="0" y="2112"/>
                </a:lnTo>
                <a:cubicBezTo>
                  <a:pt x="0" y="2106"/>
                  <a:pt x="5" y="2100"/>
                  <a:pt x="12" y="2100"/>
                </a:cubicBezTo>
                <a:cubicBezTo>
                  <a:pt x="19" y="2100"/>
                  <a:pt x="25" y="2106"/>
                  <a:pt x="25" y="2112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beve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06" name="Rectangle 497"/>
          <p:cNvSpPr>
            <a:spLocks noChangeArrowheads="1"/>
          </p:cNvSpPr>
          <p:nvPr/>
        </p:nvSpPr>
        <p:spPr bwMode="auto">
          <a:xfrm>
            <a:off x="6954837" y="3047207"/>
            <a:ext cx="11906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B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107" name="Rectangle 498"/>
          <p:cNvSpPr>
            <a:spLocks noChangeArrowheads="1"/>
          </p:cNvSpPr>
          <p:nvPr/>
        </p:nvSpPr>
        <p:spPr bwMode="auto">
          <a:xfrm>
            <a:off x="7073900" y="3153569"/>
            <a:ext cx="635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900" b="0">
                <a:solidFill>
                  <a:srgbClr val="000000"/>
                </a:solidFill>
              </a:rPr>
              <a:t>5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108" name="Rectangle 499"/>
          <p:cNvSpPr>
            <a:spLocks noChangeArrowheads="1"/>
          </p:cNvSpPr>
          <p:nvPr/>
        </p:nvSpPr>
        <p:spPr bwMode="auto">
          <a:xfrm>
            <a:off x="7137400" y="3047207"/>
            <a:ext cx="49212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: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109" name="Rectangle 500"/>
          <p:cNvSpPr>
            <a:spLocks noChangeArrowheads="1"/>
          </p:cNvSpPr>
          <p:nvPr/>
        </p:nvSpPr>
        <p:spPr bwMode="auto">
          <a:xfrm>
            <a:off x="6954837" y="3259932"/>
            <a:ext cx="10795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T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110" name="Rectangle 501"/>
          <p:cNvSpPr>
            <a:spLocks noChangeArrowheads="1"/>
          </p:cNvSpPr>
          <p:nvPr/>
        </p:nvSpPr>
        <p:spPr bwMode="auto">
          <a:xfrm>
            <a:off x="7062787" y="3366294"/>
            <a:ext cx="762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900" b="0">
                <a:solidFill>
                  <a:srgbClr val="000000"/>
                </a:solidFill>
              </a:rPr>
              <a:t>B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111" name="Rectangle 502"/>
          <p:cNvSpPr>
            <a:spLocks noChangeArrowheads="1"/>
          </p:cNvSpPr>
          <p:nvPr/>
        </p:nvSpPr>
        <p:spPr bwMode="auto">
          <a:xfrm>
            <a:off x="6948487" y="3640932"/>
            <a:ext cx="11906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V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112" name="Rectangle 503"/>
          <p:cNvSpPr>
            <a:spLocks noChangeArrowheads="1"/>
          </p:cNvSpPr>
          <p:nvPr/>
        </p:nvSpPr>
        <p:spPr bwMode="auto">
          <a:xfrm>
            <a:off x="6943725" y="3928269"/>
            <a:ext cx="119062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P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113" name="Rectangle 504"/>
          <p:cNvSpPr>
            <a:spLocks noChangeArrowheads="1"/>
          </p:cNvSpPr>
          <p:nvPr/>
        </p:nvSpPr>
        <p:spPr bwMode="auto">
          <a:xfrm>
            <a:off x="6943725" y="4199732"/>
            <a:ext cx="138112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G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114" name="Freeform 505"/>
          <p:cNvSpPr>
            <a:spLocks noEditPoints="1"/>
          </p:cNvSpPr>
          <p:nvPr/>
        </p:nvSpPr>
        <p:spPr bwMode="auto">
          <a:xfrm>
            <a:off x="7340600" y="3010694"/>
            <a:ext cx="12700" cy="484188"/>
          </a:xfrm>
          <a:custGeom>
            <a:avLst/>
            <a:gdLst>
              <a:gd name="T0" fmla="*/ 2147483647 w 8"/>
              <a:gd name="T1" fmla="*/ 0 h 305"/>
              <a:gd name="T2" fmla="*/ 2147483647 w 8"/>
              <a:gd name="T3" fmla="*/ 2147483647 h 305"/>
              <a:gd name="T4" fmla="*/ 0 w 8"/>
              <a:gd name="T5" fmla="*/ 2147483647 h 305"/>
              <a:gd name="T6" fmla="*/ 0 w 8"/>
              <a:gd name="T7" fmla="*/ 0 h 305"/>
              <a:gd name="T8" fmla="*/ 2147483647 w 8"/>
              <a:gd name="T9" fmla="*/ 0 h 305"/>
              <a:gd name="T10" fmla="*/ 2147483647 w 8"/>
              <a:gd name="T11" fmla="*/ 2147483647 h 305"/>
              <a:gd name="T12" fmla="*/ 2147483647 w 8"/>
              <a:gd name="T13" fmla="*/ 2147483647 h 305"/>
              <a:gd name="T14" fmla="*/ 0 w 8"/>
              <a:gd name="T15" fmla="*/ 2147483647 h 305"/>
              <a:gd name="T16" fmla="*/ 0 w 8"/>
              <a:gd name="T17" fmla="*/ 2147483647 h 305"/>
              <a:gd name="T18" fmla="*/ 2147483647 w 8"/>
              <a:gd name="T19" fmla="*/ 2147483647 h 305"/>
              <a:gd name="T20" fmla="*/ 2147483647 w 8"/>
              <a:gd name="T21" fmla="*/ 2147483647 h 305"/>
              <a:gd name="T22" fmla="*/ 2147483647 w 8"/>
              <a:gd name="T23" fmla="*/ 2147483647 h 305"/>
              <a:gd name="T24" fmla="*/ 0 w 8"/>
              <a:gd name="T25" fmla="*/ 2147483647 h 305"/>
              <a:gd name="T26" fmla="*/ 0 w 8"/>
              <a:gd name="T27" fmla="*/ 2147483647 h 305"/>
              <a:gd name="T28" fmla="*/ 2147483647 w 8"/>
              <a:gd name="T29" fmla="*/ 2147483647 h 305"/>
              <a:gd name="T30" fmla="*/ 2147483647 w 8"/>
              <a:gd name="T31" fmla="*/ 2147483647 h 305"/>
              <a:gd name="T32" fmla="*/ 2147483647 w 8"/>
              <a:gd name="T33" fmla="*/ 2147483647 h 305"/>
              <a:gd name="T34" fmla="*/ 0 w 8"/>
              <a:gd name="T35" fmla="*/ 2147483647 h 305"/>
              <a:gd name="T36" fmla="*/ 0 w 8"/>
              <a:gd name="T37" fmla="*/ 2147483647 h 305"/>
              <a:gd name="T38" fmla="*/ 2147483647 w 8"/>
              <a:gd name="T39" fmla="*/ 2147483647 h 305"/>
              <a:gd name="T40" fmla="*/ 2147483647 w 8"/>
              <a:gd name="T41" fmla="*/ 2147483647 h 305"/>
              <a:gd name="T42" fmla="*/ 2147483647 w 8"/>
              <a:gd name="T43" fmla="*/ 2147483647 h 305"/>
              <a:gd name="T44" fmla="*/ 0 w 8"/>
              <a:gd name="T45" fmla="*/ 2147483647 h 305"/>
              <a:gd name="T46" fmla="*/ 0 w 8"/>
              <a:gd name="T47" fmla="*/ 2147483647 h 305"/>
              <a:gd name="T48" fmla="*/ 2147483647 w 8"/>
              <a:gd name="T49" fmla="*/ 2147483647 h 305"/>
              <a:gd name="T50" fmla="*/ 2147483647 w 8"/>
              <a:gd name="T51" fmla="*/ 2147483647 h 305"/>
              <a:gd name="T52" fmla="*/ 2147483647 w 8"/>
              <a:gd name="T53" fmla="*/ 2147483647 h 305"/>
              <a:gd name="T54" fmla="*/ 0 w 8"/>
              <a:gd name="T55" fmla="*/ 2147483647 h 305"/>
              <a:gd name="T56" fmla="*/ 0 w 8"/>
              <a:gd name="T57" fmla="*/ 2147483647 h 305"/>
              <a:gd name="T58" fmla="*/ 2147483647 w 8"/>
              <a:gd name="T59" fmla="*/ 2147483647 h 30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8"/>
              <a:gd name="T91" fmla="*/ 0 h 305"/>
              <a:gd name="T92" fmla="*/ 8 w 8"/>
              <a:gd name="T93" fmla="*/ 305 h 305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8" h="305">
                <a:moveTo>
                  <a:pt x="8" y="0"/>
                </a:moveTo>
                <a:lnTo>
                  <a:pt x="8" y="32"/>
                </a:lnTo>
                <a:lnTo>
                  <a:pt x="0" y="32"/>
                </a:lnTo>
                <a:lnTo>
                  <a:pt x="0" y="0"/>
                </a:lnTo>
                <a:lnTo>
                  <a:pt x="8" y="0"/>
                </a:lnTo>
                <a:close/>
                <a:moveTo>
                  <a:pt x="8" y="56"/>
                </a:moveTo>
                <a:lnTo>
                  <a:pt x="8" y="88"/>
                </a:lnTo>
                <a:lnTo>
                  <a:pt x="0" y="88"/>
                </a:lnTo>
                <a:lnTo>
                  <a:pt x="0" y="56"/>
                </a:lnTo>
                <a:lnTo>
                  <a:pt x="8" y="56"/>
                </a:lnTo>
                <a:close/>
                <a:moveTo>
                  <a:pt x="8" y="112"/>
                </a:moveTo>
                <a:lnTo>
                  <a:pt x="8" y="144"/>
                </a:lnTo>
                <a:lnTo>
                  <a:pt x="0" y="144"/>
                </a:lnTo>
                <a:lnTo>
                  <a:pt x="0" y="112"/>
                </a:lnTo>
                <a:lnTo>
                  <a:pt x="8" y="112"/>
                </a:lnTo>
                <a:close/>
                <a:moveTo>
                  <a:pt x="8" y="168"/>
                </a:moveTo>
                <a:lnTo>
                  <a:pt x="8" y="200"/>
                </a:lnTo>
                <a:lnTo>
                  <a:pt x="0" y="200"/>
                </a:lnTo>
                <a:lnTo>
                  <a:pt x="0" y="168"/>
                </a:lnTo>
                <a:lnTo>
                  <a:pt x="8" y="168"/>
                </a:lnTo>
                <a:close/>
                <a:moveTo>
                  <a:pt x="8" y="224"/>
                </a:moveTo>
                <a:lnTo>
                  <a:pt x="8" y="256"/>
                </a:lnTo>
                <a:lnTo>
                  <a:pt x="0" y="256"/>
                </a:lnTo>
                <a:lnTo>
                  <a:pt x="0" y="224"/>
                </a:lnTo>
                <a:lnTo>
                  <a:pt x="8" y="224"/>
                </a:lnTo>
                <a:close/>
                <a:moveTo>
                  <a:pt x="8" y="280"/>
                </a:moveTo>
                <a:lnTo>
                  <a:pt x="8" y="305"/>
                </a:lnTo>
                <a:lnTo>
                  <a:pt x="0" y="305"/>
                </a:lnTo>
                <a:lnTo>
                  <a:pt x="0" y="280"/>
                </a:lnTo>
                <a:lnTo>
                  <a:pt x="8" y="28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beve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15" name="Freeform 506"/>
          <p:cNvSpPr>
            <a:spLocks noEditPoints="1"/>
          </p:cNvSpPr>
          <p:nvPr/>
        </p:nvSpPr>
        <p:spPr bwMode="auto">
          <a:xfrm>
            <a:off x="7334250" y="3566319"/>
            <a:ext cx="9525" cy="838200"/>
          </a:xfrm>
          <a:custGeom>
            <a:avLst/>
            <a:gdLst>
              <a:gd name="T0" fmla="*/ 2147483647 w 25"/>
              <a:gd name="T1" fmla="*/ 2147483647 h 2200"/>
              <a:gd name="T2" fmla="*/ 0 w 25"/>
              <a:gd name="T3" fmla="*/ 2147483647 h 2200"/>
              <a:gd name="T4" fmla="*/ 2147483647 w 25"/>
              <a:gd name="T5" fmla="*/ 0 h 2200"/>
              <a:gd name="T6" fmla="*/ 2147483647 w 25"/>
              <a:gd name="T7" fmla="*/ 2147483647 h 2200"/>
              <a:gd name="T8" fmla="*/ 2147483647 w 25"/>
              <a:gd name="T9" fmla="*/ 2147483647 h 2200"/>
              <a:gd name="T10" fmla="*/ 0 w 25"/>
              <a:gd name="T11" fmla="*/ 2147483647 h 2200"/>
              <a:gd name="T12" fmla="*/ 2147483647 w 25"/>
              <a:gd name="T13" fmla="*/ 2147483647 h 2200"/>
              <a:gd name="T14" fmla="*/ 2147483647 w 25"/>
              <a:gd name="T15" fmla="*/ 2147483647 h 2200"/>
              <a:gd name="T16" fmla="*/ 0 w 25"/>
              <a:gd name="T17" fmla="*/ 2147483647 h 2200"/>
              <a:gd name="T18" fmla="*/ 2147483647 w 25"/>
              <a:gd name="T19" fmla="*/ 2147483647 h 2200"/>
              <a:gd name="T20" fmla="*/ 2147483647 w 25"/>
              <a:gd name="T21" fmla="*/ 2147483647 h 2200"/>
              <a:gd name="T22" fmla="*/ 2147483647 w 25"/>
              <a:gd name="T23" fmla="*/ 2147483647 h 2200"/>
              <a:gd name="T24" fmla="*/ 0 w 25"/>
              <a:gd name="T25" fmla="*/ 2147483647 h 2200"/>
              <a:gd name="T26" fmla="*/ 2147483647 w 25"/>
              <a:gd name="T27" fmla="*/ 2147483647 h 2200"/>
              <a:gd name="T28" fmla="*/ 2147483647 w 25"/>
              <a:gd name="T29" fmla="*/ 2147483647 h 2200"/>
              <a:gd name="T30" fmla="*/ 0 w 25"/>
              <a:gd name="T31" fmla="*/ 2147483647 h 2200"/>
              <a:gd name="T32" fmla="*/ 2147483647 w 25"/>
              <a:gd name="T33" fmla="*/ 2147483647 h 2200"/>
              <a:gd name="T34" fmla="*/ 2147483647 w 25"/>
              <a:gd name="T35" fmla="*/ 2147483647 h 2200"/>
              <a:gd name="T36" fmla="*/ 2147483647 w 25"/>
              <a:gd name="T37" fmla="*/ 2147483647 h 2200"/>
              <a:gd name="T38" fmla="*/ 0 w 25"/>
              <a:gd name="T39" fmla="*/ 2147483647 h 2200"/>
              <a:gd name="T40" fmla="*/ 2147483647 w 25"/>
              <a:gd name="T41" fmla="*/ 2147483647 h 2200"/>
              <a:gd name="T42" fmla="*/ 2147483647 w 25"/>
              <a:gd name="T43" fmla="*/ 2147483647 h 2200"/>
              <a:gd name="T44" fmla="*/ 0 w 25"/>
              <a:gd name="T45" fmla="*/ 2147483647 h 2200"/>
              <a:gd name="T46" fmla="*/ 2147483647 w 25"/>
              <a:gd name="T47" fmla="*/ 2147483647 h 2200"/>
              <a:gd name="T48" fmla="*/ 2147483647 w 25"/>
              <a:gd name="T49" fmla="*/ 2147483647 h 2200"/>
              <a:gd name="T50" fmla="*/ 2147483647 w 25"/>
              <a:gd name="T51" fmla="*/ 2147483647 h 2200"/>
              <a:gd name="T52" fmla="*/ 0 w 25"/>
              <a:gd name="T53" fmla="*/ 2147483647 h 2200"/>
              <a:gd name="T54" fmla="*/ 2147483647 w 25"/>
              <a:gd name="T55" fmla="*/ 2147483647 h 2200"/>
              <a:gd name="T56" fmla="*/ 2147483647 w 25"/>
              <a:gd name="T57" fmla="*/ 2147483647 h 2200"/>
              <a:gd name="T58" fmla="*/ 0 w 25"/>
              <a:gd name="T59" fmla="*/ 2147483647 h 2200"/>
              <a:gd name="T60" fmla="*/ 2147483647 w 25"/>
              <a:gd name="T61" fmla="*/ 2147483647 h 2200"/>
              <a:gd name="T62" fmla="*/ 2147483647 w 25"/>
              <a:gd name="T63" fmla="*/ 2147483647 h 2200"/>
              <a:gd name="T64" fmla="*/ 2147483647 w 25"/>
              <a:gd name="T65" fmla="*/ 2147483647 h 2200"/>
              <a:gd name="T66" fmla="*/ 0 w 25"/>
              <a:gd name="T67" fmla="*/ 2147483647 h 2200"/>
              <a:gd name="T68" fmla="*/ 2147483647 w 25"/>
              <a:gd name="T69" fmla="*/ 2147483647 h 2200"/>
              <a:gd name="T70" fmla="*/ 2147483647 w 25"/>
              <a:gd name="T71" fmla="*/ 2147483647 h 2200"/>
              <a:gd name="T72" fmla="*/ 0 w 25"/>
              <a:gd name="T73" fmla="*/ 2147483647 h 2200"/>
              <a:gd name="T74" fmla="*/ 2147483647 w 25"/>
              <a:gd name="T75" fmla="*/ 2147483647 h 2200"/>
              <a:gd name="T76" fmla="*/ 2147483647 w 25"/>
              <a:gd name="T77" fmla="*/ 2147483647 h 2200"/>
              <a:gd name="T78" fmla="*/ 2147483647 w 25"/>
              <a:gd name="T79" fmla="*/ 2147483647 h 2200"/>
              <a:gd name="T80" fmla="*/ 0 w 25"/>
              <a:gd name="T81" fmla="*/ 2147483647 h 2200"/>
              <a:gd name="T82" fmla="*/ 2147483647 w 25"/>
              <a:gd name="T83" fmla="*/ 2147483647 h 2200"/>
              <a:gd name="T84" fmla="*/ 2147483647 w 25"/>
              <a:gd name="T85" fmla="*/ 2147483647 h 2200"/>
              <a:gd name="T86" fmla="*/ 0 w 25"/>
              <a:gd name="T87" fmla="*/ 2147483647 h 2200"/>
              <a:gd name="T88" fmla="*/ 2147483647 w 25"/>
              <a:gd name="T89" fmla="*/ 2147483647 h 220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5"/>
              <a:gd name="T136" fmla="*/ 0 h 2200"/>
              <a:gd name="T137" fmla="*/ 25 w 25"/>
              <a:gd name="T138" fmla="*/ 2200 h 2200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5" h="2200">
                <a:moveTo>
                  <a:pt x="25" y="12"/>
                </a:moveTo>
                <a:lnTo>
                  <a:pt x="25" y="87"/>
                </a:lnTo>
                <a:cubicBezTo>
                  <a:pt x="25" y="94"/>
                  <a:pt x="19" y="100"/>
                  <a:pt x="12" y="100"/>
                </a:cubicBezTo>
                <a:cubicBezTo>
                  <a:pt x="5" y="100"/>
                  <a:pt x="0" y="94"/>
                  <a:pt x="0" y="87"/>
                </a:cubicBezTo>
                <a:lnTo>
                  <a:pt x="0" y="12"/>
                </a:lnTo>
                <a:cubicBezTo>
                  <a:pt x="0" y="6"/>
                  <a:pt x="5" y="0"/>
                  <a:pt x="12" y="0"/>
                </a:cubicBezTo>
                <a:cubicBezTo>
                  <a:pt x="19" y="0"/>
                  <a:pt x="25" y="6"/>
                  <a:pt x="25" y="12"/>
                </a:cubicBezTo>
                <a:close/>
                <a:moveTo>
                  <a:pt x="25" y="187"/>
                </a:moveTo>
                <a:lnTo>
                  <a:pt x="25" y="262"/>
                </a:lnTo>
                <a:cubicBezTo>
                  <a:pt x="25" y="269"/>
                  <a:pt x="19" y="275"/>
                  <a:pt x="12" y="275"/>
                </a:cubicBezTo>
                <a:cubicBezTo>
                  <a:pt x="5" y="275"/>
                  <a:pt x="0" y="269"/>
                  <a:pt x="0" y="262"/>
                </a:cubicBezTo>
                <a:lnTo>
                  <a:pt x="0" y="187"/>
                </a:lnTo>
                <a:cubicBezTo>
                  <a:pt x="0" y="181"/>
                  <a:pt x="5" y="175"/>
                  <a:pt x="12" y="175"/>
                </a:cubicBezTo>
                <a:cubicBezTo>
                  <a:pt x="19" y="175"/>
                  <a:pt x="25" y="181"/>
                  <a:pt x="25" y="187"/>
                </a:cubicBezTo>
                <a:close/>
                <a:moveTo>
                  <a:pt x="25" y="362"/>
                </a:moveTo>
                <a:lnTo>
                  <a:pt x="25" y="437"/>
                </a:lnTo>
                <a:cubicBezTo>
                  <a:pt x="25" y="444"/>
                  <a:pt x="19" y="450"/>
                  <a:pt x="12" y="450"/>
                </a:cubicBezTo>
                <a:cubicBezTo>
                  <a:pt x="5" y="450"/>
                  <a:pt x="0" y="444"/>
                  <a:pt x="0" y="437"/>
                </a:cubicBezTo>
                <a:lnTo>
                  <a:pt x="0" y="362"/>
                </a:lnTo>
                <a:cubicBezTo>
                  <a:pt x="0" y="356"/>
                  <a:pt x="5" y="350"/>
                  <a:pt x="12" y="350"/>
                </a:cubicBezTo>
                <a:cubicBezTo>
                  <a:pt x="19" y="350"/>
                  <a:pt x="25" y="356"/>
                  <a:pt x="25" y="362"/>
                </a:cubicBezTo>
                <a:close/>
                <a:moveTo>
                  <a:pt x="25" y="537"/>
                </a:moveTo>
                <a:lnTo>
                  <a:pt x="25" y="612"/>
                </a:lnTo>
                <a:cubicBezTo>
                  <a:pt x="25" y="619"/>
                  <a:pt x="19" y="625"/>
                  <a:pt x="12" y="625"/>
                </a:cubicBezTo>
                <a:cubicBezTo>
                  <a:pt x="5" y="625"/>
                  <a:pt x="0" y="619"/>
                  <a:pt x="0" y="612"/>
                </a:cubicBezTo>
                <a:lnTo>
                  <a:pt x="0" y="537"/>
                </a:lnTo>
                <a:cubicBezTo>
                  <a:pt x="0" y="531"/>
                  <a:pt x="5" y="525"/>
                  <a:pt x="12" y="525"/>
                </a:cubicBezTo>
                <a:cubicBezTo>
                  <a:pt x="19" y="525"/>
                  <a:pt x="25" y="531"/>
                  <a:pt x="25" y="537"/>
                </a:cubicBezTo>
                <a:close/>
                <a:moveTo>
                  <a:pt x="25" y="712"/>
                </a:moveTo>
                <a:lnTo>
                  <a:pt x="25" y="787"/>
                </a:lnTo>
                <a:cubicBezTo>
                  <a:pt x="25" y="794"/>
                  <a:pt x="19" y="800"/>
                  <a:pt x="12" y="800"/>
                </a:cubicBezTo>
                <a:cubicBezTo>
                  <a:pt x="5" y="800"/>
                  <a:pt x="0" y="794"/>
                  <a:pt x="0" y="787"/>
                </a:cubicBezTo>
                <a:lnTo>
                  <a:pt x="0" y="712"/>
                </a:lnTo>
                <a:cubicBezTo>
                  <a:pt x="0" y="706"/>
                  <a:pt x="5" y="700"/>
                  <a:pt x="12" y="700"/>
                </a:cubicBezTo>
                <a:cubicBezTo>
                  <a:pt x="19" y="700"/>
                  <a:pt x="25" y="706"/>
                  <a:pt x="25" y="712"/>
                </a:cubicBezTo>
                <a:close/>
                <a:moveTo>
                  <a:pt x="25" y="887"/>
                </a:moveTo>
                <a:lnTo>
                  <a:pt x="25" y="962"/>
                </a:lnTo>
                <a:cubicBezTo>
                  <a:pt x="25" y="969"/>
                  <a:pt x="19" y="975"/>
                  <a:pt x="12" y="975"/>
                </a:cubicBezTo>
                <a:cubicBezTo>
                  <a:pt x="5" y="975"/>
                  <a:pt x="0" y="969"/>
                  <a:pt x="0" y="962"/>
                </a:cubicBezTo>
                <a:lnTo>
                  <a:pt x="0" y="887"/>
                </a:lnTo>
                <a:cubicBezTo>
                  <a:pt x="0" y="881"/>
                  <a:pt x="5" y="875"/>
                  <a:pt x="12" y="875"/>
                </a:cubicBezTo>
                <a:cubicBezTo>
                  <a:pt x="19" y="875"/>
                  <a:pt x="25" y="881"/>
                  <a:pt x="25" y="887"/>
                </a:cubicBezTo>
                <a:close/>
                <a:moveTo>
                  <a:pt x="25" y="1062"/>
                </a:moveTo>
                <a:lnTo>
                  <a:pt x="25" y="1137"/>
                </a:lnTo>
                <a:cubicBezTo>
                  <a:pt x="25" y="1144"/>
                  <a:pt x="19" y="1150"/>
                  <a:pt x="12" y="1150"/>
                </a:cubicBezTo>
                <a:cubicBezTo>
                  <a:pt x="5" y="1150"/>
                  <a:pt x="0" y="1144"/>
                  <a:pt x="0" y="1137"/>
                </a:cubicBezTo>
                <a:lnTo>
                  <a:pt x="0" y="1062"/>
                </a:lnTo>
                <a:cubicBezTo>
                  <a:pt x="0" y="1056"/>
                  <a:pt x="5" y="1050"/>
                  <a:pt x="12" y="1050"/>
                </a:cubicBezTo>
                <a:cubicBezTo>
                  <a:pt x="19" y="1050"/>
                  <a:pt x="25" y="1056"/>
                  <a:pt x="25" y="1062"/>
                </a:cubicBezTo>
                <a:close/>
                <a:moveTo>
                  <a:pt x="25" y="1237"/>
                </a:moveTo>
                <a:lnTo>
                  <a:pt x="25" y="1312"/>
                </a:lnTo>
                <a:cubicBezTo>
                  <a:pt x="25" y="1319"/>
                  <a:pt x="19" y="1325"/>
                  <a:pt x="12" y="1325"/>
                </a:cubicBezTo>
                <a:cubicBezTo>
                  <a:pt x="5" y="1325"/>
                  <a:pt x="0" y="1319"/>
                  <a:pt x="0" y="1312"/>
                </a:cubicBezTo>
                <a:lnTo>
                  <a:pt x="0" y="1237"/>
                </a:lnTo>
                <a:cubicBezTo>
                  <a:pt x="0" y="1231"/>
                  <a:pt x="5" y="1225"/>
                  <a:pt x="12" y="1225"/>
                </a:cubicBezTo>
                <a:cubicBezTo>
                  <a:pt x="19" y="1225"/>
                  <a:pt x="25" y="1231"/>
                  <a:pt x="25" y="1237"/>
                </a:cubicBezTo>
                <a:close/>
                <a:moveTo>
                  <a:pt x="25" y="1412"/>
                </a:moveTo>
                <a:lnTo>
                  <a:pt x="25" y="1487"/>
                </a:lnTo>
                <a:cubicBezTo>
                  <a:pt x="25" y="1494"/>
                  <a:pt x="19" y="1500"/>
                  <a:pt x="12" y="1500"/>
                </a:cubicBezTo>
                <a:cubicBezTo>
                  <a:pt x="5" y="1500"/>
                  <a:pt x="0" y="1494"/>
                  <a:pt x="0" y="1487"/>
                </a:cubicBezTo>
                <a:lnTo>
                  <a:pt x="0" y="1412"/>
                </a:lnTo>
                <a:cubicBezTo>
                  <a:pt x="0" y="1406"/>
                  <a:pt x="5" y="1400"/>
                  <a:pt x="12" y="1400"/>
                </a:cubicBezTo>
                <a:cubicBezTo>
                  <a:pt x="19" y="1400"/>
                  <a:pt x="25" y="1406"/>
                  <a:pt x="25" y="1412"/>
                </a:cubicBezTo>
                <a:close/>
                <a:moveTo>
                  <a:pt x="25" y="1587"/>
                </a:moveTo>
                <a:lnTo>
                  <a:pt x="25" y="1662"/>
                </a:lnTo>
                <a:cubicBezTo>
                  <a:pt x="25" y="1669"/>
                  <a:pt x="19" y="1675"/>
                  <a:pt x="12" y="1675"/>
                </a:cubicBezTo>
                <a:cubicBezTo>
                  <a:pt x="5" y="1675"/>
                  <a:pt x="0" y="1669"/>
                  <a:pt x="0" y="1662"/>
                </a:cubicBezTo>
                <a:lnTo>
                  <a:pt x="0" y="1587"/>
                </a:lnTo>
                <a:cubicBezTo>
                  <a:pt x="0" y="1581"/>
                  <a:pt x="5" y="1575"/>
                  <a:pt x="12" y="1575"/>
                </a:cubicBezTo>
                <a:cubicBezTo>
                  <a:pt x="19" y="1575"/>
                  <a:pt x="25" y="1581"/>
                  <a:pt x="25" y="1587"/>
                </a:cubicBezTo>
                <a:close/>
                <a:moveTo>
                  <a:pt x="25" y="1762"/>
                </a:moveTo>
                <a:lnTo>
                  <a:pt x="25" y="1837"/>
                </a:lnTo>
                <a:cubicBezTo>
                  <a:pt x="25" y="1844"/>
                  <a:pt x="19" y="1850"/>
                  <a:pt x="12" y="1850"/>
                </a:cubicBezTo>
                <a:cubicBezTo>
                  <a:pt x="5" y="1850"/>
                  <a:pt x="0" y="1844"/>
                  <a:pt x="0" y="1837"/>
                </a:cubicBezTo>
                <a:lnTo>
                  <a:pt x="0" y="1762"/>
                </a:lnTo>
                <a:cubicBezTo>
                  <a:pt x="0" y="1756"/>
                  <a:pt x="5" y="1750"/>
                  <a:pt x="12" y="1750"/>
                </a:cubicBezTo>
                <a:cubicBezTo>
                  <a:pt x="19" y="1750"/>
                  <a:pt x="25" y="1756"/>
                  <a:pt x="25" y="1762"/>
                </a:cubicBezTo>
                <a:close/>
                <a:moveTo>
                  <a:pt x="25" y="1937"/>
                </a:moveTo>
                <a:lnTo>
                  <a:pt x="25" y="2012"/>
                </a:lnTo>
                <a:cubicBezTo>
                  <a:pt x="25" y="2019"/>
                  <a:pt x="19" y="2025"/>
                  <a:pt x="12" y="2025"/>
                </a:cubicBezTo>
                <a:cubicBezTo>
                  <a:pt x="5" y="2025"/>
                  <a:pt x="0" y="2019"/>
                  <a:pt x="0" y="2012"/>
                </a:cubicBezTo>
                <a:lnTo>
                  <a:pt x="0" y="1937"/>
                </a:lnTo>
                <a:cubicBezTo>
                  <a:pt x="0" y="1931"/>
                  <a:pt x="5" y="1925"/>
                  <a:pt x="12" y="1925"/>
                </a:cubicBezTo>
                <a:cubicBezTo>
                  <a:pt x="19" y="1925"/>
                  <a:pt x="25" y="1931"/>
                  <a:pt x="25" y="1937"/>
                </a:cubicBezTo>
                <a:close/>
                <a:moveTo>
                  <a:pt x="25" y="2112"/>
                </a:moveTo>
                <a:lnTo>
                  <a:pt x="25" y="2187"/>
                </a:lnTo>
                <a:cubicBezTo>
                  <a:pt x="25" y="2194"/>
                  <a:pt x="19" y="2200"/>
                  <a:pt x="12" y="2200"/>
                </a:cubicBezTo>
                <a:cubicBezTo>
                  <a:pt x="5" y="2200"/>
                  <a:pt x="0" y="2194"/>
                  <a:pt x="0" y="2187"/>
                </a:cubicBezTo>
                <a:lnTo>
                  <a:pt x="0" y="2112"/>
                </a:lnTo>
                <a:cubicBezTo>
                  <a:pt x="0" y="2106"/>
                  <a:pt x="5" y="2100"/>
                  <a:pt x="12" y="2100"/>
                </a:cubicBezTo>
                <a:cubicBezTo>
                  <a:pt x="19" y="2100"/>
                  <a:pt x="25" y="2106"/>
                  <a:pt x="25" y="2112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beve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16" name="Rectangle 507"/>
          <p:cNvSpPr>
            <a:spLocks noChangeArrowheads="1"/>
          </p:cNvSpPr>
          <p:nvPr/>
        </p:nvSpPr>
        <p:spPr bwMode="auto">
          <a:xfrm>
            <a:off x="7412037" y="3037682"/>
            <a:ext cx="168275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B: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117" name="Rectangle 508"/>
          <p:cNvSpPr>
            <a:spLocks noChangeArrowheads="1"/>
          </p:cNvSpPr>
          <p:nvPr/>
        </p:nvSpPr>
        <p:spPr bwMode="auto">
          <a:xfrm>
            <a:off x="7412037" y="3250407"/>
            <a:ext cx="10795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T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118" name="Rectangle 509"/>
          <p:cNvSpPr>
            <a:spLocks noChangeArrowheads="1"/>
          </p:cNvSpPr>
          <p:nvPr/>
        </p:nvSpPr>
        <p:spPr bwMode="auto">
          <a:xfrm>
            <a:off x="7519987" y="3356769"/>
            <a:ext cx="762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900" b="0">
                <a:solidFill>
                  <a:srgbClr val="000000"/>
                </a:solidFill>
              </a:rPr>
              <a:t>B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119" name="Rectangle 510"/>
          <p:cNvSpPr>
            <a:spLocks noChangeArrowheads="1"/>
          </p:cNvSpPr>
          <p:nvPr/>
        </p:nvSpPr>
        <p:spPr bwMode="auto">
          <a:xfrm>
            <a:off x="7405687" y="3631407"/>
            <a:ext cx="11906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P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120" name="Rectangle 511"/>
          <p:cNvSpPr>
            <a:spLocks noChangeArrowheads="1"/>
          </p:cNvSpPr>
          <p:nvPr/>
        </p:nvSpPr>
        <p:spPr bwMode="auto">
          <a:xfrm>
            <a:off x="7400925" y="3918744"/>
            <a:ext cx="119062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P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121" name="Rectangle 512"/>
          <p:cNvSpPr>
            <a:spLocks noChangeArrowheads="1"/>
          </p:cNvSpPr>
          <p:nvPr/>
        </p:nvSpPr>
        <p:spPr bwMode="auto">
          <a:xfrm>
            <a:off x="7400925" y="4190207"/>
            <a:ext cx="138112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G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122" name="Rectangle 513"/>
          <p:cNvSpPr>
            <a:spLocks noChangeArrowheads="1"/>
          </p:cNvSpPr>
          <p:nvPr/>
        </p:nvSpPr>
        <p:spPr bwMode="auto">
          <a:xfrm>
            <a:off x="488950" y="2378869"/>
            <a:ext cx="440492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 dirty="0">
                <a:solidFill>
                  <a:srgbClr val="000000"/>
                </a:solidFill>
              </a:rPr>
              <a:t>SELECT * FROM </a:t>
            </a:r>
            <a:r>
              <a:rPr lang="en-US" altLang="nl-BE" sz="1400" b="0" dirty="0" err="1">
                <a:solidFill>
                  <a:srgbClr val="000000"/>
                </a:solidFill>
              </a:rPr>
              <a:t>Schilderij</a:t>
            </a:r>
            <a:r>
              <a:rPr lang="en-US" altLang="nl-BE" sz="1400" b="0" dirty="0">
                <a:solidFill>
                  <a:srgbClr val="000000"/>
                </a:solidFill>
              </a:rPr>
              <a:t> : </a:t>
            </a:r>
            <a:r>
              <a:rPr lang="en-US" altLang="nl-BE" sz="1400" b="0" dirty="0" err="1">
                <a:solidFill>
                  <a:schemeClr val="accent6">
                    <a:lumMod val="75000"/>
                  </a:schemeClr>
                </a:solidFill>
              </a:rPr>
              <a:t>toegangsniveaus</a:t>
            </a:r>
            <a:r>
              <a:rPr lang="en-US" altLang="nl-BE" sz="1400" b="0" dirty="0">
                <a:solidFill>
                  <a:schemeClr val="accent6">
                    <a:lumMod val="75000"/>
                  </a:schemeClr>
                </a:solidFill>
              </a:rPr>
              <a:t> TG en G</a:t>
            </a:r>
            <a:endParaRPr lang="en-US" altLang="nl-BE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0" name="Rectangle 708"/>
          <p:cNvSpPr>
            <a:spLocks noChangeArrowheads="1"/>
          </p:cNvSpPr>
          <p:nvPr/>
        </p:nvSpPr>
        <p:spPr bwMode="auto">
          <a:xfrm>
            <a:off x="454025" y="2647157"/>
            <a:ext cx="7345362" cy="288925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endParaRPr lang="en-GB" altLang="nl-BE" sz="1200">
              <a:solidFill>
                <a:schemeClr val="tx1"/>
              </a:solidFill>
            </a:endParaRPr>
          </a:p>
        </p:txBody>
      </p:sp>
      <p:sp>
        <p:nvSpPr>
          <p:cNvPr id="221" name="Rectangle 709"/>
          <p:cNvSpPr>
            <a:spLocks noChangeArrowheads="1"/>
          </p:cNvSpPr>
          <p:nvPr/>
        </p:nvSpPr>
        <p:spPr bwMode="auto">
          <a:xfrm>
            <a:off x="517525" y="2683669"/>
            <a:ext cx="51117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>
                <a:solidFill>
                  <a:srgbClr val="000000"/>
                </a:solidFill>
              </a:rPr>
              <a:t>Tabel 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22" name="Rectangle 710"/>
          <p:cNvSpPr>
            <a:spLocks noChangeArrowheads="1"/>
          </p:cNvSpPr>
          <p:nvPr/>
        </p:nvSpPr>
        <p:spPr bwMode="auto">
          <a:xfrm>
            <a:off x="1028700" y="2690019"/>
            <a:ext cx="289242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Schilderij          primaire sleutel = {S_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23" name="Rectangle 711"/>
          <p:cNvSpPr>
            <a:spLocks noChangeArrowheads="1"/>
          </p:cNvSpPr>
          <p:nvPr/>
        </p:nvSpPr>
        <p:spPr bwMode="auto">
          <a:xfrm>
            <a:off x="3921125" y="2690019"/>
            <a:ext cx="17780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ID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24" name="Rectangle 712"/>
          <p:cNvSpPr>
            <a:spLocks noChangeArrowheads="1"/>
          </p:cNvSpPr>
          <p:nvPr/>
        </p:nvSpPr>
        <p:spPr bwMode="auto">
          <a:xfrm>
            <a:off x="4098925" y="2690019"/>
            <a:ext cx="217487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, B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25" name="Rectangle 713"/>
          <p:cNvSpPr>
            <a:spLocks noChangeArrowheads="1"/>
          </p:cNvSpPr>
          <p:nvPr/>
        </p:nvSpPr>
        <p:spPr bwMode="auto">
          <a:xfrm>
            <a:off x="4316412" y="2796382"/>
            <a:ext cx="635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900" b="0">
                <a:solidFill>
                  <a:srgbClr val="000000"/>
                </a:solidFill>
              </a:rPr>
              <a:t>1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26" name="Rectangle 714"/>
          <p:cNvSpPr>
            <a:spLocks noChangeArrowheads="1"/>
          </p:cNvSpPr>
          <p:nvPr/>
        </p:nvSpPr>
        <p:spPr bwMode="auto">
          <a:xfrm>
            <a:off x="4379912" y="2690019"/>
            <a:ext cx="2868613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}    vreemde sleutel = {Eigenaar, B</a:t>
            </a:r>
            <a:r>
              <a:rPr lang="en-US" altLang="nl-BE" sz="1400" b="0" baseline="-25000">
                <a:solidFill>
                  <a:srgbClr val="000000"/>
                </a:solidFill>
              </a:rPr>
              <a:t>5</a:t>
            </a:r>
            <a:r>
              <a:rPr lang="en-US" altLang="nl-BE" sz="1400" b="0">
                <a:solidFill>
                  <a:srgbClr val="000000"/>
                </a:solidFill>
              </a:rPr>
              <a:t>}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28" name="Rectangle 715"/>
          <p:cNvSpPr>
            <a:spLocks noChangeArrowheads="1"/>
          </p:cNvSpPr>
          <p:nvPr/>
        </p:nvSpPr>
        <p:spPr bwMode="auto">
          <a:xfrm>
            <a:off x="454025" y="3020219"/>
            <a:ext cx="7345362" cy="490538"/>
          </a:xfrm>
          <a:prstGeom prst="rect">
            <a:avLst/>
          </a:prstGeom>
          <a:solidFill>
            <a:srgbClr val="D2D2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endParaRPr lang="en-GB" altLang="nl-BE" sz="1200">
              <a:solidFill>
                <a:schemeClr val="tx1"/>
              </a:solidFill>
            </a:endParaRPr>
          </a:p>
        </p:txBody>
      </p:sp>
      <p:sp>
        <p:nvSpPr>
          <p:cNvPr id="229" name="Rectangle 716"/>
          <p:cNvSpPr>
            <a:spLocks noChangeArrowheads="1"/>
          </p:cNvSpPr>
          <p:nvPr/>
        </p:nvSpPr>
        <p:spPr bwMode="auto">
          <a:xfrm>
            <a:off x="454025" y="3020219"/>
            <a:ext cx="7345362" cy="490538"/>
          </a:xfrm>
          <a:prstGeom prst="rect">
            <a:avLst/>
          </a:prstGeom>
          <a:noFill/>
          <a:ln w="19050" cap="rnd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endParaRPr lang="en-GB" altLang="nl-BE" sz="1200">
              <a:solidFill>
                <a:schemeClr val="tx1"/>
              </a:solidFill>
            </a:endParaRPr>
          </a:p>
        </p:txBody>
      </p:sp>
      <p:sp>
        <p:nvSpPr>
          <p:cNvPr id="230" name="Rectangle 718"/>
          <p:cNvSpPr>
            <a:spLocks noChangeArrowheads="1"/>
          </p:cNvSpPr>
          <p:nvPr/>
        </p:nvSpPr>
        <p:spPr bwMode="auto">
          <a:xfrm>
            <a:off x="519112" y="3050382"/>
            <a:ext cx="21748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S_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31" name="Rectangle 719"/>
          <p:cNvSpPr>
            <a:spLocks noChangeArrowheads="1"/>
          </p:cNvSpPr>
          <p:nvPr/>
        </p:nvSpPr>
        <p:spPr bwMode="auto">
          <a:xfrm>
            <a:off x="736600" y="3050382"/>
            <a:ext cx="17780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ID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32" name="Rectangle 720"/>
          <p:cNvSpPr>
            <a:spLocks noChangeArrowheads="1"/>
          </p:cNvSpPr>
          <p:nvPr/>
        </p:nvSpPr>
        <p:spPr bwMode="auto">
          <a:xfrm>
            <a:off x="912812" y="3050382"/>
            <a:ext cx="4921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: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33" name="Rectangle 721"/>
          <p:cNvSpPr>
            <a:spLocks noChangeArrowheads="1"/>
          </p:cNvSpPr>
          <p:nvPr/>
        </p:nvSpPr>
        <p:spPr bwMode="auto">
          <a:xfrm>
            <a:off x="519112" y="3263107"/>
            <a:ext cx="34448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char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34" name="Rectangle 722"/>
          <p:cNvSpPr>
            <a:spLocks noChangeArrowheads="1"/>
          </p:cNvSpPr>
          <p:nvPr/>
        </p:nvSpPr>
        <p:spPr bwMode="auto">
          <a:xfrm>
            <a:off x="863600" y="3263107"/>
            <a:ext cx="21590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(3)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35" name="Rectangle 723"/>
          <p:cNvSpPr>
            <a:spLocks noChangeArrowheads="1"/>
          </p:cNvSpPr>
          <p:nvPr/>
        </p:nvSpPr>
        <p:spPr bwMode="auto">
          <a:xfrm>
            <a:off x="1731962" y="3050382"/>
            <a:ext cx="52228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Naam: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36" name="Rectangle 724"/>
          <p:cNvSpPr>
            <a:spLocks noChangeArrowheads="1"/>
          </p:cNvSpPr>
          <p:nvPr/>
        </p:nvSpPr>
        <p:spPr bwMode="auto">
          <a:xfrm>
            <a:off x="1731962" y="3263107"/>
            <a:ext cx="59055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varchar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37" name="Rectangle 725"/>
          <p:cNvSpPr>
            <a:spLocks noChangeArrowheads="1"/>
          </p:cNvSpPr>
          <p:nvPr/>
        </p:nvSpPr>
        <p:spPr bwMode="auto">
          <a:xfrm>
            <a:off x="3181350" y="3050382"/>
            <a:ext cx="66040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Periode: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38" name="Rectangle 726"/>
          <p:cNvSpPr>
            <a:spLocks noChangeArrowheads="1"/>
          </p:cNvSpPr>
          <p:nvPr/>
        </p:nvSpPr>
        <p:spPr bwMode="auto">
          <a:xfrm>
            <a:off x="3181350" y="3263107"/>
            <a:ext cx="541337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integer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39" name="Rectangle 727"/>
          <p:cNvSpPr>
            <a:spLocks noChangeArrowheads="1"/>
          </p:cNvSpPr>
          <p:nvPr/>
        </p:nvSpPr>
        <p:spPr bwMode="auto">
          <a:xfrm>
            <a:off x="4459287" y="3059907"/>
            <a:ext cx="669925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Waarde: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40" name="Rectangle 728"/>
          <p:cNvSpPr>
            <a:spLocks noChangeArrowheads="1"/>
          </p:cNvSpPr>
          <p:nvPr/>
        </p:nvSpPr>
        <p:spPr bwMode="auto">
          <a:xfrm>
            <a:off x="4459287" y="3272632"/>
            <a:ext cx="295275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real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41" name="Rectangle 729"/>
          <p:cNvSpPr>
            <a:spLocks noChangeArrowheads="1"/>
          </p:cNvSpPr>
          <p:nvPr/>
        </p:nvSpPr>
        <p:spPr bwMode="auto">
          <a:xfrm>
            <a:off x="5959475" y="3050382"/>
            <a:ext cx="758825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Eigenaar: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42" name="Rectangle 730"/>
          <p:cNvSpPr>
            <a:spLocks noChangeArrowheads="1"/>
          </p:cNvSpPr>
          <p:nvPr/>
        </p:nvSpPr>
        <p:spPr bwMode="auto">
          <a:xfrm>
            <a:off x="5959475" y="3263107"/>
            <a:ext cx="59055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varchar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43" name="Rectangle 731"/>
          <p:cNvSpPr>
            <a:spLocks noChangeArrowheads="1"/>
          </p:cNvSpPr>
          <p:nvPr/>
        </p:nvSpPr>
        <p:spPr bwMode="auto">
          <a:xfrm>
            <a:off x="454025" y="3585369"/>
            <a:ext cx="7345362" cy="833438"/>
          </a:xfrm>
          <a:prstGeom prst="rect">
            <a:avLst/>
          </a:prstGeom>
          <a:noFill/>
          <a:ln w="12700" cap="rnd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endParaRPr lang="en-GB" altLang="nl-BE" sz="1200">
              <a:solidFill>
                <a:schemeClr val="tx1"/>
              </a:solidFill>
            </a:endParaRPr>
          </a:p>
        </p:txBody>
      </p:sp>
      <p:sp>
        <p:nvSpPr>
          <p:cNvPr id="244" name="Rectangle 732"/>
          <p:cNvSpPr>
            <a:spLocks noChangeArrowheads="1"/>
          </p:cNvSpPr>
          <p:nvPr/>
        </p:nvSpPr>
        <p:spPr bwMode="auto">
          <a:xfrm>
            <a:off x="550862" y="3644107"/>
            <a:ext cx="31591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S01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45" name="Rectangle 733"/>
          <p:cNvSpPr>
            <a:spLocks noChangeArrowheads="1"/>
          </p:cNvSpPr>
          <p:nvPr/>
        </p:nvSpPr>
        <p:spPr bwMode="auto">
          <a:xfrm>
            <a:off x="1724025" y="3644107"/>
            <a:ext cx="90805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Vissershuis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46" name="Rectangle 734"/>
          <p:cNvSpPr>
            <a:spLocks noChangeArrowheads="1"/>
          </p:cNvSpPr>
          <p:nvPr/>
        </p:nvSpPr>
        <p:spPr bwMode="auto">
          <a:xfrm>
            <a:off x="3238500" y="3644107"/>
            <a:ext cx="39370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1882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47" name="Rectangle 735"/>
          <p:cNvSpPr>
            <a:spLocks noChangeArrowheads="1"/>
          </p:cNvSpPr>
          <p:nvPr/>
        </p:nvSpPr>
        <p:spPr bwMode="auto">
          <a:xfrm>
            <a:off x="6048375" y="3644107"/>
            <a:ext cx="73025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Boijmans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48" name="Rectangle 736"/>
          <p:cNvSpPr>
            <a:spLocks noChangeArrowheads="1"/>
          </p:cNvSpPr>
          <p:nvPr/>
        </p:nvSpPr>
        <p:spPr bwMode="auto">
          <a:xfrm>
            <a:off x="4505325" y="3644107"/>
            <a:ext cx="885825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16.000.000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49" name="Rectangle 737"/>
          <p:cNvSpPr>
            <a:spLocks noChangeArrowheads="1"/>
          </p:cNvSpPr>
          <p:nvPr/>
        </p:nvSpPr>
        <p:spPr bwMode="auto">
          <a:xfrm>
            <a:off x="546100" y="3931444"/>
            <a:ext cx="315912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S03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50" name="Rectangle 738"/>
          <p:cNvSpPr>
            <a:spLocks noChangeArrowheads="1"/>
          </p:cNvSpPr>
          <p:nvPr/>
        </p:nvSpPr>
        <p:spPr bwMode="auto">
          <a:xfrm>
            <a:off x="1719262" y="3931444"/>
            <a:ext cx="44291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Mona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51" name="Rectangle 739"/>
          <p:cNvSpPr>
            <a:spLocks noChangeArrowheads="1"/>
          </p:cNvSpPr>
          <p:nvPr/>
        </p:nvSpPr>
        <p:spPr bwMode="auto">
          <a:xfrm>
            <a:off x="2211387" y="3931444"/>
            <a:ext cx="325438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Lisa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52" name="Rectangle 740"/>
          <p:cNvSpPr>
            <a:spLocks noChangeArrowheads="1"/>
          </p:cNvSpPr>
          <p:nvPr/>
        </p:nvSpPr>
        <p:spPr bwMode="auto">
          <a:xfrm>
            <a:off x="3233737" y="3931444"/>
            <a:ext cx="39370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1499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53" name="Rectangle 741"/>
          <p:cNvSpPr>
            <a:spLocks noChangeArrowheads="1"/>
          </p:cNvSpPr>
          <p:nvPr/>
        </p:nvSpPr>
        <p:spPr bwMode="auto">
          <a:xfrm>
            <a:off x="6069012" y="3931444"/>
            <a:ext cx="541338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Louvre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54" name="Rectangle 742"/>
          <p:cNvSpPr>
            <a:spLocks noChangeArrowheads="1"/>
          </p:cNvSpPr>
          <p:nvPr/>
        </p:nvSpPr>
        <p:spPr bwMode="auto">
          <a:xfrm>
            <a:off x="4500562" y="3931444"/>
            <a:ext cx="88582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30.000.000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55" name="Rectangle 743"/>
          <p:cNvSpPr>
            <a:spLocks noChangeArrowheads="1"/>
          </p:cNvSpPr>
          <p:nvPr/>
        </p:nvSpPr>
        <p:spPr bwMode="auto">
          <a:xfrm>
            <a:off x="546100" y="4202907"/>
            <a:ext cx="315912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S03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56" name="Rectangle 744"/>
          <p:cNvSpPr>
            <a:spLocks noChangeArrowheads="1"/>
          </p:cNvSpPr>
          <p:nvPr/>
        </p:nvSpPr>
        <p:spPr bwMode="auto">
          <a:xfrm>
            <a:off x="1719262" y="4202907"/>
            <a:ext cx="44291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Mona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57" name="Rectangle 745"/>
          <p:cNvSpPr>
            <a:spLocks noChangeArrowheads="1"/>
          </p:cNvSpPr>
          <p:nvPr/>
        </p:nvSpPr>
        <p:spPr bwMode="auto">
          <a:xfrm>
            <a:off x="2211387" y="4202907"/>
            <a:ext cx="32543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Lisa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58" name="Rectangle 746"/>
          <p:cNvSpPr>
            <a:spLocks noChangeArrowheads="1"/>
          </p:cNvSpPr>
          <p:nvPr/>
        </p:nvSpPr>
        <p:spPr bwMode="auto">
          <a:xfrm>
            <a:off x="3233737" y="4202907"/>
            <a:ext cx="39370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1499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59" name="Rectangle 747"/>
          <p:cNvSpPr>
            <a:spLocks noChangeArrowheads="1"/>
          </p:cNvSpPr>
          <p:nvPr/>
        </p:nvSpPr>
        <p:spPr bwMode="auto">
          <a:xfrm>
            <a:off x="6069012" y="4202907"/>
            <a:ext cx="54133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Louvre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60" name="Rectangle 748"/>
          <p:cNvSpPr>
            <a:spLocks noChangeArrowheads="1"/>
          </p:cNvSpPr>
          <p:nvPr/>
        </p:nvSpPr>
        <p:spPr bwMode="auto">
          <a:xfrm>
            <a:off x="4500562" y="4202907"/>
            <a:ext cx="885825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75.000.000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61" name="Line 749"/>
          <p:cNvSpPr>
            <a:spLocks noChangeShapeType="1"/>
          </p:cNvSpPr>
          <p:nvPr/>
        </p:nvSpPr>
        <p:spPr bwMode="auto">
          <a:xfrm>
            <a:off x="454025" y="3872707"/>
            <a:ext cx="7345362" cy="1587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62" name="Line 750"/>
          <p:cNvSpPr>
            <a:spLocks noChangeShapeType="1"/>
          </p:cNvSpPr>
          <p:nvPr/>
        </p:nvSpPr>
        <p:spPr bwMode="auto">
          <a:xfrm>
            <a:off x="454025" y="4160044"/>
            <a:ext cx="7345362" cy="1588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63" name="Line 751"/>
          <p:cNvSpPr>
            <a:spLocks noChangeShapeType="1"/>
          </p:cNvSpPr>
          <p:nvPr/>
        </p:nvSpPr>
        <p:spPr bwMode="auto">
          <a:xfrm>
            <a:off x="1625600" y="3023394"/>
            <a:ext cx="1587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64" name="Line 752"/>
          <p:cNvSpPr>
            <a:spLocks noChangeShapeType="1"/>
          </p:cNvSpPr>
          <p:nvPr/>
        </p:nvSpPr>
        <p:spPr bwMode="auto">
          <a:xfrm>
            <a:off x="1617662" y="3583782"/>
            <a:ext cx="1588" cy="835025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65" name="Line 753"/>
          <p:cNvSpPr>
            <a:spLocks noChangeShapeType="1"/>
          </p:cNvSpPr>
          <p:nvPr/>
        </p:nvSpPr>
        <p:spPr bwMode="auto">
          <a:xfrm>
            <a:off x="3078162" y="3583782"/>
            <a:ext cx="1588" cy="822325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66" name="Line 754"/>
          <p:cNvSpPr>
            <a:spLocks noChangeShapeType="1"/>
          </p:cNvSpPr>
          <p:nvPr/>
        </p:nvSpPr>
        <p:spPr bwMode="auto">
          <a:xfrm>
            <a:off x="4343400" y="3583782"/>
            <a:ext cx="1587" cy="822325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67" name="Line 755"/>
          <p:cNvSpPr>
            <a:spLocks noChangeShapeType="1"/>
          </p:cNvSpPr>
          <p:nvPr/>
        </p:nvSpPr>
        <p:spPr bwMode="auto">
          <a:xfrm>
            <a:off x="5867400" y="3583782"/>
            <a:ext cx="1587" cy="809625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68" name="Line 756"/>
          <p:cNvSpPr>
            <a:spLocks noChangeShapeType="1"/>
          </p:cNvSpPr>
          <p:nvPr/>
        </p:nvSpPr>
        <p:spPr bwMode="auto">
          <a:xfrm>
            <a:off x="3078162" y="3023394"/>
            <a:ext cx="1588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69" name="Line 757"/>
          <p:cNvSpPr>
            <a:spLocks noChangeShapeType="1"/>
          </p:cNvSpPr>
          <p:nvPr/>
        </p:nvSpPr>
        <p:spPr bwMode="auto">
          <a:xfrm>
            <a:off x="4343400" y="3024982"/>
            <a:ext cx="1587" cy="4841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70" name="Line 758"/>
          <p:cNvSpPr>
            <a:spLocks noChangeShapeType="1"/>
          </p:cNvSpPr>
          <p:nvPr/>
        </p:nvSpPr>
        <p:spPr bwMode="auto">
          <a:xfrm>
            <a:off x="5867400" y="3020219"/>
            <a:ext cx="1587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71" name="Freeform 759"/>
          <p:cNvSpPr>
            <a:spLocks noEditPoints="1"/>
          </p:cNvSpPr>
          <p:nvPr/>
        </p:nvSpPr>
        <p:spPr bwMode="auto">
          <a:xfrm>
            <a:off x="1209675" y="3023394"/>
            <a:ext cx="12700" cy="484188"/>
          </a:xfrm>
          <a:custGeom>
            <a:avLst/>
            <a:gdLst>
              <a:gd name="T0" fmla="*/ 2147483647 w 8"/>
              <a:gd name="T1" fmla="*/ 0 h 305"/>
              <a:gd name="T2" fmla="*/ 2147483647 w 8"/>
              <a:gd name="T3" fmla="*/ 2147483647 h 305"/>
              <a:gd name="T4" fmla="*/ 0 w 8"/>
              <a:gd name="T5" fmla="*/ 2147483647 h 305"/>
              <a:gd name="T6" fmla="*/ 0 w 8"/>
              <a:gd name="T7" fmla="*/ 0 h 305"/>
              <a:gd name="T8" fmla="*/ 2147483647 w 8"/>
              <a:gd name="T9" fmla="*/ 0 h 305"/>
              <a:gd name="T10" fmla="*/ 2147483647 w 8"/>
              <a:gd name="T11" fmla="*/ 2147483647 h 305"/>
              <a:gd name="T12" fmla="*/ 2147483647 w 8"/>
              <a:gd name="T13" fmla="*/ 2147483647 h 305"/>
              <a:gd name="T14" fmla="*/ 0 w 8"/>
              <a:gd name="T15" fmla="*/ 2147483647 h 305"/>
              <a:gd name="T16" fmla="*/ 0 w 8"/>
              <a:gd name="T17" fmla="*/ 2147483647 h 305"/>
              <a:gd name="T18" fmla="*/ 2147483647 w 8"/>
              <a:gd name="T19" fmla="*/ 2147483647 h 305"/>
              <a:gd name="T20" fmla="*/ 2147483647 w 8"/>
              <a:gd name="T21" fmla="*/ 2147483647 h 305"/>
              <a:gd name="T22" fmla="*/ 2147483647 w 8"/>
              <a:gd name="T23" fmla="*/ 2147483647 h 305"/>
              <a:gd name="T24" fmla="*/ 0 w 8"/>
              <a:gd name="T25" fmla="*/ 2147483647 h 305"/>
              <a:gd name="T26" fmla="*/ 0 w 8"/>
              <a:gd name="T27" fmla="*/ 2147483647 h 305"/>
              <a:gd name="T28" fmla="*/ 2147483647 w 8"/>
              <a:gd name="T29" fmla="*/ 2147483647 h 305"/>
              <a:gd name="T30" fmla="*/ 2147483647 w 8"/>
              <a:gd name="T31" fmla="*/ 2147483647 h 305"/>
              <a:gd name="T32" fmla="*/ 2147483647 w 8"/>
              <a:gd name="T33" fmla="*/ 2147483647 h 305"/>
              <a:gd name="T34" fmla="*/ 0 w 8"/>
              <a:gd name="T35" fmla="*/ 2147483647 h 305"/>
              <a:gd name="T36" fmla="*/ 0 w 8"/>
              <a:gd name="T37" fmla="*/ 2147483647 h 305"/>
              <a:gd name="T38" fmla="*/ 2147483647 w 8"/>
              <a:gd name="T39" fmla="*/ 2147483647 h 305"/>
              <a:gd name="T40" fmla="*/ 2147483647 w 8"/>
              <a:gd name="T41" fmla="*/ 2147483647 h 305"/>
              <a:gd name="T42" fmla="*/ 2147483647 w 8"/>
              <a:gd name="T43" fmla="*/ 2147483647 h 305"/>
              <a:gd name="T44" fmla="*/ 0 w 8"/>
              <a:gd name="T45" fmla="*/ 2147483647 h 305"/>
              <a:gd name="T46" fmla="*/ 0 w 8"/>
              <a:gd name="T47" fmla="*/ 2147483647 h 305"/>
              <a:gd name="T48" fmla="*/ 2147483647 w 8"/>
              <a:gd name="T49" fmla="*/ 2147483647 h 305"/>
              <a:gd name="T50" fmla="*/ 2147483647 w 8"/>
              <a:gd name="T51" fmla="*/ 2147483647 h 305"/>
              <a:gd name="T52" fmla="*/ 2147483647 w 8"/>
              <a:gd name="T53" fmla="*/ 2147483647 h 305"/>
              <a:gd name="T54" fmla="*/ 0 w 8"/>
              <a:gd name="T55" fmla="*/ 2147483647 h 305"/>
              <a:gd name="T56" fmla="*/ 0 w 8"/>
              <a:gd name="T57" fmla="*/ 2147483647 h 305"/>
              <a:gd name="T58" fmla="*/ 2147483647 w 8"/>
              <a:gd name="T59" fmla="*/ 2147483647 h 30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8"/>
              <a:gd name="T91" fmla="*/ 0 h 305"/>
              <a:gd name="T92" fmla="*/ 8 w 8"/>
              <a:gd name="T93" fmla="*/ 305 h 305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8" h="305">
                <a:moveTo>
                  <a:pt x="8" y="0"/>
                </a:moveTo>
                <a:lnTo>
                  <a:pt x="8" y="32"/>
                </a:lnTo>
                <a:lnTo>
                  <a:pt x="0" y="32"/>
                </a:lnTo>
                <a:lnTo>
                  <a:pt x="0" y="0"/>
                </a:lnTo>
                <a:lnTo>
                  <a:pt x="8" y="0"/>
                </a:lnTo>
                <a:close/>
                <a:moveTo>
                  <a:pt x="8" y="56"/>
                </a:moveTo>
                <a:lnTo>
                  <a:pt x="8" y="88"/>
                </a:lnTo>
                <a:lnTo>
                  <a:pt x="0" y="88"/>
                </a:lnTo>
                <a:lnTo>
                  <a:pt x="0" y="56"/>
                </a:lnTo>
                <a:lnTo>
                  <a:pt x="8" y="56"/>
                </a:lnTo>
                <a:close/>
                <a:moveTo>
                  <a:pt x="8" y="112"/>
                </a:moveTo>
                <a:lnTo>
                  <a:pt x="8" y="144"/>
                </a:lnTo>
                <a:lnTo>
                  <a:pt x="0" y="144"/>
                </a:lnTo>
                <a:lnTo>
                  <a:pt x="0" y="112"/>
                </a:lnTo>
                <a:lnTo>
                  <a:pt x="8" y="112"/>
                </a:lnTo>
                <a:close/>
                <a:moveTo>
                  <a:pt x="8" y="168"/>
                </a:moveTo>
                <a:lnTo>
                  <a:pt x="8" y="200"/>
                </a:lnTo>
                <a:lnTo>
                  <a:pt x="0" y="200"/>
                </a:lnTo>
                <a:lnTo>
                  <a:pt x="0" y="168"/>
                </a:lnTo>
                <a:lnTo>
                  <a:pt x="8" y="168"/>
                </a:lnTo>
                <a:close/>
                <a:moveTo>
                  <a:pt x="8" y="224"/>
                </a:moveTo>
                <a:lnTo>
                  <a:pt x="8" y="256"/>
                </a:lnTo>
                <a:lnTo>
                  <a:pt x="0" y="256"/>
                </a:lnTo>
                <a:lnTo>
                  <a:pt x="0" y="224"/>
                </a:lnTo>
                <a:lnTo>
                  <a:pt x="8" y="224"/>
                </a:lnTo>
                <a:close/>
                <a:moveTo>
                  <a:pt x="8" y="280"/>
                </a:moveTo>
                <a:lnTo>
                  <a:pt x="8" y="305"/>
                </a:lnTo>
                <a:lnTo>
                  <a:pt x="0" y="305"/>
                </a:lnTo>
                <a:lnTo>
                  <a:pt x="0" y="280"/>
                </a:lnTo>
                <a:lnTo>
                  <a:pt x="8" y="28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beve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272" name="Freeform 760"/>
          <p:cNvSpPr>
            <a:spLocks noEditPoints="1"/>
          </p:cNvSpPr>
          <p:nvPr/>
        </p:nvSpPr>
        <p:spPr bwMode="auto">
          <a:xfrm>
            <a:off x="1203325" y="3579019"/>
            <a:ext cx="9525" cy="838200"/>
          </a:xfrm>
          <a:custGeom>
            <a:avLst/>
            <a:gdLst>
              <a:gd name="T0" fmla="*/ 2147483647 w 100"/>
              <a:gd name="T1" fmla="*/ 2147483647 h 8800"/>
              <a:gd name="T2" fmla="*/ 0 w 100"/>
              <a:gd name="T3" fmla="*/ 2147483647 h 8800"/>
              <a:gd name="T4" fmla="*/ 2147483647 w 100"/>
              <a:gd name="T5" fmla="*/ 0 h 8800"/>
              <a:gd name="T6" fmla="*/ 2147483647 w 100"/>
              <a:gd name="T7" fmla="*/ 2147483647 h 8800"/>
              <a:gd name="T8" fmla="*/ 2147483647 w 100"/>
              <a:gd name="T9" fmla="*/ 2147483647 h 8800"/>
              <a:gd name="T10" fmla="*/ 0 w 100"/>
              <a:gd name="T11" fmla="*/ 2147483647 h 8800"/>
              <a:gd name="T12" fmla="*/ 2147483647 w 100"/>
              <a:gd name="T13" fmla="*/ 2147483647 h 8800"/>
              <a:gd name="T14" fmla="*/ 2147483647 w 100"/>
              <a:gd name="T15" fmla="*/ 2147483647 h 8800"/>
              <a:gd name="T16" fmla="*/ 0 w 100"/>
              <a:gd name="T17" fmla="*/ 2147483647 h 8800"/>
              <a:gd name="T18" fmla="*/ 2147483647 w 100"/>
              <a:gd name="T19" fmla="*/ 2147483647 h 8800"/>
              <a:gd name="T20" fmla="*/ 2147483647 w 100"/>
              <a:gd name="T21" fmla="*/ 2147483647 h 8800"/>
              <a:gd name="T22" fmla="*/ 2147483647 w 100"/>
              <a:gd name="T23" fmla="*/ 2147483647 h 8800"/>
              <a:gd name="T24" fmla="*/ 0 w 100"/>
              <a:gd name="T25" fmla="*/ 2147483647 h 8800"/>
              <a:gd name="T26" fmla="*/ 2147483647 w 100"/>
              <a:gd name="T27" fmla="*/ 2147483647 h 8800"/>
              <a:gd name="T28" fmla="*/ 2147483647 w 100"/>
              <a:gd name="T29" fmla="*/ 2147483647 h 8800"/>
              <a:gd name="T30" fmla="*/ 0 w 100"/>
              <a:gd name="T31" fmla="*/ 2147483647 h 8800"/>
              <a:gd name="T32" fmla="*/ 2147483647 w 100"/>
              <a:gd name="T33" fmla="*/ 2147483647 h 8800"/>
              <a:gd name="T34" fmla="*/ 2147483647 w 100"/>
              <a:gd name="T35" fmla="*/ 2147483647 h 8800"/>
              <a:gd name="T36" fmla="*/ 2147483647 w 100"/>
              <a:gd name="T37" fmla="*/ 2147483647 h 8800"/>
              <a:gd name="T38" fmla="*/ 0 w 100"/>
              <a:gd name="T39" fmla="*/ 2147483647 h 8800"/>
              <a:gd name="T40" fmla="*/ 2147483647 w 100"/>
              <a:gd name="T41" fmla="*/ 2147483647 h 8800"/>
              <a:gd name="T42" fmla="*/ 2147483647 w 100"/>
              <a:gd name="T43" fmla="*/ 2147483647 h 8800"/>
              <a:gd name="T44" fmla="*/ 0 w 100"/>
              <a:gd name="T45" fmla="*/ 2147483647 h 8800"/>
              <a:gd name="T46" fmla="*/ 2147483647 w 100"/>
              <a:gd name="T47" fmla="*/ 2147483647 h 8800"/>
              <a:gd name="T48" fmla="*/ 2147483647 w 100"/>
              <a:gd name="T49" fmla="*/ 2147483647 h 8800"/>
              <a:gd name="T50" fmla="*/ 2147483647 w 100"/>
              <a:gd name="T51" fmla="*/ 2147483647 h 8800"/>
              <a:gd name="T52" fmla="*/ 0 w 100"/>
              <a:gd name="T53" fmla="*/ 2147483647 h 8800"/>
              <a:gd name="T54" fmla="*/ 2147483647 w 100"/>
              <a:gd name="T55" fmla="*/ 2147483647 h 8800"/>
              <a:gd name="T56" fmla="*/ 2147483647 w 100"/>
              <a:gd name="T57" fmla="*/ 2147483647 h 8800"/>
              <a:gd name="T58" fmla="*/ 0 w 100"/>
              <a:gd name="T59" fmla="*/ 2147483647 h 8800"/>
              <a:gd name="T60" fmla="*/ 2147483647 w 100"/>
              <a:gd name="T61" fmla="*/ 2147483647 h 8800"/>
              <a:gd name="T62" fmla="*/ 2147483647 w 100"/>
              <a:gd name="T63" fmla="*/ 2147483647 h 8800"/>
              <a:gd name="T64" fmla="*/ 2147483647 w 100"/>
              <a:gd name="T65" fmla="*/ 2147483647 h 8800"/>
              <a:gd name="T66" fmla="*/ 0 w 100"/>
              <a:gd name="T67" fmla="*/ 2147483647 h 8800"/>
              <a:gd name="T68" fmla="*/ 2147483647 w 100"/>
              <a:gd name="T69" fmla="*/ 2147483647 h 8800"/>
              <a:gd name="T70" fmla="*/ 2147483647 w 100"/>
              <a:gd name="T71" fmla="*/ 2147483647 h 8800"/>
              <a:gd name="T72" fmla="*/ 0 w 100"/>
              <a:gd name="T73" fmla="*/ 2147483647 h 8800"/>
              <a:gd name="T74" fmla="*/ 2147483647 w 100"/>
              <a:gd name="T75" fmla="*/ 2147483647 h 8800"/>
              <a:gd name="T76" fmla="*/ 2147483647 w 100"/>
              <a:gd name="T77" fmla="*/ 2147483647 h 8800"/>
              <a:gd name="T78" fmla="*/ 2147483647 w 100"/>
              <a:gd name="T79" fmla="*/ 2147483647 h 8800"/>
              <a:gd name="T80" fmla="*/ 0 w 100"/>
              <a:gd name="T81" fmla="*/ 2147483647 h 8800"/>
              <a:gd name="T82" fmla="*/ 2147483647 w 100"/>
              <a:gd name="T83" fmla="*/ 2147483647 h 8800"/>
              <a:gd name="T84" fmla="*/ 2147483647 w 100"/>
              <a:gd name="T85" fmla="*/ 2147483647 h 8800"/>
              <a:gd name="T86" fmla="*/ 0 w 100"/>
              <a:gd name="T87" fmla="*/ 2147483647 h 8800"/>
              <a:gd name="T88" fmla="*/ 2147483647 w 100"/>
              <a:gd name="T89" fmla="*/ 2147483647 h 880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00"/>
              <a:gd name="T136" fmla="*/ 0 h 8800"/>
              <a:gd name="T137" fmla="*/ 100 w 100"/>
              <a:gd name="T138" fmla="*/ 8800 h 8800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00" h="8800">
                <a:moveTo>
                  <a:pt x="100" y="50"/>
                </a:moveTo>
                <a:lnTo>
                  <a:pt x="100" y="350"/>
                </a:lnTo>
                <a:cubicBezTo>
                  <a:pt x="100" y="377"/>
                  <a:pt x="78" y="400"/>
                  <a:pt x="50" y="400"/>
                </a:cubicBezTo>
                <a:cubicBezTo>
                  <a:pt x="23" y="400"/>
                  <a:pt x="0" y="377"/>
                  <a:pt x="0" y="350"/>
                </a:cubicBezTo>
                <a:lnTo>
                  <a:pt x="0" y="50"/>
                </a:lnTo>
                <a:cubicBezTo>
                  <a:pt x="0" y="22"/>
                  <a:pt x="23" y="0"/>
                  <a:pt x="50" y="0"/>
                </a:cubicBezTo>
                <a:cubicBezTo>
                  <a:pt x="78" y="0"/>
                  <a:pt x="100" y="22"/>
                  <a:pt x="100" y="50"/>
                </a:cubicBezTo>
                <a:close/>
                <a:moveTo>
                  <a:pt x="100" y="750"/>
                </a:moveTo>
                <a:lnTo>
                  <a:pt x="100" y="1050"/>
                </a:lnTo>
                <a:cubicBezTo>
                  <a:pt x="100" y="1077"/>
                  <a:pt x="78" y="1100"/>
                  <a:pt x="50" y="1100"/>
                </a:cubicBezTo>
                <a:cubicBezTo>
                  <a:pt x="23" y="1100"/>
                  <a:pt x="0" y="1077"/>
                  <a:pt x="0" y="1050"/>
                </a:cubicBezTo>
                <a:lnTo>
                  <a:pt x="0" y="750"/>
                </a:lnTo>
                <a:cubicBezTo>
                  <a:pt x="0" y="722"/>
                  <a:pt x="23" y="700"/>
                  <a:pt x="50" y="700"/>
                </a:cubicBezTo>
                <a:cubicBezTo>
                  <a:pt x="78" y="700"/>
                  <a:pt x="100" y="722"/>
                  <a:pt x="100" y="750"/>
                </a:cubicBezTo>
                <a:close/>
                <a:moveTo>
                  <a:pt x="100" y="1450"/>
                </a:moveTo>
                <a:lnTo>
                  <a:pt x="100" y="1750"/>
                </a:lnTo>
                <a:cubicBezTo>
                  <a:pt x="100" y="1777"/>
                  <a:pt x="78" y="1800"/>
                  <a:pt x="50" y="1800"/>
                </a:cubicBezTo>
                <a:cubicBezTo>
                  <a:pt x="23" y="1800"/>
                  <a:pt x="0" y="1777"/>
                  <a:pt x="0" y="1750"/>
                </a:cubicBezTo>
                <a:lnTo>
                  <a:pt x="0" y="1450"/>
                </a:lnTo>
                <a:cubicBezTo>
                  <a:pt x="0" y="1422"/>
                  <a:pt x="23" y="1400"/>
                  <a:pt x="50" y="1400"/>
                </a:cubicBezTo>
                <a:cubicBezTo>
                  <a:pt x="78" y="1400"/>
                  <a:pt x="100" y="1422"/>
                  <a:pt x="100" y="1450"/>
                </a:cubicBezTo>
                <a:close/>
                <a:moveTo>
                  <a:pt x="100" y="2150"/>
                </a:moveTo>
                <a:lnTo>
                  <a:pt x="100" y="2450"/>
                </a:lnTo>
                <a:cubicBezTo>
                  <a:pt x="100" y="2477"/>
                  <a:pt x="78" y="2500"/>
                  <a:pt x="50" y="2500"/>
                </a:cubicBezTo>
                <a:cubicBezTo>
                  <a:pt x="23" y="2500"/>
                  <a:pt x="0" y="2477"/>
                  <a:pt x="0" y="2450"/>
                </a:cubicBezTo>
                <a:lnTo>
                  <a:pt x="0" y="2150"/>
                </a:lnTo>
                <a:cubicBezTo>
                  <a:pt x="0" y="2122"/>
                  <a:pt x="23" y="2100"/>
                  <a:pt x="50" y="2100"/>
                </a:cubicBezTo>
                <a:cubicBezTo>
                  <a:pt x="78" y="2100"/>
                  <a:pt x="100" y="2122"/>
                  <a:pt x="100" y="2150"/>
                </a:cubicBezTo>
                <a:close/>
                <a:moveTo>
                  <a:pt x="100" y="2850"/>
                </a:moveTo>
                <a:lnTo>
                  <a:pt x="100" y="3150"/>
                </a:lnTo>
                <a:cubicBezTo>
                  <a:pt x="100" y="3177"/>
                  <a:pt x="78" y="3200"/>
                  <a:pt x="50" y="3200"/>
                </a:cubicBezTo>
                <a:cubicBezTo>
                  <a:pt x="23" y="3200"/>
                  <a:pt x="0" y="3177"/>
                  <a:pt x="0" y="3150"/>
                </a:cubicBezTo>
                <a:lnTo>
                  <a:pt x="0" y="2850"/>
                </a:lnTo>
                <a:cubicBezTo>
                  <a:pt x="0" y="2822"/>
                  <a:pt x="23" y="2800"/>
                  <a:pt x="50" y="2800"/>
                </a:cubicBezTo>
                <a:cubicBezTo>
                  <a:pt x="78" y="2800"/>
                  <a:pt x="100" y="2822"/>
                  <a:pt x="100" y="2850"/>
                </a:cubicBezTo>
                <a:close/>
                <a:moveTo>
                  <a:pt x="100" y="3550"/>
                </a:moveTo>
                <a:lnTo>
                  <a:pt x="100" y="3850"/>
                </a:lnTo>
                <a:cubicBezTo>
                  <a:pt x="100" y="3877"/>
                  <a:pt x="78" y="3900"/>
                  <a:pt x="50" y="3900"/>
                </a:cubicBezTo>
                <a:cubicBezTo>
                  <a:pt x="23" y="3900"/>
                  <a:pt x="0" y="3877"/>
                  <a:pt x="0" y="3850"/>
                </a:cubicBezTo>
                <a:lnTo>
                  <a:pt x="0" y="3550"/>
                </a:lnTo>
                <a:cubicBezTo>
                  <a:pt x="0" y="3522"/>
                  <a:pt x="23" y="3500"/>
                  <a:pt x="50" y="3500"/>
                </a:cubicBezTo>
                <a:cubicBezTo>
                  <a:pt x="78" y="3500"/>
                  <a:pt x="100" y="3522"/>
                  <a:pt x="100" y="3550"/>
                </a:cubicBezTo>
                <a:close/>
                <a:moveTo>
                  <a:pt x="100" y="4250"/>
                </a:moveTo>
                <a:lnTo>
                  <a:pt x="100" y="4550"/>
                </a:lnTo>
                <a:cubicBezTo>
                  <a:pt x="100" y="4577"/>
                  <a:pt x="78" y="4600"/>
                  <a:pt x="50" y="4600"/>
                </a:cubicBezTo>
                <a:cubicBezTo>
                  <a:pt x="23" y="4600"/>
                  <a:pt x="0" y="4577"/>
                  <a:pt x="0" y="4550"/>
                </a:cubicBezTo>
                <a:lnTo>
                  <a:pt x="0" y="4250"/>
                </a:lnTo>
                <a:cubicBezTo>
                  <a:pt x="0" y="4222"/>
                  <a:pt x="23" y="4200"/>
                  <a:pt x="50" y="4200"/>
                </a:cubicBezTo>
                <a:cubicBezTo>
                  <a:pt x="78" y="4200"/>
                  <a:pt x="100" y="4222"/>
                  <a:pt x="100" y="4250"/>
                </a:cubicBezTo>
                <a:close/>
                <a:moveTo>
                  <a:pt x="100" y="4950"/>
                </a:moveTo>
                <a:lnTo>
                  <a:pt x="100" y="5250"/>
                </a:lnTo>
                <a:cubicBezTo>
                  <a:pt x="100" y="5277"/>
                  <a:pt x="78" y="5300"/>
                  <a:pt x="50" y="5300"/>
                </a:cubicBezTo>
                <a:cubicBezTo>
                  <a:pt x="23" y="5300"/>
                  <a:pt x="0" y="5277"/>
                  <a:pt x="0" y="5250"/>
                </a:cubicBezTo>
                <a:lnTo>
                  <a:pt x="0" y="4950"/>
                </a:lnTo>
                <a:cubicBezTo>
                  <a:pt x="0" y="4922"/>
                  <a:pt x="23" y="4900"/>
                  <a:pt x="50" y="4900"/>
                </a:cubicBezTo>
                <a:cubicBezTo>
                  <a:pt x="78" y="4900"/>
                  <a:pt x="100" y="4922"/>
                  <a:pt x="100" y="4950"/>
                </a:cubicBezTo>
                <a:close/>
                <a:moveTo>
                  <a:pt x="100" y="5650"/>
                </a:moveTo>
                <a:lnTo>
                  <a:pt x="100" y="5950"/>
                </a:lnTo>
                <a:cubicBezTo>
                  <a:pt x="100" y="5977"/>
                  <a:pt x="78" y="6000"/>
                  <a:pt x="50" y="6000"/>
                </a:cubicBezTo>
                <a:cubicBezTo>
                  <a:pt x="23" y="6000"/>
                  <a:pt x="0" y="5977"/>
                  <a:pt x="0" y="5950"/>
                </a:cubicBezTo>
                <a:lnTo>
                  <a:pt x="0" y="5650"/>
                </a:lnTo>
                <a:cubicBezTo>
                  <a:pt x="0" y="5622"/>
                  <a:pt x="23" y="5600"/>
                  <a:pt x="50" y="5600"/>
                </a:cubicBezTo>
                <a:cubicBezTo>
                  <a:pt x="78" y="5600"/>
                  <a:pt x="100" y="5622"/>
                  <a:pt x="100" y="5650"/>
                </a:cubicBezTo>
                <a:close/>
                <a:moveTo>
                  <a:pt x="100" y="6350"/>
                </a:moveTo>
                <a:lnTo>
                  <a:pt x="100" y="6650"/>
                </a:lnTo>
                <a:cubicBezTo>
                  <a:pt x="100" y="6677"/>
                  <a:pt x="78" y="6700"/>
                  <a:pt x="50" y="6700"/>
                </a:cubicBezTo>
                <a:cubicBezTo>
                  <a:pt x="23" y="6700"/>
                  <a:pt x="0" y="6677"/>
                  <a:pt x="0" y="6650"/>
                </a:cubicBezTo>
                <a:lnTo>
                  <a:pt x="0" y="6350"/>
                </a:lnTo>
                <a:cubicBezTo>
                  <a:pt x="0" y="6322"/>
                  <a:pt x="23" y="6300"/>
                  <a:pt x="50" y="6300"/>
                </a:cubicBezTo>
                <a:cubicBezTo>
                  <a:pt x="78" y="6300"/>
                  <a:pt x="100" y="6322"/>
                  <a:pt x="100" y="6350"/>
                </a:cubicBezTo>
                <a:close/>
                <a:moveTo>
                  <a:pt x="100" y="7050"/>
                </a:moveTo>
                <a:lnTo>
                  <a:pt x="100" y="7350"/>
                </a:lnTo>
                <a:cubicBezTo>
                  <a:pt x="100" y="7377"/>
                  <a:pt x="78" y="7400"/>
                  <a:pt x="50" y="7400"/>
                </a:cubicBezTo>
                <a:cubicBezTo>
                  <a:pt x="23" y="7400"/>
                  <a:pt x="0" y="7377"/>
                  <a:pt x="0" y="7350"/>
                </a:cubicBezTo>
                <a:lnTo>
                  <a:pt x="0" y="7050"/>
                </a:lnTo>
                <a:cubicBezTo>
                  <a:pt x="0" y="7022"/>
                  <a:pt x="23" y="7000"/>
                  <a:pt x="50" y="7000"/>
                </a:cubicBezTo>
                <a:cubicBezTo>
                  <a:pt x="78" y="7000"/>
                  <a:pt x="100" y="7022"/>
                  <a:pt x="100" y="7050"/>
                </a:cubicBezTo>
                <a:close/>
                <a:moveTo>
                  <a:pt x="100" y="7750"/>
                </a:moveTo>
                <a:lnTo>
                  <a:pt x="100" y="8050"/>
                </a:lnTo>
                <a:cubicBezTo>
                  <a:pt x="100" y="8077"/>
                  <a:pt x="78" y="8100"/>
                  <a:pt x="50" y="8100"/>
                </a:cubicBezTo>
                <a:cubicBezTo>
                  <a:pt x="23" y="8100"/>
                  <a:pt x="0" y="8077"/>
                  <a:pt x="0" y="8050"/>
                </a:cubicBezTo>
                <a:lnTo>
                  <a:pt x="0" y="7750"/>
                </a:lnTo>
                <a:cubicBezTo>
                  <a:pt x="0" y="7722"/>
                  <a:pt x="23" y="7700"/>
                  <a:pt x="50" y="7700"/>
                </a:cubicBezTo>
                <a:cubicBezTo>
                  <a:pt x="78" y="7700"/>
                  <a:pt x="100" y="7722"/>
                  <a:pt x="100" y="7750"/>
                </a:cubicBezTo>
                <a:close/>
                <a:moveTo>
                  <a:pt x="100" y="8450"/>
                </a:moveTo>
                <a:lnTo>
                  <a:pt x="100" y="8750"/>
                </a:lnTo>
                <a:cubicBezTo>
                  <a:pt x="100" y="8777"/>
                  <a:pt x="78" y="8800"/>
                  <a:pt x="50" y="8800"/>
                </a:cubicBezTo>
                <a:cubicBezTo>
                  <a:pt x="23" y="8800"/>
                  <a:pt x="0" y="8777"/>
                  <a:pt x="0" y="8750"/>
                </a:cubicBezTo>
                <a:lnTo>
                  <a:pt x="0" y="8450"/>
                </a:lnTo>
                <a:cubicBezTo>
                  <a:pt x="0" y="8422"/>
                  <a:pt x="23" y="8400"/>
                  <a:pt x="50" y="8400"/>
                </a:cubicBezTo>
                <a:cubicBezTo>
                  <a:pt x="78" y="8400"/>
                  <a:pt x="100" y="8422"/>
                  <a:pt x="100" y="8450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beve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273" name="Rectangle 762"/>
          <p:cNvSpPr>
            <a:spLocks noChangeArrowheads="1"/>
          </p:cNvSpPr>
          <p:nvPr/>
        </p:nvSpPr>
        <p:spPr bwMode="auto">
          <a:xfrm>
            <a:off x="1281112" y="3050382"/>
            <a:ext cx="11906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B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74" name="Rectangle 763"/>
          <p:cNvSpPr>
            <a:spLocks noChangeArrowheads="1"/>
          </p:cNvSpPr>
          <p:nvPr/>
        </p:nvSpPr>
        <p:spPr bwMode="auto">
          <a:xfrm>
            <a:off x="1400175" y="3156744"/>
            <a:ext cx="635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900" b="0">
                <a:solidFill>
                  <a:srgbClr val="000000"/>
                </a:solidFill>
              </a:rPr>
              <a:t>1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75" name="Rectangle 764"/>
          <p:cNvSpPr>
            <a:spLocks noChangeArrowheads="1"/>
          </p:cNvSpPr>
          <p:nvPr/>
        </p:nvSpPr>
        <p:spPr bwMode="auto">
          <a:xfrm>
            <a:off x="1462087" y="3050382"/>
            <a:ext cx="4921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: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76" name="Rectangle 765"/>
          <p:cNvSpPr>
            <a:spLocks noChangeArrowheads="1"/>
          </p:cNvSpPr>
          <p:nvPr/>
        </p:nvSpPr>
        <p:spPr bwMode="auto">
          <a:xfrm>
            <a:off x="1281112" y="3263107"/>
            <a:ext cx="10795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T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77" name="Rectangle 766"/>
          <p:cNvSpPr>
            <a:spLocks noChangeArrowheads="1"/>
          </p:cNvSpPr>
          <p:nvPr/>
        </p:nvSpPr>
        <p:spPr bwMode="auto">
          <a:xfrm>
            <a:off x="1389062" y="3369469"/>
            <a:ext cx="762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900" b="0">
                <a:solidFill>
                  <a:srgbClr val="000000"/>
                </a:solidFill>
              </a:rPr>
              <a:t>B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78" name="Rectangle 767"/>
          <p:cNvSpPr>
            <a:spLocks noChangeArrowheads="1"/>
          </p:cNvSpPr>
          <p:nvPr/>
        </p:nvSpPr>
        <p:spPr bwMode="auto">
          <a:xfrm>
            <a:off x="1274762" y="3644107"/>
            <a:ext cx="11906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P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79" name="Rectangle 768"/>
          <p:cNvSpPr>
            <a:spLocks noChangeArrowheads="1"/>
          </p:cNvSpPr>
          <p:nvPr/>
        </p:nvSpPr>
        <p:spPr bwMode="auto">
          <a:xfrm>
            <a:off x="1270000" y="3931444"/>
            <a:ext cx="119062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P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80" name="Rectangle 769"/>
          <p:cNvSpPr>
            <a:spLocks noChangeArrowheads="1"/>
          </p:cNvSpPr>
          <p:nvPr/>
        </p:nvSpPr>
        <p:spPr bwMode="auto">
          <a:xfrm>
            <a:off x="1270000" y="4202907"/>
            <a:ext cx="138112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G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81" name="Freeform 770"/>
          <p:cNvSpPr>
            <a:spLocks noEditPoints="1"/>
          </p:cNvSpPr>
          <p:nvPr/>
        </p:nvSpPr>
        <p:spPr bwMode="auto">
          <a:xfrm>
            <a:off x="2701925" y="3020219"/>
            <a:ext cx="12700" cy="484188"/>
          </a:xfrm>
          <a:custGeom>
            <a:avLst/>
            <a:gdLst>
              <a:gd name="T0" fmla="*/ 2147483647 w 8"/>
              <a:gd name="T1" fmla="*/ 0 h 305"/>
              <a:gd name="T2" fmla="*/ 2147483647 w 8"/>
              <a:gd name="T3" fmla="*/ 2147483647 h 305"/>
              <a:gd name="T4" fmla="*/ 0 w 8"/>
              <a:gd name="T5" fmla="*/ 2147483647 h 305"/>
              <a:gd name="T6" fmla="*/ 0 w 8"/>
              <a:gd name="T7" fmla="*/ 0 h 305"/>
              <a:gd name="T8" fmla="*/ 2147483647 w 8"/>
              <a:gd name="T9" fmla="*/ 0 h 305"/>
              <a:gd name="T10" fmla="*/ 2147483647 w 8"/>
              <a:gd name="T11" fmla="*/ 2147483647 h 305"/>
              <a:gd name="T12" fmla="*/ 2147483647 w 8"/>
              <a:gd name="T13" fmla="*/ 2147483647 h 305"/>
              <a:gd name="T14" fmla="*/ 0 w 8"/>
              <a:gd name="T15" fmla="*/ 2147483647 h 305"/>
              <a:gd name="T16" fmla="*/ 0 w 8"/>
              <a:gd name="T17" fmla="*/ 2147483647 h 305"/>
              <a:gd name="T18" fmla="*/ 2147483647 w 8"/>
              <a:gd name="T19" fmla="*/ 2147483647 h 305"/>
              <a:gd name="T20" fmla="*/ 2147483647 w 8"/>
              <a:gd name="T21" fmla="*/ 2147483647 h 305"/>
              <a:gd name="T22" fmla="*/ 2147483647 w 8"/>
              <a:gd name="T23" fmla="*/ 2147483647 h 305"/>
              <a:gd name="T24" fmla="*/ 0 w 8"/>
              <a:gd name="T25" fmla="*/ 2147483647 h 305"/>
              <a:gd name="T26" fmla="*/ 0 w 8"/>
              <a:gd name="T27" fmla="*/ 2147483647 h 305"/>
              <a:gd name="T28" fmla="*/ 2147483647 w 8"/>
              <a:gd name="T29" fmla="*/ 2147483647 h 305"/>
              <a:gd name="T30" fmla="*/ 2147483647 w 8"/>
              <a:gd name="T31" fmla="*/ 2147483647 h 305"/>
              <a:gd name="T32" fmla="*/ 2147483647 w 8"/>
              <a:gd name="T33" fmla="*/ 2147483647 h 305"/>
              <a:gd name="T34" fmla="*/ 0 w 8"/>
              <a:gd name="T35" fmla="*/ 2147483647 h 305"/>
              <a:gd name="T36" fmla="*/ 0 w 8"/>
              <a:gd name="T37" fmla="*/ 2147483647 h 305"/>
              <a:gd name="T38" fmla="*/ 2147483647 w 8"/>
              <a:gd name="T39" fmla="*/ 2147483647 h 305"/>
              <a:gd name="T40" fmla="*/ 2147483647 w 8"/>
              <a:gd name="T41" fmla="*/ 2147483647 h 305"/>
              <a:gd name="T42" fmla="*/ 2147483647 w 8"/>
              <a:gd name="T43" fmla="*/ 2147483647 h 305"/>
              <a:gd name="T44" fmla="*/ 0 w 8"/>
              <a:gd name="T45" fmla="*/ 2147483647 h 305"/>
              <a:gd name="T46" fmla="*/ 0 w 8"/>
              <a:gd name="T47" fmla="*/ 2147483647 h 305"/>
              <a:gd name="T48" fmla="*/ 2147483647 w 8"/>
              <a:gd name="T49" fmla="*/ 2147483647 h 305"/>
              <a:gd name="T50" fmla="*/ 2147483647 w 8"/>
              <a:gd name="T51" fmla="*/ 2147483647 h 305"/>
              <a:gd name="T52" fmla="*/ 2147483647 w 8"/>
              <a:gd name="T53" fmla="*/ 2147483647 h 305"/>
              <a:gd name="T54" fmla="*/ 0 w 8"/>
              <a:gd name="T55" fmla="*/ 2147483647 h 305"/>
              <a:gd name="T56" fmla="*/ 0 w 8"/>
              <a:gd name="T57" fmla="*/ 2147483647 h 305"/>
              <a:gd name="T58" fmla="*/ 2147483647 w 8"/>
              <a:gd name="T59" fmla="*/ 2147483647 h 30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8"/>
              <a:gd name="T91" fmla="*/ 0 h 305"/>
              <a:gd name="T92" fmla="*/ 8 w 8"/>
              <a:gd name="T93" fmla="*/ 305 h 305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8" h="305">
                <a:moveTo>
                  <a:pt x="8" y="0"/>
                </a:moveTo>
                <a:lnTo>
                  <a:pt x="8" y="32"/>
                </a:lnTo>
                <a:lnTo>
                  <a:pt x="0" y="32"/>
                </a:lnTo>
                <a:lnTo>
                  <a:pt x="0" y="0"/>
                </a:lnTo>
                <a:lnTo>
                  <a:pt x="8" y="0"/>
                </a:lnTo>
                <a:close/>
                <a:moveTo>
                  <a:pt x="8" y="56"/>
                </a:moveTo>
                <a:lnTo>
                  <a:pt x="8" y="88"/>
                </a:lnTo>
                <a:lnTo>
                  <a:pt x="0" y="88"/>
                </a:lnTo>
                <a:lnTo>
                  <a:pt x="0" y="56"/>
                </a:lnTo>
                <a:lnTo>
                  <a:pt x="8" y="56"/>
                </a:lnTo>
                <a:close/>
                <a:moveTo>
                  <a:pt x="8" y="112"/>
                </a:moveTo>
                <a:lnTo>
                  <a:pt x="8" y="144"/>
                </a:lnTo>
                <a:lnTo>
                  <a:pt x="0" y="144"/>
                </a:lnTo>
                <a:lnTo>
                  <a:pt x="0" y="112"/>
                </a:lnTo>
                <a:lnTo>
                  <a:pt x="8" y="112"/>
                </a:lnTo>
                <a:close/>
                <a:moveTo>
                  <a:pt x="8" y="168"/>
                </a:moveTo>
                <a:lnTo>
                  <a:pt x="8" y="200"/>
                </a:lnTo>
                <a:lnTo>
                  <a:pt x="0" y="200"/>
                </a:lnTo>
                <a:lnTo>
                  <a:pt x="0" y="168"/>
                </a:lnTo>
                <a:lnTo>
                  <a:pt x="8" y="168"/>
                </a:lnTo>
                <a:close/>
                <a:moveTo>
                  <a:pt x="8" y="224"/>
                </a:moveTo>
                <a:lnTo>
                  <a:pt x="8" y="256"/>
                </a:lnTo>
                <a:lnTo>
                  <a:pt x="0" y="256"/>
                </a:lnTo>
                <a:lnTo>
                  <a:pt x="0" y="224"/>
                </a:lnTo>
                <a:lnTo>
                  <a:pt x="8" y="224"/>
                </a:lnTo>
                <a:close/>
                <a:moveTo>
                  <a:pt x="8" y="280"/>
                </a:moveTo>
                <a:lnTo>
                  <a:pt x="8" y="305"/>
                </a:lnTo>
                <a:lnTo>
                  <a:pt x="0" y="305"/>
                </a:lnTo>
                <a:lnTo>
                  <a:pt x="0" y="280"/>
                </a:lnTo>
                <a:lnTo>
                  <a:pt x="8" y="28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beve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282" name="Freeform 771"/>
          <p:cNvSpPr>
            <a:spLocks noEditPoints="1"/>
          </p:cNvSpPr>
          <p:nvPr/>
        </p:nvSpPr>
        <p:spPr bwMode="auto">
          <a:xfrm>
            <a:off x="2695575" y="3575844"/>
            <a:ext cx="9525" cy="838200"/>
          </a:xfrm>
          <a:custGeom>
            <a:avLst/>
            <a:gdLst>
              <a:gd name="T0" fmla="*/ 2147483647 w 100"/>
              <a:gd name="T1" fmla="*/ 2147483647 h 8800"/>
              <a:gd name="T2" fmla="*/ 0 w 100"/>
              <a:gd name="T3" fmla="*/ 2147483647 h 8800"/>
              <a:gd name="T4" fmla="*/ 2147483647 w 100"/>
              <a:gd name="T5" fmla="*/ 0 h 8800"/>
              <a:gd name="T6" fmla="*/ 2147483647 w 100"/>
              <a:gd name="T7" fmla="*/ 2147483647 h 8800"/>
              <a:gd name="T8" fmla="*/ 2147483647 w 100"/>
              <a:gd name="T9" fmla="*/ 2147483647 h 8800"/>
              <a:gd name="T10" fmla="*/ 0 w 100"/>
              <a:gd name="T11" fmla="*/ 2147483647 h 8800"/>
              <a:gd name="T12" fmla="*/ 2147483647 w 100"/>
              <a:gd name="T13" fmla="*/ 2147483647 h 8800"/>
              <a:gd name="T14" fmla="*/ 2147483647 w 100"/>
              <a:gd name="T15" fmla="*/ 2147483647 h 8800"/>
              <a:gd name="T16" fmla="*/ 0 w 100"/>
              <a:gd name="T17" fmla="*/ 2147483647 h 8800"/>
              <a:gd name="T18" fmla="*/ 2147483647 w 100"/>
              <a:gd name="T19" fmla="*/ 2147483647 h 8800"/>
              <a:gd name="T20" fmla="*/ 2147483647 w 100"/>
              <a:gd name="T21" fmla="*/ 2147483647 h 8800"/>
              <a:gd name="T22" fmla="*/ 2147483647 w 100"/>
              <a:gd name="T23" fmla="*/ 2147483647 h 8800"/>
              <a:gd name="T24" fmla="*/ 0 w 100"/>
              <a:gd name="T25" fmla="*/ 2147483647 h 8800"/>
              <a:gd name="T26" fmla="*/ 2147483647 w 100"/>
              <a:gd name="T27" fmla="*/ 2147483647 h 8800"/>
              <a:gd name="T28" fmla="*/ 2147483647 w 100"/>
              <a:gd name="T29" fmla="*/ 2147483647 h 8800"/>
              <a:gd name="T30" fmla="*/ 0 w 100"/>
              <a:gd name="T31" fmla="*/ 2147483647 h 8800"/>
              <a:gd name="T32" fmla="*/ 2147483647 w 100"/>
              <a:gd name="T33" fmla="*/ 2147483647 h 8800"/>
              <a:gd name="T34" fmla="*/ 2147483647 w 100"/>
              <a:gd name="T35" fmla="*/ 2147483647 h 8800"/>
              <a:gd name="T36" fmla="*/ 2147483647 w 100"/>
              <a:gd name="T37" fmla="*/ 2147483647 h 8800"/>
              <a:gd name="T38" fmla="*/ 0 w 100"/>
              <a:gd name="T39" fmla="*/ 2147483647 h 8800"/>
              <a:gd name="T40" fmla="*/ 2147483647 w 100"/>
              <a:gd name="T41" fmla="*/ 2147483647 h 8800"/>
              <a:gd name="T42" fmla="*/ 2147483647 w 100"/>
              <a:gd name="T43" fmla="*/ 2147483647 h 8800"/>
              <a:gd name="T44" fmla="*/ 0 w 100"/>
              <a:gd name="T45" fmla="*/ 2147483647 h 8800"/>
              <a:gd name="T46" fmla="*/ 2147483647 w 100"/>
              <a:gd name="T47" fmla="*/ 2147483647 h 8800"/>
              <a:gd name="T48" fmla="*/ 2147483647 w 100"/>
              <a:gd name="T49" fmla="*/ 2147483647 h 8800"/>
              <a:gd name="T50" fmla="*/ 2147483647 w 100"/>
              <a:gd name="T51" fmla="*/ 2147483647 h 8800"/>
              <a:gd name="T52" fmla="*/ 0 w 100"/>
              <a:gd name="T53" fmla="*/ 2147483647 h 8800"/>
              <a:gd name="T54" fmla="*/ 2147483647 w 100"/>
              <a:gd name="T55" fmla="*/ 2147483647 h 8800"/>
              <a:gd name="T56" fmla="*/ 2147483647 w 100"/>
              <a:gd name="T57" fmla="*/ 2147483647 h 8800"/>
              <a:gd name="T58" fmla="*/ 0 w 100"/>
              <a:gd name="T59" fmla="*/ 2147483647 h 8800"/>
              <a:gd name="T60" fmla="*/ 2147483647 w 100"/>
              <a:gd name="T61" fmla="*/ 2147483647 h 8800"/>
              <a:gd name="T62" fmla="*/ 2147483647 w 100"/>
              <a:gd name="T63" fmla="*/ 2147483647 h 8800"/>
              <a:gd name="T64" fmla="*/ 2147483647 w 100"/>
              <a:gd name="T65" fmla="*/ 2147483647 h 8800"/>
              <a:gd name="T66" fmla="*/ 0 w 100"/>
              <a:gd name="T67" fmla="*/ 2147483647 h 8800"/>
              <a:gd name="T68" fmla="*/ 2147483647 w 100"/>
              <a:gd name="T69" fmla="*/ 2147483647 h 8800"/>
              <a:gd name="T70" fmla="*/ 2147483647 w 100"/>
              <a:gd name="T71" fmla="*/ 2147483647 h 8800"/>
              <a:gd name="T72" fmla="*/ 0 w 100"/>
              <a:gd name="T73" fmla="*/ 2147483647 h 8800"/>
              <a:gd name="T74" fmla="*/ 2147483647 w 100"/>
              <a:gd name="T75" fmla="*/ 2147483647 h 8800"/>
              <a:gd name="T76" fmla="*/ 2147483647 w 100"/>
              <a:gd name="T77" fmla="*/ 2147483647 h 8800"/>
              <a:gd name="T78" fmla="*/ 2147483647 w 100"/>
              <a:gd name="T79" fmla="*/ 2147483647 h 8800"/>
              <a:gd name="T80" fmla="*/ 0 w 100"/>
              <a:gd name="T81" fmla="*/ 2147483647 h 8800"/>
              <a:gd name="T82" fmla="*/ 2147483647 w 100"/>
              <a:gd name="T83" fmla="*/ 2147483647 h 8800"/>
              <a:gd name="T84" fmla="*/ 2147483647 w 100"/>
              <a:gd name="T85" fmla="*/ 2147483647 h 8800"/>
              <a:gd name="T86" fmla="*/ 0 w 100"/>
              <a:gd name="T87" fmla="*/ 2147483647 h 8800"/>
              <a:gd name="T88" fmla="*/ 2147483647 w 100"/>
              <a:gd name="T89" fmla="*/ 2147483647 h 880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00"/>
              <a:gd name="T136" fmla="*/ 0 h 8800"/>
              <a:gd name="T137" fmla="*/ 100 w 100"/>
              <a:gd name="T138" fmla="*/ 8800 h 8800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00" h="8800">
                <a:moveTo>
                  <a:pt x="100" y="50"/>
                </a:moveTo>
                <a:lnTo>
                  <a:pt x="100" y="350"/>
                </a:lnTo>
                <a:cubicBezTo>
                  <a:pt x="100" y="378"/>
                  <a:pt x="78" y="400"/>
                  <a:pt x="50" y="400"/>
                </a:cubicBezTo>
                <a:cubicBezTo>
                  <a:pt x="23" y="400"/>
                  <a:pt x="0" y="378"/>
                  <a:pt x="0" y="350"/>
                </a:cubicBezTo>
                <a:lnTo>
                  <a:pt x="0" y="50"/>
                </a:lnTo>
                <a:cubicBezTo>
                  <a:pt x="0" y="23"/>
                  <a:pt x="23" y="0"/>
                  <a:pt x="50" y="0"/>
                </a:cubicBezTo>
                <a:cubicBezTo>
                  <a:pt x="78" y="0"/>
                  <a:pt x="100" y="23"/>
                  <a:pt x="100" y="50"/>
                </a:cubicBezTo>
                <a:close/>
                <a:moveTo>
                  <a:pt x="100" y="750"/>
                </a:moveTo>
                <a:lnTo>
                  <a:pt x="100" y="1050"/>
                </a:lnTo>
                <a:cubicBezTo>
                  <a:pt x="100" y="1078"/>
                  <a:pt x="78" y="1100"/>
                  <a:pt x="50" y="1100"/>
                </a:cubicBezTo>
                <a:cubicBezTo>
                  <a:pt x="23" y="1100"/>
                  <a:pt x="0" y="1078"/>
                  <a:pt x="0" y="1050"/>
                </a:cubicBezTo>
                <a:lnTo>
                  <a:pt x="0" y="750"/>
                </a:lnTo>
                <a:cubicBezTo>
                  <a:pt x="0" y="723"/>
                  <a:pt x="23" y="700"/>
                  <a:pt x="50" y="700"/>
                </a:cubicBezTo>
                <a:cubicBezTo>
                  <a:pt x="78" y="700"/>
                  <a:pt x="100" y="723"/>
                  <a:pt x="100" y="750"/>
                </a:cubicBezTo>
                <a:close/>
                <a:moveTo>
                  <a:pt x="100" y="1450"/>
                </a:moveTo>
                <a:lnTo>
                  <a:pt x="100" y="1750"/>
                </a:lnTo>
                <a:cubicBezTo>
                  <a:pt x="100" y="1778"/>
                  <a:pt x="78" y="1800"/>
                  <a:pt x="50" y="1800"/>
                </a:cubicBezTo>
                <a:cubicBezTo>
                  <a:pt x="23" y="1800"/>
                  <a:pt x="0" y="1778"/>
                  <a:pt x="0" y="1750"/>
                </a:cubicBezTo>
                <a:lnTo>
                  <a:pt x="0" y="1450"/>
                </a:lnTo>
                <a:cubicBezTo>
                  <a:pt x="0" y="1423"/>
                  <a:pt x="23" y="1400"/>
                  <a:pt x="50" y="1400"/>
                </a:cubicBezTo>
                <a:cubicBezTo>
                  <a:pt x="78" y="1400"/>
                  <a:pt x="100" y="1423"/>
                  <a:pt x="100" y="1450"/>
                </a:cubicBezTo>
                <a:close/>
                <a:moveTo>
                  <a:pt x="100" y="2150"/>
                </a:moveTo>
                <a:lnTo>
                  <a:pt x="100" y="2450"/>
                </a:lnTo>
                <a:cubicBezTo>
                  <a:pt x="100" y="2478"/>
                  <a:pt x="78" y="2500"/>
                  <a:pt x="50" y="2500"/>
                </a:cubicBezTo>
                <a:cubicBezTo>
                  <a:pt x="23" y="2500"/>
                  <a:pt x="0" y="2478"/>
                  <a:pt x="0" y="2450"/>
                </a:cubicBezTo>
                <a:lnTo>
                  <a:pt x="0" y="2150"/>
                </a:lnTo>
                <a:cubicBezTo>
                  <a:pt x="0" y="2123"/>
                  <a:pt x="23" y="2100"/>
                  <a:pt x="50" y="2100"/>
                </a:cubicBezTo>
                <a:cubicBezTo>
                  <a:pt x="78" y="2100"/>
                  <a:pt x="100" y="2123"/>
                  <a:pt x="100" y="2150"/>
                </a:cubicBezTo>
                <a:close/>
                <a:moveTo>
                  <a:pt x="100" y="2850"/>
                </a:moveTo>
                <a:lnTo>
                  <a:pt x="100" y="3150"/>
                </a:lnTo>
                <a:cubicBezTo>
                  <a:pt x="100" y="3178"/>
                  <a:pt x="78" y="3200"/>
                  <a:pt x="50" y="3200"/>
                </a:cubicBezTo>
                <a:cubicBezTo>
                  <a:pt x="23" y="3200"/>
                  <a:pt x="0" y="3178"/>
                  <a:pt x="0" y="3150"/>
                </a:cubicBezTo>
                <a:lnTo>
                  <a:pt x="0" y="2850"/>
                </a:lnTo>
                <a:cubicBezTo>
                  <a:pt x="0" y="2823"/>
                  <a:pt x="23" y="2800"/>
                  <a:pt x="50" y="2800"/>
                </a:cubicBezTo>
                <a:cubicBezTo>
                  <a:pt x="78" y="2800"/>
                  <a:pt x="100" y="2823"/>
                  <a:pt x="100" y="2850"/>
                </a:cubicBezTo>
                <a:close/>
                <a:moveTo>
                  <a:pt x="100" y="3550"/>
                </a:moveTo>
                <a:lnTo>
                  <a:pt x="100" y="3850"/>
                </a:lnTo>
                <a:cubicBezTo>
                  <a:pt x="100" y="3878"/>
                  <a:pt x="78" y="3900"/>
                  <a:pt x="50" y="3900"/>
                </a:cubicBezTo>
                <a:cubicBezTo>
                  <a:pt x="23" y="3900"/>
                  <a:pt x="0" y="3878"/>
                  <a:pt x="0" y="3850"/>
                </a:cubicBezTo>
                <a:lnTo>
                  <a:pt x="0" y="3550"/>
                </a:lnTo>
                <a:cubicBezTo>
                  <a:pt x="0" y="3523"/>
                  <a:pt x="23" y="3500"/>
                  <a:pt x="50" y="3500"/>
                </a:cubicBezTo>
                <a:cubicBezTo>
                  <a:pt x="78" y="3500"/>
                  <a:pt x="100" y="3523"/>
                  <a:pt x="100" y="3550"/>
                </a:cubicBezTo>
                <a:close/>
                <a:moveTo>
                  <a:pt x="100" y="4250"/>
                </a:moveTo>
                <a:lnTo>
                  <a:pt x="100" y="4550"/>
                </a:lnTo>
                <a:cubicBezTo>
                  <a:pt x="100" y="4578"/>
                  <a:pt x="78" y="4600"/>
                  <a:pt x="50" y="4600"/>
                </a:cubicBezTo>
                <a:cubicBezTo>
                  <a:pt x="23" y="4600"/>
                  <a:pt x="0" y="4578"/>
                  <a:pt x="0" y="4550"/>
                </a:cubicBezTo>
                <a:lnTo>
                  <a:pt x="0" y="4250"/>
                </a:lnTo>
                <a:cubicBezTo>
                  <a:pt x="0" y="4223"/>
                  <a:pt x="23" y="4200"/>
                  <a:pt x="50" y="4200"/>
                </a:cubicBezTo>
                <a:cubicBezTo>
                  <a:pt x="78" y="4200"/>
                  <a:pt x="100" y="4223"/>
                  <a:pt x="100" y="4250"/>
                </a:cubicBezTo>
                <a:close/>
                <a:moveTo>
                  <a:pt x="100" y="4950"/>
                </a:moveTo>
                <a:lnTo>
                  <a:pt x="100" y="5250"/>
                </a:lnTo>
                <a:cubicBezTo>
                  <a:pt x="100" y="5278"/>
                  <a:pt x="78" y="5300"/>
                  <a:pt x="50" y="5300"/>
                </a:cubicBezTo>
                <a:cubicBezTo>
                  <a:pt x="23" y="5300"/>
                  <a:pt x="0" y="5278"/>
                  <a:pt x="0" y="5250"/>
                </a:cubicBezTo>
                <a:lnTo>
                  <a:pt x="0" y="4950"/>
                </a:lnTo>
                <a:cubicBezTo>
                  <a:pt x="0" y="4923"/>
                  <a:pt x="23" y="4900"/>
                  <a:pt x="50" y="4900"/>
                </a:cubicBezTo>
                <a:cubicBezTo>
                  <a:pt x="78" y="4900"/>
                  <a:pt x="100" y="4923"/>
                  <a:pt x="100" y="4950"/>
                </a:cubicBezTo>
                <a:close/>
                <a:moveTo>
                  <a:pt x="100" y="5650"/>
                </a:moveTo>
                <a:lnTo>
                  <a:pt x="100" y="5950"/>
                </a:lnTo>
                <a:cubicBezTo>
                  <a:pt x="100" y="5978"/>
                  <a:pt x="78" y="6000"/>
                  <a:pt x="50" y="6000"/>
                </a:cubicBezTo>
                <a:cubicBezTo>
                  <a:pt x="23" y="6000"/>
                  <a:pt x="0" y="5978"/>
                  <a:pt x="0" y="5950"/>
                </a:cubicBezTo>
                <a:lnTo>
                  <a:pt x="0" y="5650"/>
                </a:lnTo>
                <a:cubicBezTo>
                  <a:pt x="0" y="5623"/>
                  <a:pt x="23" y="5600"/>
                  <a:pt x="50" y="5600"/>
                </a:cubicBezTo>
                <a:cubicBezTo>
                  <a:pt x="78" y="5600"/>
                  <a:pt x="100" y="5623"/>
                  <a:pt x="100" y="5650"/>
                </a:cubicBezTo>
                <a:close/>
                <a:moveTo>
                  <a:pt x="100" y="6350"/>
                </a:moveTo>
                <a:lnTo>
                  <a:pt x="100" y="6650"/>
                </a:lnTo>
                <a:cubicBezTo>
                  <a:pt x="100" y="6678"/>
                  <a:pt x="78" y="6700"/>
                  <a:pt x="50" y="6700"/>
                </a:cubicBezTo>
                <a:cubicBezTo>
                  <a:pt x="23" y="6700"/>
                  <a:pt x="0" y="6678"/>
                  <a:pt x="0" y="6650"/>
                </a:cubicBezTo>
                <a:lnTo>
                  <a:pt x="0" y="6350"/>
                </a:lnTo>
                <a:cubicBezTo>
                  <a:pt x="0" y="6323"/>
                  <a:pt x="23" y="6300"/>
                  <a:pt x="50" y="6300"/>
                </a:cubicBezTo>
                <a:cubicBezTo>
                  <a:pt x="78" y="6300"/>
                  <a:pt x="100" y="6323"/>
                  <a:pt x="100" y="6350"/>
                </a:cubicBezTo>
                <a:close/>
                <a:moveTo>
                  <a:pt x="100" y="7050"/>
                </a:moveTo>
                <a:lnTo>
                  <a:pt x="100" y="7350"/>
                </a:lnTo>
                <a:cubicBezTo>
                  <a:pt x="100" y="7378"/>
                  <a:pt x="78" y="7400"/>
                  <a:pt x="50" y="7400"/>
                </a:cubicBezTo>
                <a:cubicBezTo>
                  <a:pt x="23" y="7400"/>
                  <a:pt x="0" y="7378"/>
                  <a:pt x="0" y="7350"/>
                </a:cubicBezTo>
                <a:lnTo>
                  <a:pt x="0" y="7050"/>
                </a:lnTo>
                <a:cubicBezTo>
                  <a:pt x="0" y="7023"/>
                  <a:pt x="23" y="7000"/>
                  <a:pt x="50" y="7000"/>
                </a:cubicBezTo>
                <a:cubicBezTo>
                  <a:pt x="78" y="7000"/>
                  <a:pt x="100" y="7023"/>
                  <a:pt x="100" y="7050"/>
                </a:cubicBezTo>
                <a:close/>
                <a:moveTo>
                  <a:pt x="100" y="7750"/>
                </a:moveTo>
                <a:lnTo>
                  <a:pt x="100" y="8050"/>
                </a:lnTo>
                <a:cubicBezTo>
                  <a:pt x="100" y="8078"/>
                  <a:pt x="78" y="8100"/>
                  <a:pt x="50" y="8100"/>
                </a:cubicBezTo>
                <a:cubicBezTo>
                  <a:pt x="23" y="8100"/>
                  <a:pt x="0" y="8078"/>
                  <a:pt x="0" y="8050"/>
                </a:cubicBezTo>
                <a:lnTo>
                  <a:pt x="0" y="7750"/>
                </a:lnTo>
                <a:cubicBezTo>
                  <a:pt x="0" y="7723"/>
                  <a:pt x="23" y="7700"/>
                  <a:pt x="50" y="7700"/>
                </a:cubicBezTo>
                <a:cubicBezTo>
                  <a:pt x="78" y="7700"/>
                  <a:pt x="100" y="7723"/>
                  <a:pt x="100" y="7750"/>
                </a:cubicBezTo>
                <a:close/>
                <a:moveTo>
                  <a:pt x="100" y="8450"/>
                </a:moveTo>
                <a:lnTo>
                  <a:pt x="100" y="8750"/>
                </a:lnTo>
                <a:cubicBezTo>
                  <a:pt x="100" y="8778"/>
                  <a:pt x="78" y="8800"/>
                  <a:pt x="50" y="8800"/>
                </a:cubicBezTo>
                <a:cubicBezTo>
                  <a:pt x="23" y="8800"/>
                  <a:pt x="0" y="8778"/>
                  <a:pt x="0" y="8750"/>
                </a:cubicBezTo>
                <a:lnTo>
                  <a:pt x="0" y="8450"/>
                </a:lnTo>
                <a:cubicBezTo>
                  <a:pt x="0" y="8423"/>
                  <a:pt x="23" y="8400"/>
                  <a:pt x="50" y="8400"/>
                </a:cubicBezTo>
                <a:cubicBezTo>
                  <a:pt x="78" y="8400"/>
                  <a:pt x="100" y="8423"/>
                  <a:pt x="100" y="8450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beve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283" name="Rectangle 772"/>
          <p:cNvSpPr>
            <a:spLocks noChangeArrowheads="1"/>
          </p:cNvSpPr>
          <p:nvPr/>
        </p:nvSpPr>
        <p:spPr bwMode="auto">
          <a:xfrm>
            <a:off x="2773362" y="3047207"/>
            <a:ext cx="11906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B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84" name="Rectangle 773"/>
          <p:cNvSpPr>
            <a:spLocks noChangeArrowheads="1"/>
          </p:cNvSpPr>
          <p:nvPr/>
        </p:nvSpPr>
        <p:spPr bwMode="auto">
          <a:xfrm>
            <a:off x="2892425" y="3153569"/>
            <a:ext cx="635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900" b="0">
                <a:solidFill>
                  <a:srgbClr val="000000"/>
                </a:solidFill>
              </a:rPr>
              <a:t>2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85" name="Rectangle 774"/>
          <p:cNvSpPr>
            <a:spLocks noChangeArrowheads="1"/>
          </p:cNvSpPr>
          <p:nvPr/>
        </p:nvSpPr>
        <p:spPr bwMode="auto">
          <a:xfrm>
            <a:off x="2955925" y="3047207"/>
            <a:ext cx="49212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: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86" name="Rectangle 775"/>
          <p:cNvSpPr>
            <a:spLocks noChangeArrowheads="1"/>
          </p:cNvSpPr>
          <p:nvPr/>
        </p:nvSpPr>
        <p:spPr bwMode="auto">
          <a:xfrm>
            <a:off x="2773362" y="3259932"/>
            <a:ext cx="10795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T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87" name="Rectangle 776"/>
          <p:cNvSpPr>
            <a:spLocks noChangeArrowheads="1"/>
          </p:cNvSpPr>
          <p:nvPr/>
        </p:nvSpPr>
        <p:spPr bwMode="auto">
          <a:xfrm>
            <a:off x="2881312" y="3366294"/>
            <a:ext cx="762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900" b="0">
                <a:solidFill>
                  <a:srgbClr val="000000"/>
                </a:solidFill>
              </a:rPr>
              <a:t>B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88" name="Rectangle 777"/>
          <p:cNvSpPr>
            <a:spLocks noChangeArrowheads="1"/>
          </p:cNvSpPr>
          <p:nvPr/>
        </p:nvSpPr>
        <p:spPr bwMode="auto">
          <a:xfrm>
            <a:off x="2767012" y="3640932"/>
            <a:ext cx="11906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P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89" name="Rectangle 778"/>
          <p:cNvSpPr>
            <a:spLocks noChangeArrowheads="1"/>
          </p:cNvSpPr>
          <p:nvPr/>
        </p:nvSpPr>
        <p:spPr bwMode="auto">
          <a:xfrm>
            <a:off x="2762250" y="3928269"/>
            <a:ext cx="119062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P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90" name="Rectangle 779"/>
          <p:cNvSpPr>
            <a:spLocks noChangeArrowheads="1"/>
          </p:cNvSpPr>
          <p:nvPr/>
        </p:nvSpPr>
        <p:spPr bwMode="auto">
          <a:xfrm>
            <a:off x="2762250" y="4199732"/>
            <a:ext cx="138112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G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91" name="Freeform 780"/>
          <p:cNvSpPr>
            <a:spLocks noEditPoints="1"/>
          </p:cNvSpPr>
          <p:nvPr/>
        </p:nvSpPr>
        <p:spPr bwMode="auto">
          <a:xfrm>
            <a:off x="3959225" y="3010694"/>
            <a:ext cx="12700" cy="484188"/>
          </a:xfrm>
          <a:custGeom>
            <a:avLst/>
            <a:gdLst>
              <a:gd name="T0" fmla="*/ 2147483647 w 8"/>
              <a:gd name="T1" fmla="*/ 0 h 305"/>
              <a:gd name="T2" fmla="*/ 2147483647 w 8"/>
              <a:gd name="T3" fmla="*/ 2147483647 h 305"/>
              <a:gd name="T4" fmla="*/ 0 w 8"/>
              <a:gd name="T5" fmla="*/ 2147483647 h 305"/>
              <a:gd name="T6" fmla="*/ 0 w 8"/>
              <a:gd name="T7" fmla="*/ 0 h 305"/>
              <a:gd name="T8" fmla="*/ 2147483647 w 8"/>
              <a:gd name="T9" fmla="*/ 0 h 305"/>
              <a:gd name="T10" fmla="*/ 2147483647 w 8"/>
              <a:gd name="T11" fmla="*/ 2147483647 h 305"/>
              <a:gd name="T12" fmla="*/ 2147483647 w 8"/>
              <a:gd name="T13" fmla="*/ 2147483647 h 305"/>
              <a:gd name="T14" fmla="*/ 0 w 8"/>
              <a:gd name="T15" fmla="*/ 2147483647 h 305"/>
              <a:gd name="T16" fmla="*/ 0 w 8"/>
              <a:gd name="T17" fmla="*/ 2147483647 h 305"/>
              <a:gd name="T18" fmla="*/ 2147483647 w 8"/>
              <a:gd name="T19" fmla="*/ 2147483647 h 305"/>
              <a:gd name="T20" fmla="*/ 2147483647 w 8"/>
              <a:gd name="T21" fmla="*/ 2147483647 h 305"/>
              <a:gd name="T22" fmla="*/ 2147483647 w 8"/>
              <a:gd name="T23" fmla="*/ 2147483647 h 305"/>
              <a:gd name="T24" fmla="*/ 0 w 8"/>
              <a:gd name="T25" fmla="*/ 2147483647 h 305"/>
              <a:gd name="T26" fmla="*/ 0 w 8"/>
              <a:gd name="T27" fmla="*/ 2147483647 h 305"/>
              <a:gd name="T28" fmla="*/ 2147483647 w 8"/>
              <a:gd name="T29" fmla="*/ 2147483647 h 305"/>
              <a:gd name="T30" fmla="*/ 2147483647 w 8"/>
              <a:gd name="T31" fmla="*/ 2147483647 h 305"/>
              <a:gd name="T32" fmla="*/ 2147483647 w 8"/>
              <a:gd name="T33" fmla="*/ 2147483647 h 305"/>
              <a:gd name="T34" fmla="*/ 0 w 8"/>
              <a:gd name="T35" fmla="*/ 2147483647 h 305"/>
              <a:gd name="T36" fmla="*/ 0 w 8"/>
              <a:gd name="T37" fmla="*/ 2147483647 h 305"/>
              <a:gd name="T38" fmla="*/ 2147483647 w 8"/>
              <a:gd name="T39" fmla="*/ 2147483647 h 305"/>
              <a:gd name="T40" fmla="*/ 2147483647 w 8"/>
              <a:gd name="T41" fmla="*/ 2147483647 h 305"/>
              <a:gd name="T42" fmla="*/ 2147483647 w 8"/>
              <a:gd name="T43" fmla="*/ 2147483647 h 305"/>
              <a:gd name="T44" fmla="*/ 0 w 8"/>
              <a:gd name="T45" fmla="*/ 2147483647 h 305"/>
              <a:gd name="T46" fmla="*/ 0 w 8"/>
              <a:gd name="T47" fmla="*/ 2147483647 h 305"/>
              <a:gd name="T48" fmla="*/ 2147483647 w 8"/>
              <a:gd name="T49" fmla="*/ 2147483647 h 305"/>
              <a:gd name="T50" fmla="*/ 2147483647 w 8"/>
              <a:gd name="T51" fmla="*/ 2147483647 h 305"/>
              <a:gd name="T52" fmla="*/ 2147483647 w 8"/>
              <a:gd name="T53" fmla="*/ 2147483647 h 305"/>
              <a:gd name="T54" fmla="*/ 0 w 8"/>
              <a:gd name="T55" fmla="*/ 2147483647 h 305"/>
              <a:gd name="T56" fmla="*/ 0 w 8"/>
              <a:gd name="T57" fmla="*/ 2147483647 h 305"/>
              <a:gd name="T58" fmla="*/ 2147483647 w 8"/>
              <a:gd name="T59" fmla="*/ 2147483647 h 30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8"/>
              <a:gd name="T91" fmla="*/ 0 h 305"/>
              <a:gd name="T92" fmla="*/ 8 w 8"/>
              <a:gd name="T93" fmla="*/ 305 h 305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8" h="305">
                <a:moveTo>
                  <a:pt x="8" y="0"/>
                </a:moveTo>
                <a:lnTo>
                  <a:pt x="8" y="32"/>
                </a:lnTo>
                <a:lnTo>
                  <a:pt x="0" y="32"/>
                </a:lnTo>
                <a:lnTo>
                  <a:pt x="0" y="0"/>
                </a:lnTo>
                <a:lnTo>
                  <a:pt x="8" y="0"/>
                </a:lnTo>
                <a:close/>
                <a:moveTo>
                  <a:pt x="8" y="56"/>
                </a:moveTo>
                <a:lnTo>
                  <a:pt x="8" y="88"/>
                </a:lnTo>
                <a:lnTo>
                  <a:pt x="0" y="88"/>
                </a:lnTo>
                <a:lnTo>
                  <a:pt x="0" y="56"/>
                </a:lnTo>
                <a:lnTo>
                  <a:pt x="8" y="56"/>
                </a:lnTo>
                <a:close/>
                <a:moveTo>
                  <a:pt x="8" y="112"/>
                </a:moveTo>
                <a:lnTo>
                  <a:pt x="8" y="144"/>
                </a:lnTo>
                <a:lnTo>
                  <a:pt x="0" y="144"/>
                </a:lnTo>
                <a:lnTo>
                  <a:pt x="0" y="112"/>
                </a:lnTo>
                <a:lnTo>
                  <a:pt x="8" y="112"/>
                </a:lnTo>
                <a:close/>
                <a:moveTo>
                  <a:pt x="8" y="168"/>
                </a:moveTo>
                <a:lnTo>
                  <a:pt x="8" y="200"/>
                </a:lnTo>
                <a:lnTo>
                  <a:pt x="0" y="200"/>
                </a:lnTo>
                <a:lnTo>
                  <a:pt x="0" y="168"/>
                </a:lnTo>
                <a:lnTo>
                  <a:pt x="8" y="168"/>
                </a:lnTo>
                <a:close/>
                <a:moveTo>
                  <a:pt x="8" y="224"/>
                </a:moveTo>
                <a:lnTo>
                  <a:pt x="8" y="256"/>
                </a:lnTo>
                <a:lnTo>
                  <a:pt x="0" y="256"/>
                </a:lnTo>
                <a:lnTo>
                  <a:pt x="0" y="224"/>
                </a:lnTo>
                <a:lnTo>
                  <a:pt x="8" y="224"/>
                </a:lnTo>
                <a:close/>
                <a:moveTo>
                  <a:pt x="8" y="280"/>
                </a:moveTo>
                <a:lnTo>
                  <a:pt x="8" y="305"/>
                </a:lnTo>
                <a:lnTo>
                  <a:pt x="0" y="305"/>
                </a:lnTo>
                <a:lnTo>
                  <a:pt x="0" y="280"/>
                </a:lnTo>
                <a:lnTo>
                  <a:pt x="8" y="28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beve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292" name="Freeform 781"/>
          <p:cNvSpPr>
            <a:spLocks noEditPoints="1"/>
          </p:cNvSpPr>
          <p:nvPr/>
        </p:nvSpPr>
        <p:spPr bwMode="auto">
          <a:xfrm>
            <a:off x="3952875" y="3566319"/>
            <a:ext cx="9525" cy="838200"/>
          </a:xfrm>
          <a:custGeom>
            <a:avLst/>
            <a:gdLst>
              <a:gd name="T0" fmla="*/ 2147483647 w 50"/>
              <a:gd name="T1" fmla="*/ 2147483647 h 4400"/>
              <a:gd name="T2" fmla="*/ 0 w 50"/>
              <a:gd name="T3" fmla="*/ 2147483647 h 4400"/>
              <a:gd name="T4" fmla="*/ 2147483647 w 50"/>
              <a:gd name="T5" fmla="*/ 0 h 4400"/>
              <a:gd name="T6" fmla="*/ 2147483647 w 50"/>
              <a:gd name="T7" fmla="*/ 2147483647 h 4400"/>
              <a:gd name="T8" fmla="*/ 2147483647 w 50"/>
              <a:gd name="T9" fmla="*/ 2147483647 h 4400"/>
              <a:gd name="T10" fmla="*/ 0 w 50"/>
              <a:gd name="T11" fmla="*/ 2147483647 h 4400"/>
              <a:gd name="T12" fmla="*/ 2147483647 w 50"/>
              <a:gd name="T13" fmla="*/ 2147483647 h 4400"/>
              <a:gd name="T14" fmla="*/ 2147483647 w 50"/>
              <a:gd name="T15" fmla="*/ 2147483647 h 4400"/>
              <a:gd name="T16" fmla="*/ 0 w 50"/>
              <a:gd name="T17" fmla="*/ 2147483647 h 4400"/>
              <a:gd name="T18" fmla="*/ 2147483647 w 50"/>
              <a:gd name="T19" fmla="*/ 2147483647 h 4400"/>
              <a:gd name="T20" fmla="*/ 2147483647 w 50"/>
              <a:gd name="T21" fmla="*/ 2147483647 h 4400"/>
              <a:gd name="T22" fmla="*/ 2147483647 w 50"/>
              <a:gd name="T23" fmla="*/ 2147483647 h 4400"/>
              <a:gd name="T24" fmla="*/ 0 w 50"/>
              <a:gd name="T25" fmla="*/ 2147483647 h 4400"/>
              <a:gd name="T26" fmla="*/ 2147483647 w 50"/>
              <a:gd name="T27" fmla="*/ 2147483647 h 4400"/>
              <a:gd name="T28" fmla="*/ 2147483647 w 50"/>
              <a:gd name="T29" fmla="*/ 2147483647 h 4400"/>
              <a:gd name="T30" fmla="*/ 0 w 50"/>
              <a:gd name="T31" fmla="*/ 2147483647 h 4400"/>
              <a:gd name="T32" fmla="*/ 2147483647 w 50"/>
              <a:gd name="T33" fmla="*/ 2147483647 h 4400"/>
              <a:gd name="T34" fmla="*/ 2147483647 w 50"/>
              <a:gd name="T35" fmla="*/ 2147483647 h 4400"/>
              <a:gd name="T36" fmla="*/ 2147483647 w 50"/>
              <a:gd name="T37" fmla="*/ 2147483647 h 4400"/>
              <a:gd name="T38" fmla="*/ 0 w 50"/>
              <a:gd name="T39" fmla="*/ 2147483647 h 4400"/>
              <a:gd name="T40" fmla="*/ 2147483647 w 50"/>
              <a:gd name="T41" fmla="*/ 2147483647 h 4400"/>
              <a:gd name="T42" fmla="*/ 2147483647 w 50"/>
              <a:gd name="T43" fmla="*/ 2147483647 h 4400"/>
              <a:gd name="T44" fmla="*/ 0 w 50"/>
              <a:gd name="T45" fmla="*/ 2147483647 h 4400"/>
              <a:gd name="T46" fmla="*/ 2147483647 w 50"/>
              <a:gd name="T47" fmla="*/ 2147483647 h 4400"/>
              <a:gd name="T48" fmla="*/ 2147483647 w 50"/>
              <a:gd name="T49" fmla="*/ 2147483647 h 4400"/>
              <a:gd name="T50" fmla="*/ 2147483647 w 50"/>
              <a:gd name="T51" fmla="*/ 2147483647 h 4400"/>
              <a:gd name="T52" fmla="*/ 0 w 50"/>
              <a:gd name="T53" fmla="*/ 2147483647 h 4400"/>
              <a:gd name="T54" fmla="*/ 2147483647 w 50"/>
              <a:gd name="T55" fmla="*/ 2147483647 h 4400"/>
              <a:gd name="T56" fmla="*/ 2147483647 w 50"/>
              <a:gd name="T57" fmla="*/ 2147483647 h 4400"/>
              <a:gd name="T58" fmla="*/ 0 w 50"/>
              <a:gd name="T59" fmla="*/ 2147483647 h 4400"/>
              <a:gd name="T60" fmla="*/ 2147483647 w 50"/>
              <a:gd name="T61" fmla="*/ 2147483647 h 4400"/>
              <a:gd name="T62" fmla="*/ 2147483647 w 50"/>
              <a:gd name="T63" fmla="*/ 2147483647 h 4400"/>
              <a:gd name="T64" fmla="*/ 2147483647 w 50"/>
              <a:gd name="T65" fmla="*/ 2147483647 h 4400"/>
              <a:gd name="T66" fmla="*/ 0 w 50"/>
              <a:gd name="T67" fmla="*/ 2147483647 h 4400"/>
              <a:gd name="T68" fmla="*/ 2147483647 w 50"/>
              <a:gd name="T69" fmla="*/ 2147483647 h 4400"/>
              <a:gd name="T70" fmla="*/ 2147483647 w 50"/>
              <a:gd name="T71" fmla="*/ 2147483647 h 4400"/>
              <a:gd name="T72" fmla="*/ 0 w 50"/>
              <a:gd name="T73" fmla="*/ 2147483647 h 4400"/>
              <a:gd name="T74" fmla="*/ 2147483647 w 50"/>
              <a:gd name="T75" fmla="*/ 2147483647 h 4400"/>
              <a:gd name="T76" fmla="*/ 2147483647 w 50"/>
              <a:gd name="T77" fmla="*/ 2147483647 h 4400"/>
              <a:gd name="T78" fmla="*/ 2147483647 w 50"/>
              <a:gd name="T79" fmla="*/ 2147483647 h 4400"/>
              <a:gd name="T80" fmla="*/ 0 w 50"/>
              <a:gd name="T81" fmla="*/ 2147483647 h 4400"/>
              <a:gd name="T82" fmla="*/ 2147483647 w 50"/>
              <a:gd name="T83" fmla="*/ 2147483647 h 4400"/>
              <a:gd name="T84" fmla="*/ 2147483647 w 50"/>
              <a:gd name="T85" fmla="*/ 2147483647 h 4400"/>
              <a:gd name="T86" fmla="*/ 0 w 50"/>
              <a:gd name="T87" fmla="*/ 2147483647 h 4400"/>
              <a:gd name="T88" fmla="*/ 2147483647 w 50"/>
              <a:gd name="T89" fmla="*/ 2147483647 h 440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50"/>
              <a:gd name="T136" fmla="*/ 0 h 4400"/>
              <a:gd name="T137" fmla="*/ 50 w 50"/>
              <a:gd name="T138" fmla="*/ 4400 h 4400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50" h="4400">
                <a:moveTo>
                  <a:pt x="50" y="25"/>
                </a:moveTo>
                <a:lnTo>
                  <a:pt x="50" y="175"/>
                </a:lnTo>
                <a:cubicBezTo>
                  <a:pt x="50" y="189"/>
                  <a:pt x="39" y="200"/>
                  <a:pt x="25" y="200"/>
                </a:cubicBezTo>
                <a:cubicBezTo>
                  <a:pt x="11" y="200"/>
                  <a:pt x="0" y="189"/>
                  <a:pt x="0" y="175"/>
                </a:cubicBezTo>
                <a:lnTo>
                  <a:pt x="0" y="25"/>
                </a:lnTo>
                <a:cubicBezTo>
                  <a:pt x="0" y="12"/>
                  <a:pt x="11" y="0"/>
                  <a:pt x="25" y="0"/>
                </a:cubicBezTo>
                <a:cubicBezTo>
                  <a:pt x="39" y="0"/>
                  <a:pt x="50" y="12"/>
                  <a:pt x="50" y="25"/>
                </a:cubicBezTo>
                <a:close/>
                <a:moveTo>
                  <a:pt x="50" y="375"/>
                </a:moveTo>
                <a:lnTo>
                  <a:pt x="50" y="525"/>
                </a:lnTo>
                <a:cubicBezTo>
                  <a:pt x="50" y="539"/>
                  <a:pt x="39" y="550"/>
                  <a:pt x="25" y="550"/>
                </a:cubicBezTo>
                <a:cubicBezTo>
                  <a:pt x="11" y="550"/>
                  <a:pt x="0" y="539"/>
                  <a:pt x="0" y="525"/>
                </a:cubicBezTo>
                <a:lnTo>
                  <a:pt x="0" y="375"/>
                </a:lnTo>
                <a:cubicBezTo>
                  <a:pt x="0" y="362"/>
                  <a:pt x="11" y="350"/>
                  <a:pt x="25" y="350"/>
                </a:cubicBezTo>
                <a:cubicBezTo>
                  <a:pt x="39" y="350"/>
                  <a:pt x="50" y="362"/>
                  <a:pt x="50" y="375"/>
                </a:cubicBezTo>
                <a:close/>
                <a:moveTo>
                  <a:pt x="50" y="725"/>
                </a:moveTo>
                <a:lnTo>
                  <a:pt x="50" y="875"/>
                </a:lnTo>
                <a:cubicBezTo>
                  <a:pt x="50" y="889"/>
                  <a:pt x="39" y="900"/>
                  <a:pt x="25" y="900"/>
                </a:cubicBezTo>
                <a:cubicBezTo>
                  <a:pt x="11" y="900"/>
                  <a:pt x="0" y="889"/>
                  <a:pt x="0" y="875"/>
                </a:cubicBezTo>
                <a:lnTo>
                  <a:pt x="0" y="725"/>
                </a:lnTo>
                <a:cubicBezTo>
                  <a:pt x="0" y="712"/>
                  <a:pt x="11" y="700"/>
                  <a:pt x="25" y="700"/>
                </a:cubicBezTo>
                <a:cubicBezTo>
                  <a:pt x="39" y="700"/>
                  <a:pt x="50" y="712"/>
                  <a:pt x="50" y="725"/>
                </a:cubicBezTo>
                <a:close/>
                <a:moveTo>
                  <a:pt x="50" y="1075"/>
                </a:moveTo>
                <a:lnTo>
                  <a:pt x="50" y="1225"/>
                </a:lnTo>
                <a:cubicBezTo>
                  <a:pt x="50" y="1239"/>
                  <a:pt x="39" y="1250"/>
                  <a:pt x="25" y="1250"/>
                </a:cubicBezTo>
                <a:cubicBezTo>
                  <a:pt x="11" y="1250"/>
                  <a:pt x="0" y="1239"/>
                  <a:pt x="0" y="1225"/>
                </a:cubicBezTo>
                <a:lnTo>
                  <a:pt x="0" y="1075"/>
                </a:lnTo>
                <a:cubicBezTo>
                  <a:pt x="0" y="1062"/>
                  <a:pt x="11" y="1050"/>
                  <a:pt x="25" y="1050"/>
                </a:cubicBezTo>
                <a:cubicBezTo>
                  <a:pt x="39" y="1050"/>
                  <a:pt x="50" y="1062"/>
                  <a:pt x="50" y="1075"/>
                </a:cubicBezTo>
                <a:close/>
                <a:moveTo>
                  <a:pt x="50" y="1425"/>
                </a:moveTo>
                <a:lnTo>
                  <a:pt x="50" y="1575"/>
                </a:lnTo>
                <a:cubicBezTo>
                  <a:pt x="50" y="1589"/>
                  <a:pt x="39" y="1600"/>
                  <a:pt x="25" y="1600"/>
                </a:cubicBezTo>
                <a:cubicBezTo>
                  <a:pt x="11" y="1600"/>
                  <a:pt x="0" y="1589"/>
                  <a:pt x="0" y="1575"/>
                </a:cubicBezTo>
                <a:lnTo>
                  <a:pt x="0" y="1425"/>
                </a:lnTo>
                <a:cubicBezTo>
                  <a:pt x="0" y="1412"/>
                  <a:pt x="11" y="1400"/>
                  <a:pt x="25" y="1400"/>
                </a:cubicBezTo>
                <a:cubicBezTo>
                  <a:pt x="39" y="1400"/>
                  <a:pt x="50" y="1412"/>
                  <a:pt x="50" y="1425"/>
                </a:cubicBezTo>
                <a:close/>
                <a:moveTo>
                  <a:pt x="50" y="1775"/>
                </a:moveTo>
                <a:lnTo>
                  <a:pt x="50" y="1925"/>
                </a:lnTo>
                <a:cubicBezTo>
                  <a:pt x="50" y="1939"/>
                  <a:pt x="39" y="1950"/>
                  <a:pt x="25" y="1950"/>
                </a:cubicBezTo>
                <a:cubicBezTo>
                  <a:pt x="11" y="1950"/>
                  <a:pt x="0" y="1939"/>
                  <a:pt x="0" y="1925"/>
                </a:cubicBezTo>
                <a:lnTo>
                  <a:pt x="0" y="1775"/>
                </a:lnTo>
                <a:cubicBezTo>
                  <a:pt x="0" y="1762"/>
                  <a:pt x="11" y="1750"/>
                  <a:pt x="25" y="1750"/>
                </a:cubicBezTo>
                <a:cubicBezTo>
                  <a:pt x="39" y="1750"/>
                  <a:pt x="50" y="1762"/>
                  <a:pt x="50" y="1775"/>
                </a:cubicBezTo>
                <a:close/>
                <a:moveTo>
                  <a:pt x="50" y="2125"/>
                </a:moveTo>
                <a:lnTo>
                  <a:pt x="50" y="2275"/>
                </a:lnTo>
                <a:cubicBezTo>
                  <a:pt x="50" y="2289"/>
                  <a:pt x="39" y="2300"/>
                  <a:pt x="25" y="2300"/>
                </a:cubicBezTo>
                <a:cubicBezTo>
                  <a:pt x="11" y="2300"/>
                  <a:pt x="0" y="2289"/>
                  <a:pt x="0" y="2275"/>
                </a:cubicBezTo>
                <a:lnTo>
                  <a:pt x="0" y="2125"/>
                </a:lnTo>
                <a:cubicBezTo>
                  <a:pt x="0" y="2112"/>
                  <a:pt x="11" y="2100"/>
                  <a:pt x="25" y="2100"/>
                </a:cubicBezTo>
                <a:cubicBezTo>
                  <a:pt x="39" y="2100"/>
                  <a:pt x="50" y="2112"/>
                  <a:pt x="50" y="2125"/>
                </a:cubicBezTo>
                <a:close/>
                <a:moveTo>
                  <a:pt x="50" y="2475"/>
                </a:moveTo>
                <a:lnTo>
                  <a:pt x="50" y="2625"/>
                </a:lnTo>
                <a:cubicBezTo>
                  <a:pt x="50" y="2639"/>
                  <a:pt x="39" y="2650"/>
                  <a:pt x="25" y="2650"/>
                </a:cubicBezTo>
                <a:cubicBezTo>
                  <a:pt x="11" y="2650"/>
                  <a:pt x="0" y="2639"/>
                  <a:pt x="0" y="2625"/>
                </a:cubicBezTo>
                <a:lnTo>
                  <a:pt x="0" y="2475"/>
                </a:lnTo>
                <a:cubicBezTo>
                  <a:pt x="0" y="2462"/>
                  <a:pt x="11" y="2450"/>
                  <a:pt x="25" y="2450"/>
                </a:cubicBezTo>
                <a:cubicBezTo>
                  <a:pt x="39" y="2450"/>
                  <a:pt x="50" y="2462"/>
                  <a:pt x="50" y="2475"/>
                </a:cubicBezTo>
                <a:close/>
                <a:moveTo>
                  <a:pt x="50" y="2825"/>
                </a:moveTo>
                <a:lnTo>
                  <a:pt x="50" y="2975"/>
                </a:lnTo>
                <a:cubicBezTo>
                  <a:pt x="50" y="2989"/>
                  <a:pt x="39" y="3000"/>
                  <a:pt x="25" y="3000"/>
                </a:cubicBezTo>
                <a:cubicBezTo>
                  <a:pt x="11" y="3000"/>
                  <a:pt x="0" y="2989"/>
                  <a:pt x="0" y="2975"/>
                </a:cubicBezTo>
                <a:lnTo>
                  <a:pt x="0" y="2825"/>
                </a:lnTo>
                <a:cubicBezTo>
                  <a:pt x="0" y="2812"/>
                  <a:pt x="11" y="2800"/>
                  <a:pt x="25" y="2800"/>
                </a:cubicBezTo>
                <a:cubicBezTo>
                  <a:pt x="39" y="2800"/>
                  <a:pt x="50" y="2812"/>
                  <a:pt x="50" y="2825"/>
                </a:cubicBezTo>
                <a:close/>
                <a:moveTo>
                  <a:pt x="50" y="3175"/>
                </a:moveTo>
                <a:lnTo>
                  <a:pt x="50" y="3325"/>
                </a:lnTo>
                <a:cubicBezTo>
                  <a:pt x="50" y="3339"/>
                  <a:pt x="39" y="3350"/>
                  <a:pt x="25" y="3350"/>
                </a:cubicBezTo>
                <a:cubicBezTo>
                  <a:pt x="11" y="3350"/>
                  <a:pt x="0" y="3339"/>
                  <a:pt x="0" y="3325"/>
                </a:cubicBezTo>
                <a:lnTo>
                  <a:pt x="0" y="3175"/>
                </a:lnTo>
                <a:cubicBezTo>
                  <a:pt x="0" y="3162"/>
                  <a:pt x="11" y="3150"/>
                  <a:pt x="25" y="3150"/>
                </a:cubicBezTo>
                <a:cubicBezTo>
                  <a:pt x="39" y="3150"/>
                  <a:pt x="50" y="3162"/>
                  <a:pt x="50" y="3175"/>
                </a:cubicBezTo>
                <a:close/>
                <a:moveTo>
                  <a:pt x="50" y="3525"/>
                </a:moveTo>
                <a:lnTo>
                  <a:pt x="50" y="3675"/>
                </a:lnTo>
                <a:cubicBezTo>
                  <a:pt x="50" y="3689"/>
                  <a:pt x="39" y="3700"/>
                  <a:pt x="25" y="3700"/>
                </a:cubicBezTo>
                <a:cubicBezTo>
                  <a:pt x="11" y="3700"/>
                  <a:pt x="0" y="3689"/>
                  <a:pt x="0" y="3675"/>
                </a:cubicBezTo>
                <a:lnTo>
                  <a:pt x="0" y="3525"/>
                </a:lnTo>
                <a:cubicBezTo>
                  <a:pt x="0" y="3512"/>
                  <a:pt x="11" y="3500"/>
                  <a:pt x="25" y="3500"/>
                </a:cubicBezTo>
                <a:cubicBezTo>
                  <a:pt x="39" y="3500"/>
                  <a:pt x="50" y="3512"/>
                  <a:pt x="50" y="3525"/>
                </a:cubicBezTo>
                <a:close/>
                <a:moveTo>
                  <a:pt x="50" y="3875"/>
                </a:moveTo>
                <a:lnTo>
                  <a:pt x="50" y="4025"/>
                </a:lnTo>
                <a:cubicBezTo>
                  <a:pt x="50" y="4039"/>
                  <a:pt x="39" y="4050"/>
                  <a:pt x="25" y="4050"/>
                </a:cubicBezTo>
                <a:cubicBezTo>
                  <a:pt x="11" y="4050"/>
                  <a:pt x="0" y="4039"/>
                  <a:pt x="0" y="4025"/>
                </a:cubicBezTo>
                <a:lnTo>
                  <a:pt x="0" y="3875"/>
                </a:lnTo>
                <a:cubicBezTo>
                  <a:pt x="0" y="3862"/>
                  <a:pt x="11" y="3850"/>
                  <a:pt x="25" y="3850"/>
                </a:cubicBezTo>
                <a:cubicBezTo>
                  <a:pt x="39" y="3850"/>
                  <a:pt x="50" y="3862"/>
                  <a:pt x="50" y="3875"/>
                </a:cubicBezTo>
                <a:close/>
                <a:moveTo>
                  <a:pt x="50" y="4225"/>
                </a:moveTo>
                <a:lnTo>
                  <a:pt x="50" y="4375"/>
                </a:lnTo>
                <a:cubicBezTo>
                  <a:pt x="50" y="4389"/>
                  <a:pt x="39" y="4400"/>
                  <a:pt x="25" y="4400"/>
                </a:cubicBezTo>
                <a:cubicBezTo>
                  <a:pt x="11" y="4400"/>
                  <a:pt x="0" y="4389"/>
                  <a:pt x="0" y="4375"/>
                </a:cubicBezTo>
                <a:lnTo>
                  <a:pt x="0" y="4225"/>
                </a:lnTo>
                <a:cubicBezTo>
                  <a:pt x="0" y="4212"/>
                  <a:pt x="11" y="4200"/>
                  <a:pt x="25" y="4200"/>
                </a:cubicBezTo>
                <a:cubicBezTo>
                  <a:pt x="39" y="4200"/>
                  <a:pt x="50" y="4212"/>
                  <a:pt x="50" y="4225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beve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293" name="Rectangle 782"/>
          <p:cNvSpPr>
            <a:spLocks noChangeArrowheads="1"/>
          </p:cNvSpPr>
          <p:nvPr/>
        </p:nvSpPr>
        <p:spPr bwMode="auto">
          <a:xfrm>
            <a:off x="4030662" y="3037682"/>
            <a:ext cx="11906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B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94" name="Rectangle 783"/>
          <p:cNvSpPr>
            <a:spLocks noChangeArrowheads="1"/>
          </p:cNvSpPr>
          <p:nvPr/>
        </p:nvSpPr>
        <p:spPr bwMode="auto">
          <a:xfrm>
            <a:off x="4149725" y="3144044"/>
            <a:ext cx="635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900" b="0">
                <a:solidFill>
                  <a:srgbClr val="000000"/>
                </a:solidFill>
              </a:rPr>
              <a:t>3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95" name="Rectangle 784"/>
          <p:cNvSpPr>
            <a:spLocks noChangeArrowheads="1"/>
          </p:cNvSpPr>
          <p:nvPr/>
        </p:nvSpPr>
        <p:spPr bwMode="auto">
          <a:xfrm>
            <a:off x="4213225" y="3037682"/>
            <a:ext cx="49212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: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96" name="Rectangle 785"/>
          <p:cNvSpPr>
            <a:spLocks noChangeArrowheads="1"/>
          </p:cNvSpPr>
          <p:nvPr/>
        </p:nvSpPr>
        <p:spPr bwMode="auto">
          <a:xfrm>
            <a:off x="4030662" y="3250407"/>
            <a:ext cx="10795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T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97" name="Rectangle 786"/>
          <p:cNvSpPr>
            <a:spLocks noChangeArrowheads="1"/>
          </p:cNvSpPr>
          <p:nvPr/>
        </p:nvSpPr>
        <p:spPr bwMode="auto">
          <a:xfrm>
            <a:off x="4138612" y="3356769"/>
            <a:ext cx="762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900" b="0">
                <a:solidFill>
                  <a:srgbClr val="000000"/>
                </a:solidFill>
              </a:rPr>
              <a:t>B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98" name="Rectangle 787"/>
          <p:cNvSpPr>
            <a:spLocks noChangeArrowheads="1"/>
          </p:cNvSpPr>
          <p:nvPr/>
        </p:nvSpPr>
        <p:spPr bwMode="auto">
          <a:xfrm>
            <a:off x="4024312" y="3631407"/>
            <a:ext cx="11906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P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99" name="Rectangle 788"/>
          <p:cNvSpPr>
            <a:spLocks noChangeArrowheads="1"/>
          </p:cNvSpPr>
          <p:nvPr/>
        </p:nvSpPr>
        <p:spPr bwMode="auto">
          <a:xfrm>
            <a:off x="4019550" y="3918744"/>
            <a:ext cx="119062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P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00" name="Rectangle 789"/>
          <p:cNvSpPr>
            <a:spLocks noChangeArrowheads="1"/>
          </p:cNvSpPr>
          <p:nvPr/>
        </p:nvSpPr>
        <p:spPr bwMode="auto">
          <a:xfrm>
            <a:off x="4019550" y="4190207"/>
            <a:ext cx="138112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G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01" name="Freeform 790"/>
          <p:cNvSpPr>
            <a:spLocks noEditPoints="1"/>
          </p:cNvSpPr>
          <p:nvPr/>
        </p:nvSpPr>
        <p:spPr bwMode="auto">
          <a:xfrm>
            <a:off x="5483225" y="3010694"/>
            <a:ext cx="12700" cy="484188"/>
          </a:xfrm>
          <a:custGeom>
            <a:avLst/>
            <a:gdLst>
              <a:gd name="T0" fmla="*/ 2147483647 w 8"/>
              <a:gd name="T1" fmla="*/ 0 h 305"/>
              <a:gd name="T2" fmla="*/ 2147483647 w 8"/>
              <a:gd name="T3" fmla="*/ 2147483647 h 305"/>
              <a:gd name="T4" fmla="*/ 0 w 8"/>
              <a:gd name="T5" fmla="*/ 2147483647 h 305"/>
              <a:gd name="T6" fmla="*/ 0 w 8"/>
              <a:gd name="T7" fmla="*/ 0 h 305"/>
              <a:gd name="T8" fmla="*/ 2147483647 w 8"/>
              <a:gd name="T9" fmla="*/ 0 h 305"/>
              <a:gd name="T10" fmla="*/ 2147483647 w 8"/>
              <a:gd name="T11" fmla="*/ 2147483647 h 305"/>
              <a:gd name="T12" fmla="*/ 2147483647 w 8"/>
              <a:gd name="T13" fmla="*/ 2147483647 h 305"/>
              <a:gd name="T14" fmla="*/ 0 w 8"/>
              <a:gd name="T15" fmla="*/ 2147483647 h 305"/>
              <a:gd name="T16" fmla="*/ 0 w 8"/>
              <a:gd name="T17" fmla="*/ 2147483647 h 305"/>
              <a:gd name="T18" fmla="*/ 2147483647 w 8"/>
              <a:gd name="T19" fmla="*/ 2147483647 h 305"/>
              <a:gd name="T20" fmla="*/ 2147483647 w 8"/>
              <a:gd name="T21" fmla="*/ 2147483647 h 305"/>
              <a:gd name="T22" fmla="*/ 2147483647 w 8"/>
              <a:gd name="T23" fmla="*/ 2147483647 h 305"/>
              <a:gd name="T24" fmla="*/ 0 w 8"/>
              <a:gd name="T25" fmla="*/ 2147483647 h 305"/>
              <a:gd name="T26" fmla="*/ 0 w 8"/>
              <a:gd name="T27" fmla="*/ 2147483647 h 305"/>
              <a:gd name="T28" fmla="*/ 2147483647 w 8"/>
              <a:gd name="T29" fmla="*/ 2147483647 h 305"/>
              <a:gd name="T30" fmla="*/ 2147483647 w 8"/>
              <a:gd name="T31" fmla="*/ 2147483647 h 305"/>
              <a:gd name="T32" fmla="*/ 2147483647 w 8"/>
              <a:gd name="T33" fmla="*/ 2147483647 h 305"/>
              <a:gd name="T34" fmla="*/ 0 w 8"/>
              <a:gd name="T35" fmla="*/ 2147483647 h 305"/>
              <a:gd name="T36" fmla="*/ 0 w 8"/>
              <a:gd name="T37" fmla="*/ 2147483647 h 305"/>
              <a:gd name="T38" fmla="*/ 2147483647 w 8"/>
              <a:gd name="T39" fmla="*/ 2147483647 h 305"/>
              <a:gd name="T40" fmla="*/ 2147483647 w 8"/>
              <a:gd name="T41" fmla="*/ 2147483647 h 305"/>
              <a:gd name="T42" fmla="*/ 2147483647 w 8"/>
              <a:gd name="T43" fmla="*/ 2147483647 h 305"/>
              <a:gd name="T44" fmla="*/ 0 w 8"/>
              <a:gd name="T45" fmla="*/ 2147483647 h 305"/>
              <a:gd name="T46" fmla="*/ 0 w 8"/>
              <a:gd name="T47" fmla="*/ 2147483647 h 305"/>
              <a:gd name="T48" fmla="*/ 2147483647 w 8"/>
              <a:gd name="T49" fmla="*/ 2147483647 h 305"/>
              <a:gd name="T50" fmla="*/ 2147483647 w 8"/>
              <a:gd name="T51" fmla="*/ 2147483647 h 305"/>
              <a:gd name="T52" fmla="*/ 2147483647 w 8"/>
              <a:gd name="T53" fmla="*/ 2147483647 h 305"/>
              <a:gd name="T54" fmla="*/ 0 w 8"/>
              <a:gd name="T55" fmla="*/ 2147483647 h 305"/>
              <a:gd name="T56" fmla="*/ 0 w 8"/>
              <a:gd name="T57" fmla="*/ 2147483647 h 305"/>
              <a:gd name="T58" fmla="*/ 2147483647 w 8"/>
              <a:gd name="T59" fmla="*/ 2147483647 h 30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8"/>
              <a:gd name="T91" fmla="*/ 0 h 305"/>
              <a:gd name="T92" fmla="*/ 8 w 8"/>
              <a:gd name="T93" fmla="*/ 305 h 305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8" h="305">
                <a:moveTo>
                  <a:pt x="8" y="0"/>
                </a:moveTo>
                <a:lnTo>
                  <a:pt x="8" y="32"/>
                </a:lnTo>
                <a:lnTo>
                  <a:pt x="0" y="32"/>
                </a:lnTo>
                <a:lnTo>
                  <a:pt x="0" y="0"/>
                </a:lnTo>
                <a:lnTo>
                  <a:pt x="8" y="0"/>
                </a:lnTo>
                <a:close/>
                <a:moveTo>
                  <a:pt x="8" y="56"/>
                </a:moveTo>
                <a:lnTo>
                  <a:pt x="8" y="88"/>
                </a:lnTo>
                <a:lnTo>
                  <a:pt x="0" y="88"/>
                </a:lnTo>
                <a:lnTo>
                  <a:pt x="0" y="56"/>
                </a:lnTo>
                <a:lnTo>
                  <a:pt x="8" y="56"/>
                </a:lnTo>
                <a:close/>
                <a:moveTo>
                  <a:pt x="8" y="112"/>
                </a:moveTo>
                <a:lnTo>
                  <a:pt x="8" y="144"/>
                </a:lnTo>
                <a:lnTo>
                  <a:pt x="0" y="144"/>
                </a:lnTo>
                <a:lnTo>
                  <a:pt x="0" y="112"/>
                </a:lnTo>
                <a:lnTo>
                  <a:pt x="8" y="112"/>
                </a:lnTo>
                <a:close/>
                <a:moveTo>
                  <a:pt x="8" y="168"/>
                </a:moveTo>
                <a:lnTo>
                  <a:pt x="8" y="200"/>
                </a:lnTo>
                <a:lnTo>
                  <a:pt x="0" y="200"/>
                </a:lnTo>
                <a:lnTo>
                  <a:pt x="0" y="168"/>
                </a:lnTo>
                <a:lnTo>
                  <a:pt x="8" y="168"/>
                </a:lnTo>
                <a:close/>
                <a:moveTo>
                  <a:pt x="8" y="224"/>
                </a:moveTo>
                <a:lnTo>
                  <a:pt x="8" y="256"/>
                </a:lnTo>
                <a:lnTo>
                  <a:pt x="0" y="256"/>
                </a:lnTo>
                <a:lnTo>
                  <a:pt x="0" y="224"/>
                </a:lnTo>
                <a:lnTo>
                  <a:pt x="8" y="224"/>
                </a:lnTo>
                <a:close/>
                <a:moveTo>
                  <a:pt x="8" y="280"/>
                </a:moveTo>
                <a:lnTo>
                  <a:pt x="8" y="305"/>
                </a:lnTo>
                <a:lnTo>
                  <a:pt x="0" y="305"/>
                </a:lnTo>
                <a:lnTo>
                  <a:pt x="0" y="280"/>
                </a:lnTo>
                <a:lnTo>
                  <a:pt x="8" y="28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beve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302" name="Freeform 791"/>
          <p:cNvSpPr>
            <a:spLocks noEditPoints="1"/>
          </p:cNvSpPr>
          <p:nvPr/>
        </p:nvSpPr>
        <p:spPr bwMode="auto">
          <a:xfrm>
            <a:off x="5476875" y="3566319"/>
            <a:ext cx="9525" cy="838200"/>
          </a:xfrm>
          <a:custGeom>
            <a:avLst/>
            <a:gdLst>
              <a:gd name="T0" fmla="*/ 2147483647 w 50"/>
              <a:gd name="T1" fmla="*/ 2147483647 h 4400"/>
              <a:gd name="T2" fmla="*/ 0 w 50"/>
              <a:gd name="T3" fmla="*/ 2147483647 h 4400"/>
              <a:gd name="T4" fmla="*/ 2147483647 w 50"/>
              <a:gd name="T5" fmla="*/ 0 h 4400"/>
              <a:gd name="T6" fmla="*/ 2147483647 w 50"/>
              <a:gd name="T7" fmla="*/ 2147483647 h 4400"/>
              <a:gd name="T8" fmla="*/ 2147483647 w 50"/>
              <a:gd name="T9" fmla="*/ 2147483647 h 4400"/>
              <a:gd name="T10" fmla="*/ 0 w 50"/>
              <a:gd name="T11" fmla="*/ 2147483647 h 4400"/>
              <a:gd name="T12" fmla="*/ 2147483647 w 50"/>
              <a:gd name="T13" fmla="*/ 2147483647 h 4400"/>
              <a:gd name="T14" fmla="*/ 2147483647 w 50"/>
              <a:gd name="T15" fmla="*/ 2147483647 h 4400"/>
              <a:gd name="T16" fmla="*/ 0 w 50"/>
              <a:gd name="T17" fmla="*/ 2147483647 h 4400"/>
              <a:gd name="T18" fmla="*/ 2147483647 w 50"/>
              <a:gd name="T19" fmla="*/ 2147483647 h 4400"/>
              <a:gd name="T20" fmla="*/ 2147483647 w 50"/>
              <a:gd name="T21" fmla="*/ 2147483647 h 4400"/>
              <a:gd name="T22" fmla="*/ 2147483647 w 50"/>
              <a:gd name="T23" fmla="*/ 2147483647 h 4400"/>
              <a:gd name="T24" fmla="*/ 0 w 50"/>
              <a:gd name="T25" fmla="*/ 2147483647 h 4400"/>
              <a:gd name="T26" fmla="*/ 2147483647 w 50"/>
              <a:gd name="T27" fmla="*/ 2147483647 h 4400"/>
              <a:gd name="T28" fmla="*/ 2147483647 w 50"/>
              <a:gd name="T29" fmla="*/ 2147483647 h 4400"/>
              <a:gd name="T30" fmla="*/ 0 w 50"/>
              <a:gd name="T31" fmla="*/ 2147483647 h 4400"/>
              <a:gd name="T32" fmla="*/ 2147483647 w 50"/>
              <a:gd name="T33" fmla="*/ 2147483647 h 4400"/>
              <a:gd name="T34" fmla="*/ 2147483647 w 50"/>
              <a:gd name="T35" fmla="*/ 2147483647 h 4400"/>
              <a:gd name="T36" fmla="*/ 2147483647 w 50"/>
              <a:gd name="T37" fmla="*/ 2147483647 h 4400"/>
              <a:gd name="T38" fmla="*/ 0 w 50"/>
              <a:gd name="T39" fmla="*/ 2147483647 h 4400"/>
              <a:gd name="T40" fmla="*/ 2147483647 w 50"/>
              <a:gd name="T41" fmla="*/ 2147483647 h 4400"/>
              <a:gd name="T42" fmla="*/ 2147483647 w 50"/>
              <a:gd name="T43" fmla="*/ 2147483647 h 4400"/>
              <a:gd name="T44" fmla="*/ 0 w 50"/>
              <a:gd name="T45" fmla="*/ 2147483647 h 4400"/>
              <a:gd name="T46" fmla="*/ 2147483647 w 50"/>
              <a:gd name="T47" fmla="*/ 2147483647 h 4400"/>
              <a:gd name="T48" fmla="*/ 2147483647 w 50"/>
              <a:gd name="T49" fmla="*/ 2147483647 h 4400"/>
              <a:gd name="T50" fmla="*/ 2147483647 w 50"/>
              <a:gd name="T51" fmla="*/ 2147483647 h 4400"/>
              <a:gd name="T52" fmla="*/ 0 w 50"/>
              <a:gd name="T53" fmla="*/ 2147483647 h 4400"/>
              <a:gd name="T54" fmla="*/ 2147483647 w 50"/>
              <a:gd name="T55" fmla="*/ 2147483647 h 4400"/>
              <a:gd name="T56" fmla="*/ 2147483647 w 50"/>
              <a:gd name="T57" fmla="*/ 2147483647 h 4400"/>
              <a:gd name="T58" fmla="*/ 0 w 50"/>
              <a:gd name="T59" fmla="*/ 2147483647 h 4400"/>
              <a:gd name="T60" fmla="*/ 2147483647 w 50"/>
              <a:gd name="T61" fmla="*/ 2147483647 h 4400"/>
              <a:gd name="T62" fmla="*/ 2147483647 w 50"/>
              <a:gd name="T63" fmla="*/ 2147483647 h 4400"/>
              <a:gd name="T64" fmla="*/ 2147483647 w 50"/>
              <a:gd name="T65" fmla="*/ 2147483647 h 4400"/>
              <a:gd name="T66" fmla="*/ 0 w 50"/>
              <a:gd name="T67" fmla="*/ 2147483647 h 4400"/>
              <a:gd name="T68" fmla="*/ 2147483647 w 50"/>
              <a:gd name="T69" fmla="*/ 2147483647 h 4400"/>
              <a:gd name="T70" fmla="*/ 2147483647 w 50"/>
              <a:gd name="T71" fmla="*/ 2147483647 h 4400"/>
              <a:gd name="T72" fmla="*/ 0 w 50"/>
              <a:gd name="T73" fmla="*/ 2147483647 h 4400"/>
              <a:gd name="T74" fmla="*/ 2147483647 w 50"/>
              <a:gd name="T75" fmla="*/ 2147483647 h 4400"/>
              <a:gd name="T76" fmla="*/ 2147483647 w 50"/>
              <a:gd name="T77" fmla="*/ 2147483647 h 4400"/>
              <a:gd name="T78" fmla="*/ 2147483647 w 50"/>
              <a:gd name="T79" fmla="*/ 2147483647 h 4400"/>
              <a:gd name="T80" fmla="*/ 0 w 50"/>
              <a:gd name="T81" fmla="*/ 2147483647 h 4400"/>
              <a:gd name="T82" fmla="*/ 2147483647 w 50"/>
              <a:gd name="T83" fmla="*/ 2147483647 h 4400"/>
              <a:gd name="T84" fmla="*/ 2147483647 w 50"/>
              <a:gd name="T85" fmla="*/ 2147483647 h 4400"/>
              <a:gd name="T86" fmla="*/ 0 w 50"/>
              <a:gd name="T87" fmla="*/ 2147483647 h 4400"/>
              <a:gd name="T88" fmla="*/ 2147483647 w 50"/>
              <a:gd name="T89" fmla="*/ 2147483647 h 440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50"/>
              <a:gd name="T136" fmla="*/ 0 h 4400"/>
              <a:gd name="T137" fmla="*/ 50 w 50"/>
              <a:gd name="T138" fmla="*/ 4400 h 4400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50" h="4400">
                <a:moveTo>
                  <a:pt x="50" y="25"/>
                </a:moveTo>
                <a:lnTo>
                  <a:pt x="50" y="175"/>
                </a:lnTo>
                <a:cubicBezTo>
                  <a:pt x="50" y="189"/>
                  <a:pt x="39" y="200"/>
                  <a:pt x="25" y="200"/>
                </a:cubicBezTo>
                <a:cubicBezTo>
                  <a:pt x="11" y="200"/>
                  <a:pt x="0" y="189"/>
                  <a:pt x="0" y="175"/>
                </a:cubicBezTo>
                <a:lnTo>
                  <a:pt x="0" y="25"/>
                </a:lnTo>
                <a:cubicBezTo>
                  <a:pt x="0" y="12"/>
                  <a:pt x="11" y="0"/>
                  <a:pt x="25" y="0"/>
                </a:cubicBezTo>
                <a:cubicBezTo>
                  <a:pt x="39" y="0"/>
                  <a:pt x="50" y="12"/>
                  <a:pt x="50" y="25"/>
                </a:cubicBezTo>
                <a:close/>
                <a:moveTo>
                  <a:pt x="50" y="375"/>
                </a:moveTo>
                <a:lnTo>
                  <a:pt x="50" y="525"/>
                </a:lnTo>
                <a:cubicBezTo>
                  <a:pt x="50" y="539"/>
                  <a:pt x="39" y="550"/>
                  <a:pt x="25" y="550"/>
                </a:cubicBezTo>
                <a:cubicBezTo>
                  <a:pt x="11" y="550"/>
                  <a:pt x="0" y="539"/>
                  <a:pt x="0" y="525"/>
                </a:cubicBezTo>
                <a:lnTo>
                  <a:pt x="0" y="375"/>
                </a:lnTo>
                <a:cubicBezTo>
                  <a:pt x="0" y="362"/>
                  <a:pt x="11" y="350"/>
                  <a:pt x="25" y="350"/>
                </a:cubicBezTo>
                <a:cubicBezTo>
                  <a:pt x="39" y="350"/>
                  <a:pt x="50" y="362"/>
                  <a:pt x="50" y="375"/>
                </a:cubicBezTo>
                <a:close/>
                <a:moveTo>
                  <a:pt x="50" y="725"/>
                </a:moveTo>
                <a:lnTo>
                  <a:pt x="50" y="875"/>
                </a:lnTo>
                <a:cubicBezTo>
                  <a:pt x="50" y="889"/>
                  <a:pt x="39" y="900"/>
                  <a:pt x="25" y="900"/>
                </a:cubicBezTo>
                <a:cubicBezTo>
                  <a:pt x="11" y="900"/>
                  <a:pt x="0" y="889"/>
                  <a:pt x="0" y="875"/>
                </a:cubicBezTo>
                <a:lnTo>
                  <a:pt x="0" y="725"/>
                </a:lnTo>
                <a:cubicBezTo>
                  <a:pt x="0" y="712"/>
                  <a:pt x="11" y="700"/>
                  <a:pt x="25" y="700"/>
                </a:cubicBezTo>
                <a:cubicBezTo>
                  <a:pt x="39" y="700"/>
                  <a:pt x="50" y="712"/>
                  <a:pt x="50" y="725"/>
                </a:cubicBezTo>
                <a:close/>
                <a:moveTo>
                  <a:pt x="50" y="1075"/>
                </a:moveTo>
                <a:lnTo>
                  <a:pt x="50" y="1225"/>
                </a:lnTo>
                <a:cubicBezTo>
                  <a:pt x="50" y="1239"/>
                  <a:pt x="39" y="1250"/>
                  <a:pt x="25" y="1250"/>
                </a:cubicBezTo>
                <a:cubicBezTo>
                  <a:pt x="11" y="1250"/>
                  <a:pt x="0" y="1239"/>
                  <a:pt x="0" y="1225"/>
                </a:cubicBezTo>
                <a:lnTo>
                  <a:pt x="0" y="1075"/>
                </a:lnTo>
                <a:cubicBezTo>
                  <a:pt x="0" y="1062"/>
                  <a:pt x="11" y="1050"/>
                  <a:pt x="25" y="1050"/>
                </a:cubicBezTo>
                <a:cubicBezTo>
                  <a:pt x="39" y="1050"/>
                  <a:pt x="50" y="1062"/>
                  <a:pt x="50" y="1075"/>
                </a:cubicBezTo>
                <a:close/>
                <a:moveTo>
                  <a:pt x="50" y="1425"/>
                </a:moveTo>
                <a:lnTo>
                  <a:pt x="50" y="1575"/>
                </a:lnTo>
                <a:cubicBezTo>
                  <a:pt x="50" y="1589"/>
                  <a:pt x="39" y="1600"/>
                  <a:pt x="25" y="1600"/>
                </a:cubicBezTo>
                <a:cubicBezTo>
                  <a:pt x="11" y="1600"/>
                  <a:pt x="0" y="1589"/>
                  <a:pt x="0" y="1575"/>
                </a:cubicBezTo>
                <a:lnTo>
                  <a:pt x="0" y="1425"/>
                </a:lnTo>
                <a:cubicBezTo>
                  <a:pt x="0" y="1412"/>
                  <a:pt x="11" y="1400"/>
                  <a:pt x="25" y="1400"/>
                </a:cubicBezTo>
                <a:cubicBezTo>
                  <a:pt x="39" y="1400"/>
                  <a:pt x="50" y="1412"/>
                  <a:pt x="50" y="1425"/>
                </a:cubicBezTo>
                <a:close/>
                <a:moveTo>
                  <a:pt x="50" y="1775"/>
                </a:moveTo>
                <a:lnTo>
                  <a:pt x="50" y="1925"/>
                </a:lnTo>
                <a:cubicBezTo>
                  <a:pt x="50" y="1939"/>
                  <a:pt x="39" y="1950"/>
                  <a:pt x="25" y="1950"/>
                </a:cubicBezTo>
                <a:cubicBezTo>
                  <a:pt x="11" y="1950"/>
                  <a:pt x="0" y="1939"/>
                  <a:pt x="0" y="1925"/>
                </a:cubicBezTo>
                <a:lnTo>
                  <a:pt x="0" y="1775"/>
                </a:lnTo>
                <a:cubicBezTo>
                  <a:pt x="0" y="1762"/>
                  <a:pt x="11" y="1750"/>
                  <a:pt x="25" y="1750"/>
                </a:cubicBezTo>
                <a:cubicBezTo>
                  <a:pt x="39" y="1750"/>
                  <a:pt x="50" y="1762"/>
                  <a:pt x="50" y="1775"/>
                </a:cubicBezTo>
                <a:close/>
                <a:moveTo>
                  <a:pt x="50" y="2125"/>
                </a:moveTo>
                <a:lnTo>
                  <a:pt x="50" y="2275"/>
                </a:lnTo>
                <a:cubicBezTo>
                  <a:pt x="50" y="2289"/>
                  <a:pt x="39" y="2300"/>
                  <a:pt x="25" y="2300"/>
                </a:cubicBezTo>
                <a:cubicBezTo>
                  <a:pt x="11" y="2300"/>
                  <a:pt x="0" y="2289"/>
                  <a:pt x="0" y="2275"/>
                </a:cubicBezTo>
                <a:lnTo>
                  <a:pt x="0" y="2125"/>
                </a:lnTo>
                <a:cubicBezTo>
                  <a:pt x="0" y="2112"/>
                  <a:pt x="11" y="2100"/>
                  <a:pt x="25" y="2100"/>
                </a:cubicBezTo>
                <a:cubicBezTo>
                  <a:pt x="39" y="2100"/>
                  <a:pt x="50" y="2112"/>
                  <a:pt x="50" y="2125"/>
                </a:cubicBezTo>
                <a:close/>
                <a:moveTo>
                  <a:pt x="50" y="2475"/>
                </a:moveTo>
                <a:lnTo>
                  <a:pt x="50" y="2625"/>
                </a:lnTo>
                <a:cubicBezTo>
                  <a:pt x="50" y="2639"/>
                  <a:pt x="39" y="2650"/>
                  <a:pt x="25" y="2650"/>
                </a:cubicBezTo>
                <a:cubicBezTo>
                  <a:pt x="11" y="2650"/>
                  <a:pt x="0" y="2639"/>
                  <a:pt x="0" y="2625"/>
                </a:cubicBezTo>
                <a:lnTo>
                  <a:pt x="0" y="2475"/>
                </a:lnTo>
                <a:cubicBezTo>
                  <a:pt x="0" y="2462"/>
                  <a:pt x="11" y="2450"/>
                  <a:pt x="25" y="2450"/>
                </a:cubicBezTo>
                <a:cubicBezTo>
                  <a:pt x="39" y="2450"/>
                  <a:pt x="50" y="2462"/>
                  <a:pt x="50" y="2475"/>
                </a:cubicBezTo>
                <a:close/>
                <a:moveTo>
                  <a:pt x="50" y="2825"/>
                </a:moveTo>
                <a:lnTo>
                  <a:pt x="50" y="2975"/>
                </a:lnTo>
                <a:cubicBezTo>
                  <a:pt x="50" y="2989"/>
                  <a:pt x="39" y="3000"/>
                  <a:pt x="25" y="3000"/>
                </a:cubicBezTo>
                <a:cubicBezTo>
                  <a:pt x="11" y="3000"/>
                  <a:pt x="0" y="2989"/>
                  <a:pt x="0" y="2975"/>
                </a:cubicBezTo>
                <a:lnTo>
                  <a:pt x="0" y="2825"/>
                </a:lnTo>
                <a:cubicBezTo>
                  <a:pt x="0" y="2812"/>
                  <a:pt x="11" y="2800"/>
                  <a:pt x="25" y="2800"/>
                </a:cubicBezTo>
                <a:cubicBezTo>
                  <a:pt x="39" y="2800"/>
                  <a:pt x="50" y="2812"/>
                  <a:pt x="50" y="2825"/>
                </a:cubicBezTo>
                <a:close/>
                <a:moveTo>
                  <a:pt x="50" y="3175"/>
                </a:moveTo>
                <a:lnTo>
                  <a:pt x="50" y="3325"/>
                </a:lnTo>
                <a:cubicBezTo>
                  <a:pt x="50" y="3339"/>
                  <a:pt x="39" y="3350"/>
                  <a:pt x="25" y="3350"/>
                </a:cubicBezTo>
                <a:cubicBezTo>
                  <a:pt x="11" y="3350"/>
                  <a:pt x="0" y="3339"/>
                  <a:pt x="0" y="3325"/>
                </a:cubicBezTo>
                <a:lnTo>
                  <a:pt x="0" y="3175"/>
                </a:lnTo>
                <a:cubicBezTo>
                  <a:pt x="0" y="3162"/>
                  <a:pt x="11" y="3150"/>
                  <a:pt x="25" y="3150"/>
                </a:cubicBezTo>
                <a:cubicBezTo>
                  <a:pt x="39" y="3150"/>
                  <a:pt x="50" y="3162"/>
                  <a:pt x="50" y="3175"/>
                </a:cubicBezTo>
                <a:close/>
                <a:moveTo>
                  <a:pt x="50" y="3525"/>
                </a:moveTo>
                <a:lnTo>
                  <a:pt x="50" y="3675"/>
                </a:lnTo>
                <a:cubicBezTo>
                  <a:pt x="50" y="3689"/>
                  <a:pt x="39" y="3700"/>
                  <a:pt x="25" y="3700"/>
                </a:cubicBezTo>
                <a:cubicBezTo>
                  <a:pt x="11" y="3700"/>
                  <a:pt x="0" y="3689"/>
                  <a:pt x="0" y="3675"/>
                </a:cubicBezTo>
                <a:lnTo>
                  <a:pt x="0" y="3525"/>
                </a:lnTo>
                <a:cubicBezTo>
                  <a:pt x="0" y="3512"/>
                  <a:pt x="11" y="3500"/>
                  <a:pt x="25" y="3500"/>
                </a:cubicBezTo>
                <a:cubicBezTo>
                  <a:pt x="39" y="3500"/>
                  <a:pt x="50" y="3512"/>
                  <a:pt x="50" y="3525"/>
                </a:cubicBezTo>
                <a:close/>
                <a:moveTo>
                  <a:pt x="50" y="3875"/>
                </a:moveTo>
                <a:lnTo>
                  <a:pt x="50" y="4025"/>
                </a:lnTo>
                <a:cubicBezTo>
                  <a:pt x="50" y="4039"/>
                  <a:pt x="39" y="4050"/>
                  <a:pt x="25" y="4050"/>
                </a:cubicBezTo>
                <a:cubicBezTo>
                  <a:pt x="11" y="4050"/>
                  <a:pt x="0" y="4039"/>
                  <a:pt x="0" y="4025"/>
                </a:cubicBezTo>
                <a:lnTo>
                  <a:pt x="0" y="3875"/>
                </a:lnTo>
                <a:cubicBezTo>
                  <a:pt x="0" y="3862"/>
                  <a:pt x="11" y="3850"/>
                  <a:pt x="25" y="3850"/>
                </a:cubicBezTo>
                <a:cubicBezTo>
                  <a:pt x="39" y="3850"/>
                  <a:pt x="50" y="3862"/>
                  <a:pt x="50" y="3875"/>
                </a:cubicBezTo>
                <a:close/>
                <a:moveTo>
                  <a:pt x="50" y="4225"/>
                </a:moveTo>
                <a:lnTo>
                  <a:pt x="50" y="4375"/>
                </a:lnTo>
                <a:cubicBezTo>
                  <a:pt x="50" y="4389"/>
                  <a:pt x="39" y="4400"/>
                  <a:pt x="25" y="4400"/>
                </a:cubicBezTo>
                <a:cubicBezTo>
                  <a:pt x="11" y="4400"/>
                  <a:pt x="0" y="4389"/>
                  <a:pt x="0" y="4375"/>
                </a:cubicBezTo>
                <a:lnTo>
                  <a:pt x="0" y="4225"/>
                </a:lnTo>
                <a:cubicBezTo>
                  <a:pt x="0" y="4212"/>
                  <a:pt x="11" y="4200"/>
                  <a:pt x="25" y="4200"/>
                </a:cubicBezTo>
                <a:cubicBezTo>
                  <a:pt x="39" y="4200"/>
                  <a:pt x="50" y="4212"/>
                  <a:pt x="50" y="4225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beve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303" name="Rectangle 792"/>
          <p:cNvSpPr>
            <a:spLocks noChangeArrowheads="1"/>
          </p:cNvSpPr>
          <p:nvPr/>
        </p:nvSpPr>
        <p:spPr bwMode="auto">
          <a:xfrm>
            <a:off x="5554662" y="3037682"/>
            <a:ext cx="11906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B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04" name="Rectangle 793"/>
          <p:cNvSpPr>
            <a:spLocks noChangeArrowheads="1"/>
          </p:cNvSpPr>
          <p:nvPr/>
        </p:nvSpPr>
        <p:spPr bwMode="auto">
          <a:xfrm>
            <a:off x="5673725" y="3144044"/>
            <a:ext cx="635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900" b="0">
                <a:solidFill>
                  <a:srgbClr val="000000"/>
                </a:solidFill>
              </a:rPr>
              <a:t>4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05" name="Rectangle 794"/>
          <p:cNvSpPr>
            <a:spLocks noChangeArrowheads="1"/>
          </p:cNvSpPr>
          <p:nvPr/>
        </p:nvSpPr>
        <p:spPr bwMode="auto">
          <a:xfrm>
            <a:off x="5737225" y="3037682"/>
            <a:ext cx="49212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: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06" name="Rectangle 795"/>
          <p:cNvSpPr>
            <a:spLocks noChangeArrowheads="1"/>
          </p:cNvSpPr>
          <p:nvPr/>
        </p:nvSpPr>
        <p:spPr bwMode="auto">
          <a:xfrm>
            <a:off x="5554662" y="3250407"/>
            <a:ext cx="10795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T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07" name="Rectangle 796"/>
          <p:cNvSpPr>
            <a:spLocks noChangeArrowheads="1"/>
          </p:cNvSpPr>
          <p:nvPr/>
        </p:nvSpPr>
        <p:spPr bwMode="auto">
          <a:xfrm>
            <a:off x="5662612" y="3356769"/>
            <a:ext cx="762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900" b="0">
                <a:solidFill>
                  <a:srgbClr val="000000"/>
                </a:solidFill>
              </a:rPr>
              <a:t>B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08" name="Rectangle 797"/>
          <p:cNvSpPr>
            <a:spLocks noChangeArrowheads="1"/>
          </p:cNvSpPr>
          <p:nvPr/>
        </p:nvSpPr>
        <p:spPr bwMode="auto">
          <a:xfrm>
            <a:off x="5548312" y="3631407"/>
            <a:ext cx="13811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G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09" name="Rectangle 798"/>
          <p:cNvSpPr>
            <a:spLocks noChangeArrowheads="1"/>
          </p:cNvSpPr>
          <p:nvPr/>
        </p:nvSpPr>
        <p:spPr bwMode="auto">
          <a:xfrm>
            <a:off x="5543550" y="3918744"/>
            <a:ext cx="119062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V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10" name="Rectangle 799"/>
          <p:cNvSpPr>
            <a:spLocks noChangeArrowheads="1"/>
          </p:cNvSpPr>
          <p:nvPr/>
        </p:nvSpPr>
        <p:spPr bwMode="auto">
          <a:xfrm>
            <a:off x="5543550" y="4190207"/>
            <a:ext cx="138112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G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11" name="Freeform 800"/>
          <p:cNvSpPr>
            <a:spLocks noEditPoints="1"/>
          </p:cNvSpPr>
          <p:nvPr/>
        </p:nvSpPr>
        <p:spPr bwMode="auto">
          <a:xfrm>
            <a:off x="6883400" y="3020219"/>
            <a:ext cx="12700" cy="484188"/>
          </a:xfrm>
          <a:custGeom>
            <a:avLst/>
            <a:gdLst>
              <a:gd name="T0" fmla="*/ 2147483647 w 8"/>
              <a:gd name="T1" fmla="*/ 0 h 305"/>
              <a:gd name="T2" fmla="*/ 2147483647 w 8"/>
              <a:gd name="T3" fmla="*/ 2147483647 h 305"/>
              <a:gd name="T4" fmla="*/ 0 w 8"/>
              <a:gd name="T5" fmla="*/ 2147483647 h 305"/>
              <a:gd name="T6" fmla="*/ 0 w 8"/>
              <a:gd name="T7" fmla="*/ 0 h 305"/>
              <a:gd name="T8" fmla="*/ 2147483647 w 8"/>
              <a:gd name="T9" fmla="*/ 0 h 305"/>
              <a:gd name="T10" fmla="*/ 2147483647 w 8"/>
              <a:gd name="T11" fmla="*/ 2147483647 h 305"/>
              <a:gd name="T12" fmla="*/ 2147483647 w 8"/>
              <a:gd name="T13" fmla="*/ 2147483647 h 305"/>
              <a:gd name="T14" fmla="*/ 0 w 8"/>
              <a:gd name="T15" fmla="*/ 2147483647 h 305"/>
              <a:gd name="T16" fmla="*/ 0 w 8"/>
              <a:gd name="T17" fmla="*/ 2147483647 h 305"/>
              <a:gd name="T18" fmla="*/ 2147483647 w 8"/>
              <a:gd name="T19" fmla="*/ 2147483647 h 305"/>
              <a:gd name="T20" fmla="*/ 2147483647 w 8"/>
              <a:gd name="T21" fmla="*/ 2147483647 h 305"/>
              <a:gd name="T22" fmla="*/ 2147483647 w 8"/>
              <a:gd name="T23" fmla="*/ 2147483647 h 305"/>
              <a:gd name="T24" fmla="*/ 0 w 8"/>
              <a:gd name="T25" fmla="*/ 2147483647 h 305"/>
              <a:gd name="T26" fmla="*/ 0 w 8"/>
              <a:gd name="T27" fmla="*/ 2147483647 h 305"/>
              <a:gd name="T28" fmla="*/ 2147483647 w 8"/>
              <a:gd name="T29" fmla="*/ 2147483647 h 305"/>
              <a:gd name="T30" fmla="*/ 2147483647 w 8"/>
              <a:gd name="T31" fmla="*/ 2147483647 h 305"/>
              <a:gd name="T32" fmla="*/ 2147483647 w 8"/>
              <a:gd name="T33" fmla="*/ 2147483647 h 305"/>
              <a:gd name="T34" fmla="*/ 0 w 8"/>
              <a:gd name="T35" fmla="*/ 2147483647 h 305"/>
              <a:gd name="T36" fmla="*/ 0 w 8"/>
              <a:gd name="T37" fmla="*/ 2147483647 h 305"/>
              <a:gd name="T38" fmla="*/ 2147483647 w 8"/>
              <a:gd name="T39" fmla="*/ 2147483647 h 305"/>
              <a:gd name="T40" fmla="*/ 2147483647 w 8"/>
              <a:gd name="T41" fmla="*/ 2147483647 h 305"/>
              <a:gd name="T42" fmla="*/ 2147483647 w 8"/>
              <a:gd name="T43" fmla="*/ 2147483647 h 305"/>
              <a:gd name="T44" fmla="*/ 0 w 8"/>
              <a:gd name="T45" fmla="*/ 2147483647 h 305"/>
              <a:gd name="T46" fmla="*/ 0 w 8"/>
              <a:gd name="T47" fmla="*/ 2147483647 h 305"/>
              <a:gd name="T48" fmla="*/ 2147483647 w 8"/>
              <a:gd name="T49" fmla="*/ 2147483647 h 305"/>
              <a:gd name="T50" fmla="*/ 2147483647 w 8"/>
              <a:gd name="T51" fmla="*/ 2147483647 h 305"/>
              <a:gd name="T52" fmla="*/ 2147483647 w 8"/>
              <a:gd name="T53" fmla="*/ 2147483647 h 305"/>
              <a:gd name="T54" fmla="*/ 0 w 8"/>
              <a:gd name="T55" fmla="*/ 2147483647 h 305"/>
              <a:gd name="T56" fmla="*/ 0 w 8"/>
              <a:gd name="T57" fmla="*/ 2147483647 h 305"/>
              <a:gd name="T58" fmla="*/ 2147483647 w 8"/>
              <a:gd name="T59" fmla="*/ 2147483647 h 30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8"/>
              <a:gd name="T91" fmla="*/ 0 h 305"/>
              <a:gd name="T92" fmla="*/ 8 w 8"/>
              <a:gd name="T93" fmla="*/ 305 h 305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8" h="305">
                <a:moveTo>
                  <a:pt x="8" y="0"/>
                </a:moveTo>
                <a:lnTo>
                  <a:pt x="8" y="32"/>
                </a:lnTo>
                <a:lnTo>
                  <a:pt x="0" y="32"/>
                </a:lnTo>
                <a:lnTo>
                  <a:pt x="0" y="0"/>
                </a:lnTo>
                <a:lnTo>
                  <a:pt x="8" y="0"/>
                </a:lnTo>
                <a:close/>
                <a:moveTo>
                  <a:pt x="8" y="56"/>
                </a:moveTo>
                <a:lnTo>
                  <a:pt x="8" y="88"/>
                </a:lnTo>
                <a:lnTo>
                  <a:pt x="0" y="88"/>
                </a:lnTo>
                <a:lnTo>
                  <a:pt x="0" y="56"/>
                </a:lnTo>
                <a:lnTo>
                  <a:pt x="8" y="56"/>
                </a:lnTo>
                <a:close/>
                <a:moveTo>
                  <a:pt x="8" y="112"/>
                </a:moveTo>
                <a:lnTo>
                  <a:pt x="8" y="144"/>
                </a:lnTo>
                <a:lnTo>
                  <a:pt x="0" y="144"/>
                </a:lnTo>
                <a:lnTo>
                  <a:pt x="0" y="112"/>
                </a:lnTo>
                <a:lnTo>
                  <a:pt x="8" y="112"/>
                </a:lnTo>
                <a:close/>
                <a:moveTo>
                  <a:pt x="8" y="168"/>
                </a:moveTo>
                <a:lnTo>
                  <a:pt x="8" y="200"/>
                </a:lnTo>
                <a:lnTo>
                  <a:pt x="0" y="200"/>
                </a:lnTo>
                <a:lnTo>
                  <a:pt x="0" y="168"/>
                </a:lnTo>
                <a:lnTo>
                  <a:pt x="8" y="168"/>
                </a:lnTo>
                <a:close/>
                <a:moveTo>
                  <a:pt x="8" y="224"/>
                </a:moveTo>
                <a:lnTo>
                  <a:pt x="8" y="256"/>
                </a:lnTo>
                <a:lnTo>
                  <a:pt x="0" y="256"/>
                </a:lnTo>
                <a:lnTo>
                  <a:pt x="0" y="224"/>
                </a:lnTo>
                <a:lnTo>
                  <a:pt x="8" y="224"/>
                </a:lnTo>
                <a:close/>
                <a:moveTo>
                  <a:pt x="8" y="280"/>
                </a:moveTo>
                <a:lnTo>
                  <a:pt x="8" y="305"/>
                </a:lnTo>
                <a:lnTo>
                  <a:pt x="0" y="305"/>
                </a:lnTo>
                <a:lnTo>
                  <a:pt x="0" y="280"/>
                </a:lnTo>
                <a:lnTo>
                  <a:pt x="8" y="28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beve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312" name="Freeform 801"/>
          <p:cNvSpPr>
            <a:spLocks noEditPoints="1"/>
          </p:cNvSpPr>
          <p:nvPr/>
        </p:nvSpPr>
        <p:spPr bwMode="auto">
          <a:xfrm>
            <a:off x="6877050" y="3575844"/>
            <a:ext cx="9525" cy="838200"/>
          </a:xfrm>
          <a:custGeom>
            <a:avLst/>
            <a:gdLst>
              <a:gd name="T0" fmla="*/ 2147483647 w 25"/>
              <a:gd name="T1" fmla="*/ 2147483647 h 2200"/>
              <a:gd name="T2" fmla="*/ 0 w 25"/>
              <a:gd name="T3" fmla="*/ 2147483647 h 2200"/>
              <a:gd name="T4" fmla="*/ 2147483647 w 25"/>
              <a:gd name="T5" fmla="*/ 0 h 2200"/>
              <a:gd name="T6" fmla="*/ 2147483647 w 25"/>
              <a:gd name="T7" fmla="*/ 2147483647 h 2200"/>
              <a:gd name="T8" fmla="*/ 2147483647 w 25"/>
              <a:gd name="T9" fmla="*/ 2147483647 h 2200"/>
              <a:gd name="T10" fmla="*/ 0 w 25"/>
              <a:gd name="T11" fmla="*/ 2147483647 h 2200"/>
              <a:gd name="T12" fmla="*/ 2147483647 w 25"/>
              <a:gd name="T13" fmla="*/ 2147483647 h 2200"/>
              <a:gd name="T14" fmla="*/ 2147483647 w 25"/>
              <a:gd name="T15" fmla="*/ 2147483647 h 2200"/>
              <a:gd name="T16" fmla="*/ 0 w 25"/>
              <a:gd name="T17" fmla="*/ 2147483647 h 2200"/>
              <a:gd name="T18" fmla="*/ 2147483647 w 25"/>
              <a:gd name="T19" fmla="*/ 2147483647 h 2200"/>
              <a:gd name="T20" fmla="*/ 2147483647 w 25"/>
              <a:gd name="T21" fmla="*/ 2147483647 h 2200"/>
              <a:gd name="T22" fmla="*/ 2147483647 w 25"/>
              <a:gd name="T23" fmla="*/ 2147483647 h 2200"/>
              <a:gd name="T24" fmla="*/ 0 w 25"/>
              <a:gd name="T25" fmla="*/ 2147483647 h 2200"/>
              <a:gd name="T26" fmla="*/ 2147483647 w 25"/>
              <a:gd name="T27" fmla="*/ 2147483647 h 2200"/>
              <a:gd name="T28" fmla="*/ 2147483647 w 25"/>
              <a:gd name="T29" fmla="*/ 2147483647 h 2200"/>
              <a:gd name="T30" fmla="*/ 0 w 25"/>
              <a:gd name="T31" fmla="*/ 2147483647 h 2200"/>
              <a:gd name="T32" fmla="*/ 2147483647 w 25"/>
              <a:gd name="T33" fmla="*/ 2147483647 h 2200"/>
              <a:gd name="T34" fmla="*/ 2147483647 w 25"/>
              <a:gd name="T35" fmla="*/ 2147483647 h 2200"/>
              <a:gd name="T36" fmla="*/ 2147483647 w 25"/>
              <a:gd name="T37" fmla="*/ 2147483647 h 2200"/>
              <a:gd name="T38" fmla="*/ 0 w 25"/>
              <a:gd name="T39" fmla="*/ 2147483647 h 2200"/>
              <a:gd name="T40" fmla="*/ 2147483647 w 25"/>
              <a:gd name="T41" fmla="*/ 2147483647 h 2200"/>
              <a:gd name="T42" fmla="*/ 2147483647 w 25"/>
              <a:gd name="T43" fmla="*/ 2147483647 h 2200"/>
              <a:gd name="T44" fmla="*/ 0 w 25"/>
              <a:gd name="T45" fmla="*/ 2147483647 h 2200"/>
              <a:gd name="T46" fmla="*/ 2147483647 w 25"/>
              <a:gd name="T47" fmla="*/ 2147483647 h 2200"/>
              <a:gd name="T48" fmla="*/ 2147483647 w 25"/>
              <a:gd name="T49" fmla="*/ 2147483647 h 2200"/>
              <a:gd name="T50" fmla="*/ 2147483647 w 25"/>
              <a:gd name="T51" fmla="*/ 2147483647 h 2200"/>
              <a:gd name="T52" fmla="*/ 0 w 25"/>
              <a:gd name="T53" fmla="*/ 2147483647 h 2200"/>
              <a:gd name="T54" fmla="*/ 2147483647 w 25"/>
              <a:gd name="T55" fmla="*/ 2147483647 h 2200"/>
              <a:gd name="T56" fmla="*/ 2147483647 w 25"/>
              <a:gd name="T57" fmla="*/ 2147483647 h 2200"/>
              <a:gd name="T58" fmla="*/ 0 w 25"/>
              <a:gd name="T59" fmla="*/ 2147483647 h 2200"/>
              <a:gd name="T60" fmla="*/ 2147483647 w 25"/>
              <a:gd name="T61" fmla="*/ 2147483647 h 2200"/>
              <a:gd name="T62" fmla="*/ 2147483647 w 25"/>
              <a:gd name="T63" fmla="*/ 2147483647 h 2200"/>
              <a:gd name="T64" fmla="*/ 2147483647 w 25"/>
              <a:gd name="T65" fmla="*/ 2147483647 h 2200"/>
              <a:gd name="T66" fmla="*/ 0 w 25"/>
              <a:gd name="T67" fmla="*/ 2147483647 h 2200"/>
              <a:gd name="T68" fmla="*/ 2147483647 w 25"/>
              <a:gd name="T69" fmla="*/ 2147483647 h 2200"/>
              <a:gd name="T70" fmla="*/ 2147483647 w 25"/>
              <a:gd name="T71" fmla="*/ 2147483647 h 2200"/>
              <a:gd name="T72" fmla="*/ 0 w 25"/>
              <a:gd name="T73" fmla="*/ 2147483647 h 2200"/>
              <a:gd name="T74" fmla="*/ 2147483647 w 25"/>
              <a:gd name="T75" fmla="*/ 2147483647 h 2200"/>
              <a:gd name="T76" fmla="*/ 2147483647 w 25"/>
              <a:gd name="T77" fmla="*/ 2147483647 h 2200"/>
              <a:gd name="T78" fmla="*/ 2147483647 w 25"/>
              <a:gd name="T79" fmla="*/ 2147483647 h 2200"/>
              <a:gd name="T80" fmla="*/ 0 w 25"/>
              <a:gd name="T81" fmla="*/ 2147483647 h 2200"/>
              <a:gd name="T82" fmla="*/ 2147483647 w 25"/>
              <a:gd name="T83" fmla="*/ 2147483647 h 2200"/>
              <a:gd name="T84" fmla="*/ 2147483647 w 25"/>
              <a:gd name="T85" fmla="*/ 2147483647 h 2200"/>
              <a:gd name="T86" fmla="*/ 0 w 25"/>
              <a:gd name="T87" fmla="*/ 2147483647 h 2200"/>
              <a:gd name="T88" fmla="*/ 2147483647 w 25"/>
              <a:gd name="T89" fmla="*/ 2147483647 h 220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5"/>
              <a:gd name="T136" fmla="*/ 0 h 2200"/>
              <a:gd name="T137" fmla="*/ 25 w 25"/>
              <a:gd name="T138" fmla="*/ 2200 h 2200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5" h="2200">
                <a:moveTo>
                  <a:pt x="25" y="12"/>
                </a:moveTo>
                <a:lnTo>
                  <a:pt x="25" y="87"/>
                </a:lnTo>
                <a:cubicBezTo>
                  <a:pt x="25" y="94"/>
                  <a:pt x="19" y="100"/>
                  <a:pt x="12" y="100"/>
                </a:cubicBezTo>
                <a:cubicBezTo>
                  <a:pt x="5" y="100"/>
                  <a:pt x="0" y="94"/>
                  <a:pt x="0" y="87"/>
                </a:cubicBezTo>
                <a:lnTo>
                  <a:pt x="0" y="12"/>
                </a:lnTo>
                <a:cubicBezTo>
                  <a:pt x="0" y="6"/>
                  <a:pt x="5" y="0"/>
                  <a:pt x="12" y="0"/>
                </a:cubicBezTo>
                <a:cubicBezTo>
                  <a:pt x="19" y="0"/>
                  <a:pt x="25" y="6"/>
                  <a:pt x="25" y="12"/>
                </a:cubicBezTo>
                <a:close/>
                <a:moveTo>
                  <a:pt x="25" y="187"/>
                </a:moveTo>
                <a:lnTo>
                  <a:pt x="25" y="262"/>
                </a:lnTo>
                <a:cubicBezTo>
                  <a:pt x="25" y="269"/>
                  <a:pt x="19" y="275"/>
                  <a:pt x="12" y="275"/>
                </a:cubicBezTo>
                <a:cubicBezTo>
                  <a:pt x="5" y="275"/>
                  <a:pt x="0" y="269"/>
                  <a:pt x="0" y="262"/>
                </a:cubicBezTo>
                <a:lnTo>
                  <a:pt x="0" y="187"/>
                </a:lnTo>
                <a:cubicBezTo>
                  <a:pt x="0" y="181"/>
                  <a:pt x="5" y="175"/>
                  <a:pt x="12" y="175"/>
                </a:cubicBezTo>
                <a:cubicBezTo>
                  <a:pt x="19" y="175"/>
                  <a:pt x="25" y="181"/>
                  <a:pt x="25" y="187"/>
                </a:cubicBezTo>
                <a:close/>
                <a:moveTo>
                  <a:pt x="25" y="362"/>
                </a:moveTo>
                <a:lnTo>
                  <a:pt x="25" y="437"/>
                </a:lnTo>
                <a:cubicBezTo>
                  <a:pt x="25" y="444"/>
                  <a:pt x="19" y="450"/>
                  <a:pt x="12" y="450"/>
                </a:cubicBezTo>
                <a:cubicBezTo>
                  <a:pt x="5" y="450"/>
                  <a:pt x="0" y="444"/>
                  <a:pt x="0" y="437"/>
                </a:cubicBezTo>
                <a:lnTo>
                  <a:pt x="0" y="362"/>
                </a:lnTo>
                <a:cubicBezTo>
                  <a:pt x="0" y="356"/>
                  <a:pt x="5" y="350"/>
                  <a:pt x="12" y="350"/>
                </a:cubicBezTo>
                <a:cubicBezTo>
                  <a:pt x="19" y="350"/>
                  <a:pt x="25" y="356"/>
                  <a:pt x="25" y="362"/>
                </a:cubicBezTo>
                <a:close/>
                <a:moveTo>
                  <a:pt x="25" y="537"/>
                </a:moveTo>
                <a:lnTo>
                  <a:pt x="25" y="612"/>
                </a:lnTo>
                <a:cubicBezTo>
                  <a:pt x="25" y="619"/>
                  <a:pt x="19" y="625"/>
                  <a:pt x="12" y="625"/>
                </a:cubicBezTo>
                <a:cubicBezTo>
                  <a:pt x="5" y="625"/>
                  <a:pt x="0" y="619"/>
                  <a:pt x="0" y="612"/>
                </a:cubicBezTo>
                <a:lnTo>
                  <a:pt x="0" y="537"/>
                </a:lnTo>
                <a:cubicBezTo>
                  <a:pt x="0" y="531"/>
                  <a:pt x="5" y="525"/>
                  <a:pt x="12" y="525"/>
                </a:cubicBezTo>
                <a:cubicBezTo>
                  <a:pt x="19" y="525"/>
                  <a:pt x="25" y="531"/>
                  <a:pt x="25" y="537"/>
                </a:cubicBezTo>
                <a:close/>
                <a:moveTo>
                  <a:pt x="25" y="712"/>
                </a:moveTo>
                <a:lnTo>
                  <a:pt x="25" y="787"/>
                </a:lnTo>
                <a:cubicBezTo>
                  <a:pt x="25" y="794"/>
                  <a:pt x="19" y="800"/>
                  <a:pt x="12" y="800"/>
                </a:cubicBezTo>
                <a:cubicBezTo>
                  <a:pt x="5" y="800"/>
                  <a:pt x="0" y="794"/>
                  <a:pt x="0" y="787"/>
                </a:cubicBezTo>
                <a:lnTo>
                  <a:pt x="0" y="712"/>
                </a:lnTo>
                <a:cubicBezTo>
                  <a:pt x="0" y="706"/>
                  <a:pt x="5" y="700"/>
                  <a:pt x="12" y="700"/>
                </a:cubicBezTo>
                <a:cubicBezTo>
                  <a:pt x="19" y="700"/>
                  <a:pt x="25" y="706"/>
                  <a:pt x="25" y="712"/>
                </a:cubicBezTo>
                <a:close/>
                <a:moveTo>
                  <a:pt x="25" y="887"/>
                </a:moveTo>
                <a:lnTo>
                  <a:pt x="25" y="962"/>
                </a:lnTo>
                <a:cubicBezTo>
                  <a:pt x="25" y="969"/>
                  <a:pt x="19" y="975"/>
                  <a:pt x="12" y="975"/>
                </a:cubicBezTo>
                <a:cubicBezTo>
                  <a:pt x="5" y="975"/>
                  <a:pt x="0" y="969"/>
                  <a:pt x="0" y="962"/>
                </a:cubicBezTo>
                <a:lnTo>
                  <a:pt x="0" y="887"/>
                </a:lnTo>
                <a:cubicBezTo>
                  <a:pt x="0" y="881"/>
                  <a:pt x="5" y="875"/>
                  <a:pt x="12" y="875"/>
                </a:cubicBezTo>
                <a:cubicBezTo>
                  <a:pt x="19" y="875"/>
                  <a:pt x="25" y="881"/>
                  <a:pt x="25" y="887"/>
                </a:cubicBezTo>
                <a:close/>
                <a:moveTo>
                  <a:pt x="25" y="1062"/>
                </a:moveTo>
                <a:lnTo>
                  <a:pt x="25" y="1137"/>
                </a:lnTo>
                <a:cubicBezTo>
                  <a:pt x="25" y="1144"/>
                  <a:pt x="19" y="1150"/>
                  <a:pt x="12" y="1150"/>
                </a:cubicBezTo>
                <a:cubicBezTo>
                  <a:pt x="5" y="1150"/>
                  <a:pt x="0" y="1144"/>
                  <a:pt x="0" y="1137"/>
                </a:cubicBezTo>
                <a:lnTo>
                  <a:pt x="0" y="1062"/>
                </a:lnTo>
                <a:cubicBezTo>
                  <a:pt x="0" y="1056"/>
                  <a:pt x="5" y="1050"/>
                  <a:pt x="12" y="1050"/>
                </a:cubicBezTo>
                <a:cubicBezTo>
                  <a:pt x="19" y="1050"/>
                  <a:pt x="25" y="1056"/>
                  <a:pt x="25" y="1062"/>
                </a:cubicBezTo>
                <a:close/>
                <a:moveTo>
                  <a:pt x="25" y="1237"/>
                </a:moveTo>
                <a:lnTo>
                  <a:pt x="25" y="1312"/>
                </a:lnTo>
                <a:cubicBezTo>
                  <a:pt x="25" y="1319"/>
                  <a:pt x="19" y="1325"/>
                  <a:pt x="12" y="1325"/>
                </a:cubicBezTo>
                <a:cubicBezTo>
                  <a:pt x="5" y="1325"/>
                  <a:pt x="0" y="1319"/>
                  <a:pt x="0" y="1312"/>
                </a:cubicBezTo>
                <a:lnTo>
                  <a:pt x="0" y="1237"/>
                </a:lnTo>
                <a:cubicBezTo>
                  <a:pt x="0" y="1231"/>
                  <a:pt x="5" y="1225"/>
                  <a:pt x="12" y="1225"/>
                </a:cubicBezTo>
                <a:cubicBezTo>
                  <a:pt x="19" y="1225"/>
                  <a:pt x="25" y="1231"/>
                  <a:pt x="25" y="1237"/>
                </a:cubicBezTo>
                <a:close/>
                <a:moveTo>
                  <a:pt x="25" y="1412"/>
                </a:moveTo>
                <a:lnTo>
                  <a:pt x="25" y="1487"/>
                </a:lnTo>
                <a:cubicBezTo>
                  <a:pt x="25" y="1494"/>
                  <a:pt x="19" y="1500"/>
                  <a:pt x="12" y="1500"/>
                </a:cubicBezTo>
                <a:cubicBezTo>
                  <a:pt x="5" y="1500"/>
                  <a:pt x="0" y="1494"/>
                  <a:pt x="0" y="1487"/>
                </a:cubicBezTo>
                <a:lnTo>
                  <a:pt x="0" y="1412"/>
                </a:lnTo>
                <a:cubicBezTo>
                  <a:pt x="0" y="1406"/>
                  <a:pt x="5" y="1400"/>
                  <a:pt x="12" y="1400"/>
                </a:cubicBezTo>
                <a:cubicBezTo>
                  <a:pt x="19" y="1400"/>
                  <a:pt x="25" y="1406"/>
                  <a:pt x="25" y="1412"/>
                </a:cubicBezTo>
                <a:close/>
                <a:moveTo>
                  <a:pt x="25" y="1587"/>
                </a:moveTo>
                <a:lnTo>
                  <a:pt x="25" y="1662"/>
                </a:lnTo>
                <a:cubicBezTo>
                  <a:pt x="25" y="1669"/>
                  <a:pt x="19" y="1675"/>
                  <a:pt x="12" y="1675"/>
                </a:cubicBezTo>
                <a:cubicBezTo>
                  <a:pt x="5" y="1675"/>
                  <a:pt x="0" y="1669"/>
                  <a:pt x="0" y="1662"/>
                </a:cubicBezTo>
                <a:lnTo>
                  <a:pt x="0" y="1587"/>
                </a:lnTo>
                <a:cubicBezTo>
                  <a:pt x="0" y="1581"/>
                  <a:pt x="5" y="1575"/>
                  <a:pt x="12" y="1575"/>
                </a:cubicBezTo>
                <a:cubicBezTo>
                  <a:pt x="19" y="1575"/>
                  <a:pt x="25" y="1581"/>
                  <a:pt x="25" y="1587"/>
                </a:cubicBezTo>
                <a:close/>
                <a:moveTo>
                  <a:pt x="25" y="1762"/>
                </a:moveTo>
                <a:lnTo>
                  <a:pt x="25" y="1837"/>
                </a:lnTo>
                <a:cubicBezTo>
                  <a:pt x="25" y="1844"/>
                  <a:pt x="19" y="1850"/>
                  <a:pt x="12" y="1850"/>
                </a:cubicBezTo>
                <a:cubicBezTo>
                  <a:pt x="5" y="1850"/>
                  <a:pt x="0" y="1844"/>
                  <a:pt x="0" y="1837"/>
                </a:cubicBezTo>
                <a:lnTo>
                  <a:pt x="0" y="1762"/>
                </a:lnTo>
                <a:cubicBezTo>
                  <a:pt x="0" y="1756"/>
                  <a:pt x="5" y="1750"/>
                  <a:pt x="12" y="1750"/>
                </a:cubicBezTo>
                <a:cubicBezTo>
                  <a:pt x="19" y="1750"/>
                  <a:pt x="25" y="1756"/>
                  <a:pt x="25" y="1762"/>
                </a:cubicBezTo>
                <a:close/>
                <a:moveTo>
                  <a:pt x="25" y="1937"/>
                </a:moveTo>
                <a:lnTo>
                  <a:pt x="25" y="2012"/>
                </a:lnTo>
                <a:cubicBezTo>
                  <a:pt x="25" y="2019"/>
                  <a:pt x="19" y="2025"/>
                  <a:pt x="12" y="2025"/>
                </a:cubicBezTo>
                <a:cubicBezTo>
                  <a:pt x="5" y="2025"/>
                  <a:pt x="0" y="2019"/>
                  <a:pt x="0" y="2012"/>
                </a:cubicBezTo>
                <a:lnTo>
                  <a:pt x="0" y="1937"/>
                </a:lnTo>
                <a:cubicBezTo>
                  <a:pt x="0" y="1931"/>
                  <a:pt x="5" y="1925"/>
                  <a:pt x="12" y="1925"/>
                </a:cubicBezTo>
                <a:cubicBezTo>
                  <a:pt x="19" y="1925"/>
                  <a:pt x="25" y="1931"/>
                  <a:pt x="25" y="1937"/>
                </a:cubicBezTo>
                <a:close/>
                <a:moveTo>
                  <a:pt x="25" y="2112"/>
                </a:moveTo>
                <a:lnTo>
                  <a:pt x="25" y="2187"/>
                </a:lnTo>
                <a:cubicBezTo>
                  <a:pt x="25" y="2194"/>
                  <a:pt x="19" y="2200"/>
                  <a:pt x="12" y="2200"/>
                </a:cubicBezTo>
                <a:cubicBezTo>
                  <a:pt x="5" y="2200"/>
                  <a:pt x="0" y="2194"/>
                  <a:pt x="0" y="2187"/>
                </a:cubicBezTo>
                <a:lnTo>
                  <a:pt x="0" y="2112"/>
                </a:lnTo>
                <a:cubicBezTo>
                  <a:pt x="0" y="2106"/>
                  <a:pt x="5" y="2100"/>
                  <a:pt x="12" y="2100"/>
                </a:cubicBezTo>
                <a:cubicBezTo>
                  <a:pt x="19" y="2100"/>
                  <a:pt x="25" y="2106"/>
                  <a:pt x="25" y="2112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beve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313" name="Rectangle 802"/>
          <p:cNvSpPr>
            <a:spLocks noChangeArrowheads="1"/>
          </p:cNvSpPr>
          <p:nvPr/>
        </p:nvSpPr>
        <p:spPr bwMode="auto">
          <a:xfrm>
            <a:off x="6954837" y="3047207"/>
            <a:ext cx="11906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B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14" name="Rectangle 803"/>
          <p:cNvSpPr>
            <a:spLocks noChangeArrowheads="1"/>
          </p:cNvSpPr>
          <p:nvPr/>
        </p:nvSpPr>
        <p:spPr bwMode="auto">
          <a:xfrm>
            <a:off x="7073900" y="3153569"/>
            <a:ext cx="635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900" b="0">
                <a:solidFill>
                  <a:srgbClr val="000000"/>
                </a:solidFill>
              </a:rPr>
              <a:t>5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15" name="Rectangle 804"/>
          <p:cNvSpPr>
            <a:spLocks noChangeArrowheads="1"/>
          </p:cNvSpPr>
          <p:nvPr/>
        </p:nvSpPr>
        <p:spPr bwMode="auto">
          <a:xfrm>
            <a:off x="7137400" y="3047207"/>
            <a:ext cx="49212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: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16" name="Rectangle 805"/>
          <p:cNvSpPr>
            <a:spLocks noChangeArrowheads="1"/>
          </p:cNvSpPr>
          <p:nvPr/>
        </p:nvSpPr>
        <p:spPr bwMode="auto">
          <a:xfrm>
            <a:off x="6954837" y="3259932"/>
            <a:ext cx="10795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T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17" name="Rectangle 806"/>
          <p:cNvSpPr>
            <a:spLocks noChangeArrowheads="1"/>
          </p:cNvSpPr>
          <p:nvPr/>
        </p:nvSpPr>
        <p:spPr bwMode="auto">
          <a:xfrm>
            <a:off x="7062787" y="3366294"/>
            <a:ext cx="762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900" b="0">
                <a:solidFill>
                  <a:srgbClr val="000000"/>
                </a:solidFill>
              </a:rPr>
              <a:t>B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18" name="Rectangle 807"/>
          <p:cNvSpPr>
            <a:spLocks noChangeArrowheads="1"/>
          </p:cNvSpPr>
          <p:nvPr/>
        </p:nvSpPr>
        <p:spPr bwMode="auto">
          <a:xfrm>
            <a:off x="6948487" y="3640932"/>
            <a:ext cx="11906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V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19" name="Rectangle 808"/>
          <p:cNvSpPr>
            <a:spLocks noChangeArrowheads="1"/>
          </p:cNvSpPr>
          <p:nvPr/>
        </p:nvSpPr>
        <p:spPr bwMode="auto">
          <a:xfrm>
            <a:off x="6943725" y="3928269"/>
            <a:ext cx="119062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P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20" name="Rectangle 809"/>
          <p:cNvSpPr>
            <a:spLocks noChangeArrowheads="1"/>
          </p:cNvSpPr>
          <p:nvPr/>
        </p:nvSpPr>
        <p:spPr bwMode="auto">
          <a:xfrm>
            <a:off x="6943725" y="4199732"/>
            <a:ext cx="138112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G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21" name="Freeform 810"/>
          <p:cNvSpPr>
            <a:spLocks noEditPoints="1"/>
          </p:cNvSpPr>
          <p:nvPr/>
        </p:nvSpPr>
        <p:spPr bwMode="auto">
          <a:xfrm>
            <a:off x="7340600" y="3010694"/>
            <a:ext cx="12700" cy="484188"/>
          </a:xfrm>
          <a:custGeom>
            <a:avLst/>
            <a:gdLst>
              <a:gd name="T0" fmla="*/ 2147483647 w 8"/>
              <a:gd name="T1" fmla="*/ 0 h 305"/>
              <a:gd name="T2" fmla="*/ 2147483647 w 8"/>
              <a:gd name="T3" fmla="*/ 2147483647 h 305"/>
              <a:gd name="T4" fmla="*/ 0 w 8"/>
              <a:gd name="T5" fmla="*/ 2147483647 h 305"/>
              <a:gd name="T6" fmla="*/ 0 w 8"/>
              <a:gd name="T7" fmla="*/ 0 h 305"/>
              <a:gd name="T8" fmla="*/ 2147483647 w 8"/>
              <a:gd name="T9" fmla="*/ 0 h 305"/>
              <a:gd name="T10" fmla="*/ 2147483647 w 8"/>
              <a:gd name="T11" fmla="*/ 2147483647 h 305"/>
              <a:gd name="T12" fmla="*/ 2147483647 w 8"/>
              <a:gd name="T13" fmla="*/ 2147483647 h 305"/>
              <a:gd name="T14" fmla="*/ 0 w 8"/>
              <a:gd name="T15" fmla="*/ 2147483647 h 305"/>
              <a:gd name="T16" fmla="*/ 0 w 8"/>
              <a:gd name="T17" fmla="*/ 2147483647 h 305"/>
              <a:gd name="T18" fmla="*/ 2147483647 w 8"/>
              <a:gd name="T19" fmla="*/ 2147483647 h 305"/>
              <a:gd name="T20" fmla="*/ 2147483647 w 8"/>
              <a:gd name="T21" fmla="*/ 2147483647 h 305"/>
              <a:gd name="T22" fmla="*/ 2147483647 w 8"/>
              <a:gd name="T23" fmla="*/ 2147483647 h 305"/>
              <a:gd name="T24" fmla="*/ 0 w 8"/>
              <a:gd name="T25" fmla="*/ 2147483647 h 305"/>
              <a:gd name="T26" fmla="*/ 0 w 8"/>
              <a:gd name="T27" fmla="*/ 2147483647 h 305"/>
              <a:gd name="T28" fmla="*/ 2147483647 w 8"/>
              <a:gd name="T29" fmla="*/ 2147483647 h 305"/>
              <a:gd name="T30" fmla="*/ 2147483647 w 8"/>
              <a:gd name="T31" fmla="*/ 2147483647 h 305"/>
              <a:gd name="T32" fmla="*/ 2147483647 w 8"/>
              <a:gd name="T33" fmla="*/ 2147483647 h 305"/>
              <a:gd name="T34" fmla="*/ 0 w 8"/>
              <a:gd name="T35" fmla="*/ 2147483647 h 305"/>
              <a:gd name="T36" fmla="*/ 0 w 8"/>
              <a:gd name="T37" fmla="*/ 2147483647 h 305"/>
              <a:gd name="T38" fmla="*/ 2147483647 w 8"/>
              <a:gd name="T39" fmla="*/ 2147483647 h 305"/>
              <a:gd name="T40" fmla="*/ 2147483647 w 8"/>
              <a:gd name="T41" fmla="*/ 2147483647 h 305"/>
              <a:gd name="T42" fmla="*/ 2147483647 w 8"/>
              <a:gd name="T43" fmla="*/ 2147483647 h 305"/>
              <a:gd name="T44" fmla="*/ 0 w 8"/>
              <a:gd name="T45" fmla="*/ 2147483647 h 305"/>
              <a:gd name="T46" fmla="*/ 0 w 8"/>
              <a:gd name="T47" fmla="*/ 2147483647 h 305"/>
              <a:gd name="T48" fmla="*/ 2147483647 w 8"/>
              <a:gd name="T49" fmla="*/ 2147483647 h 305"/>
              <a:gd name="T50" fmla="*/ 2147483647 w 8"/>
              <a:gd name="T51" fmla="*/ 2147483647 h 305"/>
              <a:gd name="T52" fmla="*/ 2147483647 w 8"/>
              <a:gd name="T53" fmla="*/ 2147483647 h 305"/>
              <a:gd name="T54" fmla="*/ 0 w 8"/>
              <a:gd name="T55" fmla="*/ 2147483647 h 305"/>
              <a:gd name="T56" fmla="*/ 0 w 8"/>
              <a:gd name="T57" fmla="*/ 2147483647 h 305"/>
              <a:gd name="T58" fmla="*/ 2147483647 w 8"/>
              <a:gd name="T59" fmla="*/ 2147483647 h 30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8"/>
              <a:gd name="T91" fmla="*/ 0 h 305"/>
              <a:gd name="T92" fmla="*/ 8 w 8"/>
              <a:gd name="T93" fmla="*/ 305 h 305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8" h="305">
                <a:moveTo>
                  <a:pt x="8" y="0"/>
                </a:moveTo>
                <a:lnTo>
                  <a:pt x="8" y="32"/>
                </a:lnTo>
                <a:lnTo>
                  <a:pt x="0" y="32"/>
                </a:lnTo>
                <a:lnTo>
                  <a:pt x="0" y="0"/>
                </a:lnTo>
                <a:lnTo>
                  <a:pt x="8" y="0"/>
                </a:lnTo>
                <a:close/>
                <a:moveTo>
                  <a:pt x="8" y="56"/>
                </a:moveTo>
                <a:lnTo>
                  <a:pt x="8" y="88"/>
                </a:lnTo>
                <a:lnTo>
                  <a:pt x="0" y="88"/>
                </a:lnTo>
                <a:lnTo>
                  <a:pt x="0" y="56"/>
                </a:lnTo>
                <a:lnTo>
                  <a:pt x="8" y="56"/>
                </a:lnTo>
                <a:close/>
                <a:moveTo>
                  <a:pt x="8" y="112"/>
                </a:moveTo>
                <a:lnTo>
                  <a:pt x="8" y="144"/>
                </a:lnTo>
                <a:lnTo>
                  <a:pt x="0" y="144"/>
                </a:lnTo>
                <a:lnTo>
                  <a:pt x="0" y="112"/>
                </a:lnTo>
                <a:lnTo>
                  <a:pt x="8" y="112"/>
                </a:lnTo>
                <a:close/>
                <a:moveTo>
                  <a:pt x="8" y="168"/>
                </a:moveTo>
                <a:lnTo>
                  <a:pt x="8" y="200"/>
                </a:lnTo>
                <a:lnTo>
                  <a:pt x="0" y="200"/>
                </a:lnTo>
                <a:lnTo>
                  <a:pt x="0" y="168"/>
                </a:lnTo>
                <a:lnTo>
                  <a:pt x="8" y="168"/>
                </a:lnTo>
                <a:close/>
                <a:moveTo>
                  <a:pt x="8" y="224"/>
                </a:moveTo>
                <a:lnTo>
                  <a:pt x="8" y="256"/>
                </a:lnTo>
                <a:lnTo>
                  <a:pt x="0" y="256"/>
                </a:lnTo>
                <a:lnTo>
                  <a:pt x="0" y="224"/>
                </a:lnTo>
                <a:lnTo>
                  <a:pt x="8" y="224"/>
                </a:lnTo>
                <a:close/>
                <a:moveTo>
                  <a:pt x="8" y="280"/>
                </a:moveTo>
                <a:lnTo>
                  <a:pt x="8" y="305"/>
                </a:lnTo>
                <a:lnTo>
                  <a:pt x="0" y="305"/>
                </a:lnTo>
                <a:lnTo>
                  <a:pt x="0" y="280"/>
                </a:lnTo>
                <a:lnTo>
                  <a:pt x="8" y="28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beve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322" name="Freeform 811"/>
          <p:cNvSpPr>
            <a:spLocks noEditPoints="1"/>
          </p:cNvSpPr>
          <p:nvPr/>
        </p:nvSpPr>
        <p:spPr bwMode="auto">
          <a:xfrm>
            <a:off x="7334250" y="3566319"/>
            <a:ext cx="9525" cy="838200"/>
          </a:xfrm>
          <a:custGeom>
            <a:avLst/>
            <a:gdLst>
              <a:gd name="T0" fmla="*/ 2147483647 w 25"/>
              <a:gd name="T1" fmla="*/ 2147483647 h 2200"/>
              <a:gd name="T2" fmla="*/ 0 w 25"/>
              <a:gd name="T3" fmla="*/ 2147483647 h 2200"/>
              <a:gd name="T4" fmla="*/ 2147483647 w 25"/>
              <a:gd name="T5" fmla="*/ 0 h 2200"/>
              <a:gd name="T6" fmla="*/ 2147483647 w 25"/>
              <a:gd name="T7" fmla="*/ 2147483647 h 2200"/>
              <a:gd name="T8" fmla="*/ 2147483647 w 25"/>
              <a:gd name="T9" fmla="*/ 2147483647 h 2200"/>
              <a:gd name="T10" fmla="*/ 0 w 25"/>
              <a:gd name="T11" fmla="*/ 2147483647 h 2200"/>
              <a:gd name="T12" fmla="*/ 2147483647 w 25"/>
              <a:gd name="T13" fmla="*/ 2147483647 h 2200"/>
              <a:gd name="T14" fmla="*/ 2147483647 w 25"/>
              <a:gd name="T15" fmla="*/ 2147483647 h 2200"/>
              <a:gd name="T16" fmla="*/ 0 w 25"/>
              <a:gd name="T17" fmla="*/ 2147483647 h 2200"/>
              <a:gd name="T18" fmla="*/ 2147483647 w 25"/>
              <a:gd name="T19" fmla="*/ 2147483647 h 2200"/>
              <a:gd name="T20" fmla="*/ 2147483647 w 25"/>
              <a:gd name="T21" fmla="*/ 2147483647 h 2200"/>
              <a:gd name="T22" fmla="*/ 2147483647 w 25"/>
              <a:gd name="T23" fmla="*/ 2147483647 h 2200"/>
              <a:gd name="T24" fmla="*/ 0 w 25"/>
              <a:gd name="T25" fmla="*/ 2147483647 h 2200"/>
              <a:gd name="T26" fmla="*/ 2147483647 w 25"/>
              <a:gd name="T27" fmla="*/ 2147483647 h 2200"/>
              <a:gd name="T28" fmla="*/ 2147483647 w 25"/>
              <a:gd name="T29" fmla="*/ 2147483647 h 2200"/>
              <a:gd name="T30" fmla="*/ 0 w 25"/>
              <a:gd name="T31" fmla="*/ 2147483647 h 2200"/>
              <a:gd name="T32" fmla="*/ 2147483647 w 25"/>
              <a:gd name="T33" fmla="*/ 2147483647 h 2200"/>
              <a:gd name="T34" fmla="*/ 2147483647 w 25"/>
              <a:gd name="T35" fmla="*/ 2147483647 h 2200"/>
              <a:gd name="T36" fmla="*/ 2147483647 w 25"/>
              <a:gd name="T37" fmla="*/ 2147483647 h 2200"/>
              <a:gd name="T38" fmla="*/ 0 w 25"/>
              <a:gd name="T39" fmla="*/ 2147483647 h 2200"/>
              <a:gd name="T40" fmla="*/ 2147483647 w 25"/>
              <a:gd name="T41" fmla="*/ 2147483647 h 2200"/>
              <a:gd name="T42" fmla="*/ 2147483647 w 25"/>
              <a:gd name="T43" fmla="*/ 2147483647 h 2200"/>
              <a:gd name="T44" fmla="*/ 0 w 25"/>
              <a:gd name="T45" fmla="*/ 2147483647 h 2200"/>
              <a:gd name="T46" fmla="*/ 2147483647 w 25"/>
              <a:gd name="T47" fmla="*/ 2147483647 h 2200"/>
              <a:gd name="T48" fmla="*/ 2147483647 w 25"/>
              <a:gd name="T49" fmla="*/ 2147483647 h 2200"/>
              <a:gd name="T50" fmla="*/ 2147483647 w 25"/>
              <a:gd name="T51" fmla="*/ 2147483647 h 2200"/>
              <a:gd name="T52" fmla="*/ 0 w 25"/>
              <a:gd name="T53" fmla="*/ 2147483647 h 2200"/>
              <a:gd name="T54" fmla="*/ 2147483647 w 25"/>
              <a:gd name="T55" fmla="*/ 2147483647 h 2200"/>
              <a:gd name="T56" fmla="*/ 2147483647 w 25"/>
              <a:gd name="T57" fmla="*/ 2147483647 h 2200"/>
              <a:gd name="T58" fmla="*/ 0 w 25"/>
              <a:gd name="T59" fmla="*/ 2147483647 h 2200"/>
              <a:gd name="T60" fmla="*/ 2147483647 w 25"/>
              <a:gd name="T61" fmla="*/ 2147483647 h 2200"/>
              <a:gd name="T62" fmla="*/ 2147483647 w 25"/>
              <a:gd name="T63" fmla="*/ 2147483647 h 2200"/>
              <a:gd name="T64" fmla="*/ 2147483647 w 25"/>
              <a:gd name="T65" fmla="*/ 2147483647 h 2200"/>
              <a:gd name="T66" fmla="*/ 0 w 25"/>
              <a:gd name="T67" fmla="*/ 2147483647 h 2200"/>
              <a:gd name="T68" fmla="*/ 2147483647 w 25"/>
              <a:gd name="T69" fmla="*/ 2147483647 h 2200"/>
              <a:gd name="T70" fmla="*/ 2147483647 w 25"/>
              <a:gd name="T71" fmla="*/ 2147483647 h 2200"/>
              <a:gd name="T72" fmla="*/ 0 w 25"/>
              <a:gd name="T73" fmla="*/ 2147483647 h 2200"/>
              <a:gd name="T74" fmla="*/ 2147483647 w 25"/>
              <a:gd name="T75" fmla="*/ 2147483647 h 2200"/>
              <a:gd name="T76" fmla="*/ 2147483647 w 25"/>
              <a:gd name="T77" fmla="*/ 2147483647 h 2200"/>
              <a:gd name="T78" fmla="*/ 2147483647 w 25"/>
              <a:gd name="T79" fmla="*/ 2147483647 h 2200"/>
              <a:gd name="T80" fmla="*/ 0 w 25"/>
              <a:gd name="T81" fmla="*/ 2147483647 h 2200"/>
              <a:gd name="T82" fmla="*/ 2147483647 w 25"/>
              <a:gd name="T83" fmla="*/ 2147483647 h 2200"/>
              <a:gd name="T84" fmla="*/ 2147483647 w 25"/>
              <a:gd name="T85" fmla="*/ 2147483647 h 2200"/>
              <a:gd name="T86" fmla="*/ 0 w 25"/>
              <a:gd name="T87" fmla="*/ 2147483647 h 2200"/>
              <a:gd name="T88" fmla="*/ 2147483647 w 25"/>
              <a:gd name="T89" fmla="*/ 2147483647 h 220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5"/>
              <a:gd name="T136" fmla="*/ 0 h 2200"/>
              <a:gd name="T137" fmla="*/ 25 w 25"/>
              <a:gd name="T138" fmla="*/ 2200 h 2200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5" h="2200">
                <a:moveTo>
                  <a:pt x="25" y="12"/>
                </a:moveTo>
                <a:lnTo>
                  <a:pt x="25" y="87"/>
                </a:lnTo>
                <a:cubicBezTo>
                  <a:pt x="25" y="94"/>
                  <a:pt x="19" y="100"/>
                  <a:pt x="12" y="100"/>
                </a:cubicBezTo>
                <a:cubicBezTo>
                  <a:pt x="5" y="100"/>
                  <a:pt x="0" y="94"/>
                  <a:pt x="0" y="87"/>
                </a:cubicBezTo>
                <a:lnTo>
                  <a:pt x="0" y="12"/>
                </a:lnTo>
                <a:cubicBezTo>
                  <a:pt x="0" y="6"/>
                  <a:pt x="5" y="0"/>
                  <a:pt x="12" y="0"/>
                </a:cubicBezTo>
                <a:cubicBezTo>
                  <a:pt x="19" y="0"/>
                  <a:pt x="25" y="6"/>
                  <a:pt x="25" y="12"/>
                </a:cubicBezTo>
                <a:close/>
                <a:moveTo>
                  <a:pt x="25" y="187"/>
                </a:moveTo>
                <a:lnTo>
                  <a:pt x="25" y="262"/>
                </a:lnTo>
                <a:cubicBezTo>
                  <a:pt x="25" y="269"/>
                  <a:pt x="19" y="275"/>
                  <a:pt x="12" y="275"/>
                </a:cubicBezTo>
                <a:cubicBezTo>
                  <a:pt x="5" y="275"/>
                  <a:pt x="0" y="269"/>
                  <a:pt x="0" y="262"/>
                </a:cubicBezTo>
                <a:lnTo>
                  <a:pt x="0" y="187"/>
                </a:lnTo>
                <a:cubicBezTo>
                  <a:pt x="0" y="181"/>
                  <a:pt x="5" y="175"/>
                  <a:pt x="12" y="175"/>
                </a:cubicBezTo>
                <a:cubicBezTo>
                  <a:pt x="19" y="175"/>
                  <a:pt x="25" y="181"/>
                  <a:pt x="25" y="187"/>
                </a:cubicBezTo>
                <a:close/>
                <a:moveTo>
                  <a:pt x="25" y="362"/>
                </a:moveTo>
                <a:lnTo>
                  <a:pt x="25" y="437"/>
                </a:lnTo>
                <a:cubicBezTo>
                  <a:pt x="25" y="444"/>
                  <a:pt x="19" y="450"/>
                  <a:pt x="12" y="450"/>
                </a:cubicBezTo>
                <a:cubicBezTo>
                  <a:pt x="5" y="450"/>
                  <a:pt x="0" y="444"/>
                  <a:pt x="0" y="437"/>
                </a:cubicBezTo>
                <a:lnTo>
                  <a:pt x="0" y="362"/>
                </a:lnTo>
                <a:cubicBezTo>
                  <a:pt x="0" y="356"/>
                  <a:pt x="5" y="350"/>
                  <a:pt x="12" y="350"/>
                </a:cubicBezTo>
                <a:cubicBezTo>
                  <a:pt x="19" y="350"/>
                  <a:pt x="25" y="356"/>
                  <a:pt x="25" y="362"/>
                </a:cubicBezTo>
                <a:close/>
                <a:moveTo>
                  <a:pt x="25" y="537"/>
                </a:moveTo>
                <a:lnTo>
                  <a:pt x="25" y="612"/>
                </a:lnTo>
                <a:cubicBezTo>
                  <a:pt x="25" y="619"/>
                  <a:pt x="19" y="625"/>
                  <a:pt x="12" y="625"/>
                </a:cubicBezTo>
                <a:cubicBezTo>
                  <a:pt x="5" y="625"/>
                  <a:pt x="0" y="619"/>
                  <a:pt x="0" y="612"/>
                </a:cubicBezTo>
                <a:lnTo>
                  <a:pt x="0" y="537"/>
                </a:lnTo>
                <a:cubicBezTo>
                  <a:pt x="0" y="531"/>
                  <a:pt x="5" y="525"/>
                  <a:pt x="12" y="525"/>
                </a:cubicBezTo>
                <a:cubicBezTo>
                  <a:pt x="19" y="525"/>
                  <a:pt x="25" y="531"/>
                  <a:pt x="25" y="537"/>
                </a:cubicBezTo>
                <a:close/>
                <a:moveTo>
                  <a:pt x="25" y="712"/>
                </a:moveTo>
                <a:lnTo>
                  <a:pt x="25" y="787"/>
                </a:lnTo>
                <a:cubicBezTo>
                  <a:pt x="25" y="794"/>
                  <a:pt x="19" y="800"/>
                  <a:pt x="12" y="800"/>
                </a:cubicBezTo>
                <a:cubicBezTo>
                  <a:pt x="5" y="800"/>
                  <a:pt x="0" y="794"/>
                  <a:pt x="0" y="787"/>
                </a:cubicBezTo>
                <a:lnTo>
                  <a:pt x="0" y="712"/>
                </a:lnTo>
                <a:cubicBezTo>
                  <a:pt x="0" y="706"/>
                  <a:pt x="5" y="700"/>
                  <a:pt x="12" y="700"/>
                </a:cubicBezTo>
                <a:cubicBezTo>
                  <a:pt x="19" y="700"/>
                  <a:pt x="25" y="706"/>
                  <a:pt x="25" y="712"/>
                </a:cubicBezTo>
                <a:close/>
                <a:moveTo>
                  <a:pt x="25" y="887"/>
                </a:moveTo>
                <a:lnTo>
                  <a:pt x="25" y="962"/>
                </a:lnTo>
                <a:cubicBezTo>
                  <a:pt x="25" y="969"/>
                  <a:pt x="19" y="975"/>
                  <a:pt x="12" y="975"/>
                </a:cubicBezTo>
                <a:cubicBezTo>
                  <a:pt x="5" y="975"/>
                  <a:pt x="0" y="969"/>
                  <a:pt x="0" y="962"/>
                </a:cubicBezTo>
                <a:lnTo>
                  <a:pt x="0" y="887"/>
                </a:lnTo>
                <a:cubicBezTo>
                  <a:pt x="0" y="881"/>
                  <a:pt x="5" y="875"/>
                  <a:pt x="12" y="875"/>
                </a:cubicBezTo>
                <a:cubicBezTo>
                  <a:pt x="19" y="875"/>
                  <a:pt x="25" y="881"/>
                  <a:pt x="25" y="887"/>
                </a:cubicBezTo>
                <a:close/>
                <a:moveTo>
                  <a:pt x="25" y="1062"/>
                </a:moveTo>
                <a:lnTo>
                  <a:pt x="25" y="1137"/>
                </a:lnTo>
                <a:cubicBezTo>
                  <a:pt x="25" y="1144"/>
                  <a:pt x="19" y="1150"/>
                  <a:pt x="12" y="1150"/>
                </a:cubicBezTo>
                <a:cubicBezTo>
                  <a:pt x="5" y="1150"/>
                  <a:pt x="0" y="1144"/>
                  <a:pt x="0" y="1137"/>
                </a:cubicBezTo>
                <a:lnTo>
                  <a:pt x="0" y="1062"/>
                </a:lnTo>
                <a:cubicBezTo>
                  <a:pt x="0" y="1056"/>
                  <a:pt x="5" y="1050"/>
                  <a:pt x="12" y="1050"/>
                </a:cubicBezTo>
                <a:cubicBezTo>
                  <a:pt x="19" y="1050"/>
                  <a:pt x="25" y="1056"/>
                  <a:pt x="25" y="1062"/>
                </a:cubicBezTo>
                <a:close/>
                <a:moveTo>
                  <a:pt x="25" y="1237"/>
                </a:moveTo>
                <a:lnTo>
                  <a:pt x="25" y="1312"/>
                </a:lnTo>
                <a:cubicBezTo>
                  <a:pt x="25" y="1319"/>
                  <a:pt x="19" y="1325"/>
                  <a:pt x="12" y="1325"/>
                </a:cubicBezTo>
                <a:cubicBezTo>
                  <a:pt x="5" y="1325"/>
                  <a:pt x="0" y="1319"/>
                  <a:pt x="0" y="1312"/>
                </a:cubicBezTo>
                <a:lnTo>
                  <a:pt x="0" y="1237"/>
                </a:lnTo>
                <a:cubicBezTo>
                  <a:pt x="0" y="1231"/>
                  <a:pt x="5" y="1225"/>
                  <a:pt x="12" y="1225"/>
                </a:cubicBezTo>
                <a:cubicBezTo>
                  <a:pt x="19" y="1225"/>
                  <a:pt x="25" y="1231"/>
                  <a:pt x="25" y="1237"/>
                </a:cubicBezTo>
                <a:close/>
                <a:moveTo>
                  <a:pt x="25" y="1412"/>
                </a:moveTo>
                <a:lnTo>
                  <a:pt x="25" y="1487"/>
                </a:lnTo>
                <a:cubicBezTo>
                  <a:pt x="25" y="1494"/>
                  <a:pt x="19" y="1500"/>
                  <a:pt x="12" y="1500"/>
                </a:cubicBezTo>
                <a:cubicBezTo>
                  <a:pt x="5" y="1500"/>
                  <a:pt x="0" y="1494"/>
                  <a:pt x="0" y="1487"/>
                </a:cubicBezTo>
                <a:lnTo>
                  <a:pt x="0" y="1412"/>
                </a:lnTo>
                <a:cubicBezTo>
                  <a:pt x="0" y="1406"/>
                  <a:pt x="5" y="1400"/>
                  <a:pt x="12" y="1400"/>
                </a:cubicBezTo>
                <a:cubicBezTo>
                  <a:pt x="19" y="1400"/>
                  <a:pt x="25" y="1406"/>
                  <a:pt x="25" y="1412"/>
                </a:cubicBezTo>
                <a:close/>
                <a:moveTo>
                  <a:pt x="25" y="1587"/>
                </a:moveTo>
                <a:lnTo>
                  <a:pt x="25" y="1662"/>
                </a:lnTo>
                <a:cubicBezTo>
                  <a:pt x="25" y="1669"/>
                  <a:pt x="19" y="1675"/>
                  <a:pt x="12" y="1675"/>
                </a:cubicBezTo>
                <a:cubicBezTo>
                  <a:pt x="5" y="1675"/>
                  <a:pt x="0" y="1669"/>
                  <a:pt x="0" y="1662"/>
                </a:cubicBezTo>
                <a:lnTo>
                  <a:pt x="0" y="1587"/>
                </a:lnTo>
                <a:cubicBezTo>
                  <a:pt x="0" y="1581"/>
                  <a:pt x="5" y="1575"/>
                  <a:pt x="12" y="1575"/>
                </a:cubicBezTo>
                <a:cubicBezTo>
                  <a:pt x="19" y="1575"/>
                  <a:pt x="25" y="1581"/>
                  <a:pt x="25" y="1587"/>
                </a:cubicBezTo>
                <a:close/>
                <a:moveTo>
                  <a:pt x="25" y="1762"/>
                </a:moveTo>
                <a:lnTo>
                  <a:pt x="25" y="1837"/>
                </a:lnTo>
                <a:cubicBezTo>
                  <a:pt x="25" y="1844"/>
                  <a:pt x="19" y="1850"/>
                  <a:pt x="12" y="1850"/>
                </a:cubicBezTo>
                <a:cubicBezTo>
                  <a:pt x="5" y="1850"/>
                  <a:pt x="0" y="1844"/>
                  <a:pt x="0" y="1837"/>
                </a:cubicBezTo>
                <a:lnTo>
                  <a:pt x="0" y="1762"/>
                </a:lnTo>
                <a:cubicBezTo>
                  <a:pt x="0" y="1756"/>
                  <a:pt x="5" y="1750"/>
                  <a:pt x="12" y="1750"/>
                </a:cubicBezTo>
                <a:cubicBezTo>
                  <a:pt x="19" y="1750"/>
                  <a:pt x="25" y="1756"/>
                  <a:pt x="25" y="1762"/>
                </a:cubicBezTo>
                <a:close/>
                <a:moveTo>
                  <a:pt x="25" y="1937"/>
                </a:moveTo>
                <a:lnTo>
                  <a:pt x="25" y="2012"/>
                </a:lnTo>
                <a:cubicBezTo>
                  <a:pt x="25" y="2019"/>
                  <a:pt x="19" y="2025"/>
                  <a:pt x="12" y="2025"/>
                </a:cubicBezTo>
                <a:cubicBezTo>
                  <a:pt x="5" y="2025"/>
                  <a:pt x="0" y="2019"/>
                  <a:pt x="0" y="2012"/>
                </a:cubicBezTo>
                <a:lnTo>
                  <a:pt x="0" y="1937"/>
                </a:lnTo>
                <a:cubicBezTo>
                  <a:pt x="0" y="1931"/>
                  <a:pt x="5" y="1925"/>
                  <a:pt x="12" y="1925"/>
                </a:cubicBezTo>
                <a:cubicBezTo>
                  <a:pt x="19" y="1925"/>
                  <a:pt x="25" y="1931"/>
                  <a:pt x="25" y="1937"/>
                </a:cubicBezTo>
                <a:close/>
                <a:moveTo>
                  <a:pt x="25" y="2112"/>
                </a:moveTo>
                <a:lnTo>
                  <a:pt x="25" y="2187"/>
                </a:lnTo>
                <a:cubicBezTo>
                  <a:pt x="25" y="2194"/>
                  <a:pt x="19" y="2200"/>
                  <a:pt x="12" y="2200"/>
                </a:cubicBezTo>
                <a:cubicBezTo>
                  <a:pt x="5" y="2200"/>
                  <a:pt x="0" y="2194"/>
                  <a:pt x="0" y="2187"/>
                </a:cubicBezTo>
                <a:lnTo>
                  <a:pt x="0" y="2112"/>
                </a:lnTo>
                <a:cubicBezTo>
                  <a:pt x="0" y="2106"/>
                  <a:pt x="5" y="2100"/>
                  <a:pt x="12" y="2100"/>
                </a:cubicBezTo>
                <a:cubicBezTo>
                  <a:pt x="19" y="2100"/>
                  <a:pt x="25" y="2106"/>
                  <a:pt x="25" y="2112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beve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323" name="Rectangle 812"/>
          <p:cNvSpPr>
            <a:spLocks noChangeArrowheads="1"/>
          </p:cNvSpPr>
          <p:nvPr/>
        </p:nvSpPr>
        <p:spPr bwMode="auto">
          <a:xfrm>
            <a:off x="7412037" y="3037682"/>
            <a:ext cx="168275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B: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24" name="Rectangle 813"/>
          <p:cNvSpPr>
            <a:spLocks noChangeArrowheads="1"/>
          </p:cNvSpPr>
          <p:nvPr/>
        </p:nvSpPr>
        <p:spPr bwMode="auto">
          <a:xfrm>
            <a:off x="7412037" y="3250407"/>
            <a:ext cx="10795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T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25" name="Rectangle 814"/>
          <p:cNvSpPr>
            <a:spLocks noChangeArrowheads="1"/>
          </p:cNvSpPr>
          <p:nvPr/>
        </p:nvSpPr>
        <p:spPr bwMode="auto">
          <a:xfrm>
            <a:off x="7519987" y="3356769"/>
            <a:ext cx="762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900" b="0">
                <a:solidFill>
                  <a:srgbClr val="000000"/>
                </a:solidFill>
              </a:rPr>
              <a:t>B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26" name="Rectangle 815"/>
          <p:cNvSpPr>
            <a:spLocks noChangeArrowheads="1"/>
          </p:cNvSpPr>
          <p:nvPr/>
        </p:nvSpPr>
        <p:spPr bwMode="auto">
          <a:xfrm>
            <a:off x="7405687" y="3631407"/>
            <a:ext cx="11906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P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27" name="Rectangle 816"/>
          <p:cNvSpPr>
            <a:spLocks noChangeArrowheads="1"/>
          </p:cNvSpPr>
          <p:nvPr/>
        </p:nvSpPr>
        <p:spPr bwMode="auto">
          <a:xfrm>
            <a:off x="7400925" y="3918744"/>
            <a:ext cx="119062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P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28" name="Rectangle 817"/>
          <p:cNvSpPr>
            <a:spLocks noChangeArrowheads="1"/>
          </p:cNvSpPr>
          <p:nvPr/>
        </p:nvSpPr>
        <p:spPr bwMode="auto">
          <a:xfrm>
            <a:off x="7400925" y="4190207"/>
            <a:ext cx="138112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G</a:t>
            </a:r>
            <a:endParaRPr lang="en-US" altLang="nl-BE" sz="120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346575" y="3817144"/>
            <a:ext cx="2289175" cy="889000"/>
            <a:chOff x="4346575" y="3817144"/>
            <a:chExt cx="2289175" cy="889000"/>
          </a:xfrm>
        </p:grpSpPr>
        <p:sp>
          <p:nvSpPr>
            <p:cNvPr id="426" name="Oval 376"/>
            <p:cNvSpPr>
              <a:spLocks noChangeArrowheads="1"/>
            </p:cNvSpPr>
            <p:nvPr/>
          </p:nvSpPr>
          <p:spPr bwMode="auto">
            <a:xfrm>
              <a:off x="4346575" y="3817144"/>
              <a:ext cx="1157287" cy="673100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GB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27" name="Text Box 4"/>
            <p:cNvSpPr txBox="1">
              <a:spLocks noChangeArrowheads="1"/>
            </p:cNvSpPr>
            <p:nvPr/>
          </p:nvSpPr>
          <p:spPr bwMode="auto">
            <a:xfrm>
              <a:off x="5186362" y="4398169"/>
              <a:ext cx="1449388" cy="30797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altLang="nl-BE" sz="1400" b="0">
                  <a:solidFill>
                    <a:srgbClr val="FF0000"/>
                  </a:solidFill>
                </a:rPr>
                <a:t>Poly-instantiatie</a:t>
              </a:r>
              <a:endParaRPr lang="en-GB" altLang="nl-BE" sz="140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9900" y="4715669"/>
            <a:ext cx="7345362" cy="1803400"/>
            <a:chOff x="469900" y="4715669"/>
            <a:chExt cx="7345362" cy="1803400"/>
          </a:xfrm>
        </p:grpSpPr>
        <p:sp>
          <p:nvSpPr>
            <p:cNvPr id="123" name="Rectangle 514"/>
            <p:cNvSpPr>
              <a:spLocks noChangeArrowheads="1"/>
            </p:cNvSpPr>
            <p:nvPr/>
          </p:nvSpPr>
          <p:spPr bwMode="auto">
            <a:xfrm>
              <a:off x="469900" y="4949032"/>
              <a:ext cx="7345362" cy="288925"/>
            </a:xfrm>
            <a:prstGeom prst="rect">
              <a:avLst/>
            </a:prstGeom>
            <a:solidFill>
              <a:srgbClr val="BB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GB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124" name="Rectangle 515"/>
            <p:cNvSpPr>
              <a:spLocks noChangeArrowheads="1"/>
            </p:cNvSpPr>
            <p:nvPr/>
          </p:nvSpPr>
          <p:spPr bwMode="auto">
            <a:xfrm>
              <a:off x="533400" y="4985544"/>
              <a:ext cx="511175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>
                  <a:solidFill>
                    <a:srgbClr val="000000"/>
                  </a:solidFill>
                </a:rPr>
                <a:t>Tabel 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125" name="Rectangle 516"/>
            <p:cNvSpPr>
              <a:spLocks noChangeArrowheads="1"/>
            </p:cNvSpPr>
            <p:nvPr/>
          </p:nvSpPr>
          <p:spPr bwMode="auto">
            <a:xfrm>
              <a:off x="1046162" y="4991894"/>
              <a:ext cx="2892425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Schilderij          primaire sleutel = {S_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126" name="Rectangle 517"/>
            <p:cNvSpPr>
              <a:spLocks noChangeArrowheads="1"/>
            </p:cNvSpPr>
            <p:nvPr/>
          </p:nvSpPr>
          <p:spPr bwMode="auto">
            <a:xfrm>
              <a:off x="3937000" y="4991894"/>
              <a:ext cx="177800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ID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127" name="Rectangle 518"/>
            <p:cNvSpPr>
              <a:spLocks noChangeArrowheads="1"/>
            </p:cNvSpPr>
            <p:nvPr/>
          </p:nvSpPr>
          <p:spPr bwMode="auto">
            <a:xfrm>
              <a:off x="4114800" y="4991894"/>
              <a:ext cx="217487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, B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128" name="Rectangle 519"/>
            <p:cNvSpPr>
              <a:spLocks noChangeArrowheads="1"/>
            </p:cNvSpPr>
            <p:nvPr/>
          </p:nvSpPr>
          <p:spPr bwMode="auto">
            <a:xfrm>
              <a:off x="4332287" y="5098257"/>
              <a:ext cx="63500" cy="122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900" b="0">
                  <a:solidFill>
                    <a:srgbClr val="000000"/>
                  </a:solidFill>
                </a:rPr>
                <a:t>1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129" name="Rectangle 520"/>
            <p:cNvSpPr>
              <a:spLocks noChangeArrowheads="1"/>
            </p:cNvSpPr>
            <p:nvPr/>
          </p:nvSpPr>
          <p:spPr bwMode="auto">
            <a:xfrm>
              <a:off x="4395787" y="4991894"/>
              <a:ext cx="2535238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}    vreemde sleutel = {Eigenaar}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219" name="Rectangle 610"/>
            <p:cNvSpPr>
              <a:spLocks noChangeArrowheads="1"/>
            </p:cNvSpPr>
            <p:nvPr/>
          </p:nvSpPr>
          <p:spPr bwMode="auto">
            <a:xfrm>
              <a:off x="479425" y="4715669"/>
              <a:ext cx="3719512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SELECT * FROM Schilderij : toegangsniveau V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330" name="Rectangle 819"/>
            <p:cNvSpPr>
              <a:spLocks noChangeArrowheads="1"/>
            </p:cNvSpPr>
            <p:nvPr/>
          </p:nvSpPr>
          <p:spPr bwMode="auto">
            <a:xfrm>
              <a:off x="469900" y="4949032"/>
              <a:ext cx="7345362" cy="28892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GB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331" name="Rectangle 820"/>
            <p:cNvSpPr>
              <a:spLocks noChangeArrowheads="1"/>
            </p:cNvSpPr>
            <p:nvPr/>
          </p:nvSpPr>
          <p:spPr bwMode="auto">
            <a:xfrm>
              <a:off x="533400" y="4985544"/>
              <a:ext cx="511175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>
                  <a:solidFill>
                    <a:srgbClr val="000000"/>
                  </a:solidFill>
                </a:rPr>
                <a:t>Tabel 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332" name="Rectangle 821"/>
            <p:cNvSpPr>
              <a:spLocks noChangeArrowheads="1"/>
            </p:cNvSpPr>
            <p:nvPr/>
          </p:nvSpPr>
          <p:spPr bwMode="auto">
            <a:xfrm>
              <a:off x="1046162" y="4991894"/>
              <a:ext cx="2892425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Schilderij          primaire sleutel = {S_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333" name="Rectangle 822"/>
            <p:cNvSpPr>
              <a:spLocks noChangeArrowheads="1"/>
            </p:cNvSpPr>
            <p:nvPr/>
          </p:nvSpPr>
          <p:spPr bwMode="auto">
            <a:xfrm>
              <a:off x="3937000" y="4991894"/>
              <a:ext cx="177800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ID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334" name="Rectangle 823"/>
            <p:cNvSpPr>
              <a:spLocks noChangeArrowheads="1"/>
            </p:cNvSpPr>
            <p:nvPr/>
          </p:nvSpPr>
          <p:spPr bwMode="auto">
            <a:xfrm>
              <a:off x="4114800" y="4991894"/>
              <a:ext cx="217487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, B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335" name="Rectangle 824"/>
            <p:cNvSpPr>
              <a:spLocks noChangeArrowheads="1"/>
            </p:cNvSpPr>
            <p:nvPr/>
          </p:nvSpPr>
          <p:spPr bwMode="auto">
            <a:xfrm>
              <a:off x="4332287" y="5098257"/>
              <a:ext cx="63500" cy="122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900" b="0">
                  <a:solidFill>
                    <a:srgbClr val="000000"/>
                  </a:solidFill>
                </a:rPr>
                <a:t>1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336" name="Rectangle 825"/>
            <p:cNvSpPr>
              <a:spLocks noChangeArrowheads="1"/>
            </p:cNvSpPr>
            <p:nvPr/>
          </p:nvSpPr>
          <p:spPr bwMode="auto">
            <a:xfrm>
              <a:off x="4395787" y="4991894"/>
              <a:ext cx="2836863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}    vreemde sleutel = {Eigenaar, B</a:t>
              </a:r>
              <a:r>
                <a:rPr lang="en-US" altLang="nl-BE" sz="1400" b="0" baseline="-25000">
                  <a:solidFill>
                    <a:srgbClr val="000000"/>
                  </a:solidFill>
                </a:rPr>
                <a:t>5</a:t>
              </a:r>
              <a:r>
                <a:rPr lang="en-US" altLang="nl-BE" sz="1400" b="0">
                  <a:solidFill>
                    <a:srgbClr val="000000"/>
                  </a:solidFill>
                </a:rPr>
                <a:t>}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25" name="Rectangle 915"/>
            <p:cNvSpPr>
              <a:spLocks noChangeArrowheads="1"/>
            </p:cNvSpPr>
            <p:nvPr/>
          </p:nvSpPr>
          <p:spPr bwMode="auto">
            <a:xfrm>
              <a:off x="479425" y="4715669"/>
              <a:ext cx="375256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 dirty="0">
                  <a:solidFill>
                    <a:srgbClr val="000000"/>
                  </a:solidFill>
                </a:rPr>
                <a:t>SELECT * FROM </a:t>
              </a:r>
              <a:r>
                <a:rPr lang="en-US" altLang="nl-BE" sz="1400" b="0" dirty="0" err="1">
                  <a:solidFill>
                    <a:srgbClr val="000000"/>
                  </a:solidFill>
                </a:rPr>
                <a:t>Schilderij</a:t>
              </a:r>
              <a:r>
                <a:rPr lang="en-US" altLang="nl-BE" sz="1400" b="0" dirty="0">
                  <a:solidFill>
                    <a:srgbClr val="000000"/>
                  </a:solidFill>
                </a:rPr>
                <a:t> : </a:t>
              </a:r>
              <a:r>
                <a:rPr lang="en-US" altLang="nl-BE" sz="1400" b="0" dirty="0" err="1">
                  <a:solidFill>
                    <a:schemeClr val="accent6">
                      <a:lumMod val="75000"/>
                    </a:schemeClr>
                  </a:solidFill>
                </a:rPr>
                <a:t>toegangsniveau</a:t>
              </a:r>
              <a:r>
                <a:rPr lang="en-US" altLang="nl-BE" sz="1400" b="0" dirty="0">
                  <a:solidFill>
                    <a:schemeClr val="accent6">
                      <a:lumMod val="75000"/>
                    </a:schemeClr>
                  </a:solidFill>
                </a:rPr>
                <a:t> V</a:t>
              </a:r>
              <a:endParaRPr lang="en-US" altLang="nl-BE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1" name="Rectangle 521"/>
            <p:cNvSpPr>
              <a:spLocks noChangeArrowheads="1"/>
            </p:cNvSpPr>
            <p:nvPr/>
          </p:nvSpPr>
          <p:spPr bwMode="auto">
            <a:xfrm>
              <a:off x="469900" y="5322094"/>
              <a:ext cx="7345362" cy="490538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GB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132" name="Rectangle 522"/>
            <p:cNvSpPr>
              <a:spLocks noChangeArrowheads="1"/>
            </p:cNvSpPr>
            <p:nvPr/>
          </p:nvSpPr>
          <p:spPr bwMode="auto">
            <a:xfrm>
              <a:off x="469900" y="5322094"/>
              <a:ext cx="7345362" cy="490538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GB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133" name="Rectangle 524"/>
            <p:cNvSpPr>
              <a:spLocks noChangeArrowheads="1"/>
            </p:cNvSpPr>
            <p:nvPr/>
          </p:nvSpPr>
          <p:spPr bwMode="auto">
            <a:xfrm>
              <a:off x="534987" y="5352257"/>
              <a:ext cx="217488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S_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134" name="Rectangle 525"/>
            <p:cNvSpPr>
              <a:spLocks noChangeArrowheads="1"/>
            </p:cNvSpPr>
            <p:nvPr/>
          </p:nvSpPr>
          <p:spPr bwMode="auto">
            <a:xfrm>
              <a:off x="752475" y="5352257"/>
              <a:ext cx="177800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ID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135" name="Rectangle 526"/>
            <p:cNvSpPr>
              <a:spLocks noChangeArrowheads="1"/>
            </p:cNvSpPr>
            <p:nvPr/>
          </p:nvSpPr>
          <p:spPr bwMode="auto">
            <a:xfrm>
              <a:off x="930275" y="5352257"/>
              <a:ext cx="49212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: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136" name="Rectangle 527"/>
            <p:cNvSpPr>
              <a:spLocks noChangeArrowheads="1"/>
            </p:cNvSpPr>
            <p:nvPr/>
          </p:nvSpPr>
          <p:spPr bwMode="auto">
            <a:xfrm>
              <a:off x="534987" y="5564982"/>
              <a:ext cx="344488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char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137" name="Rectangle 528"/>
            <p:cNvSpPr>
              <a:spLocks noChangeArrowheads="1"/>
            </p:cNvSpPr>
            <p:nvPr/>
          </p:nvSpPr>
          <p:spPr bwMode="auto">
            <a:xfrm>
              <a:off x="879475" y="5564982"/>
              <a:ext cx="215900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(3)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138" name="Rectangle 529"/>
            <p:cNvSpPr>
              <a:spLocks noChangeArrowheads="1"/>
            </p:cNvSpPr>
            <p:nvPr/>
          </p:nvSpPr>
          <p:spPr bwMode="auto">
            <a:xfrm>
              <a:off x="1747837" y="5352257"/>
              <a:ext cx="522288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Naam: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139" name="Rectangle 530"/>
            <p:cNvSpPr>
              <a:spLocks noChangeArrowheads="1"/>
            </p:cNvSpPr>
            <p:nvPr/>
          </p:nvSpPr>
          <p:spPr bwMode="auto">
            <a:xfrm>
              <a:off x="1747837" y="5564982"/>
              <a:ext cx="590550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varchar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140" name="Rectangle 531"/>
            <p:cNvSpPr>
              <a:spLocks noChangeArrowheads="1"/>
            </p:cNvSpPr>
            <p:nvPr/>
          </p:nvSpPr>
          <p:spPr bwMode="auto">
            <a:xfrm>
              <a:off x="3197225" y="5352257"/>
              <a:ext cx="660400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Periode: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141" name="Rectangle 532"/>
            <p:cNvSpPr>
              <a:spLocks noChangeArrowheads="1"/>
            </p:cNvSpPr>
            <p:nvPr/>
          </p:nvSpPr>
          <p:spPr bwMode="auto">
            <a:xfrm>
              <a:off x="3197225" y="5564982"/>
              <a:ext cx="541337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integer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142" name="Rectangle 533"/>
            <p:cNvSpPr>
              <a:spLocks noChangeArrowheads="1"/>
            </p:cNvSpPr>
            <p:nvPr/>
          </p:nvSpPr>
          <p:spPr bwMode="auto">
            <a:xfrm>
              <a:off x="4475162" y="5361782"/>
              <a:ext cx="669925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Waarde: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143" name="Rectangle 534"/>
            <p:cNvSpPr>
              <a:spLocks noChangeArrowheads="1"/>
            </p:cNvSpPr>
            <p:nvPr/>
          </p:nvSpPr>
          <p:spPr bwMode="auto">
            <a:xfrm>
              <a:off x="4475162" y="5574507"/>
              <a:ext cx="295275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real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144" name="Rectangle 535"/>
            <p:cNvSpPr>
              <a:spLocks noChangeArrowheads="1"/>
            </p:cNvSpPr>
            <p:nvPr/>
          </p:nvSpPr>
          <p:spPr bwMode="auto">
            <a:xfrm>
              <a:off x="5975350" y="5352257"/>
              <a:ext cx="758825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Eigenaar: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145" name="Rectangle 536"/>
            <p:cNvSpPr>
              <a:spLocks noChangeArrowheads="1"/>
            </p:cNvSpPr>
            <p:nvPr/>
          </p:nvSpPr>
          <p:spPr bwMode="auto">
            <a:xfrm>
              <a:off x="5975350" y="5564982"/>
              <a:ext cx="590550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varchar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146" name="Rectangle 537"/>
            <p:cNvSpPr>
              <a:spLocks noChangeArrowheads="1"/>
            </p:cNvSpPr>
            <p:nvPr/>
          </p:nvSpPr>
          <p:spPr bwMode="auto">
            <a:xfrm>
              <a:off x="469900" y="5887244"/>
              <a:ext cx="7345362" cy="614363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GB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147" name="Rectangle 538"/>
            <p:cNvSpPr>
              <a:spLocks noChangeArrowheads="1"/>
            </p:cNvSpPr>
            <p:nvPr/>
          </p:nvSpPr>
          <p:spPr bwMode="auto">
            <a:xfrm>
              <a:off x="566737" y="5945982"/>
              <a:ext cx="315913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S01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148" name="Rectangle 539"/>
            <p:cNvSpPr>
              <a:spLocks noChangeArrowheads="1"/>
            </p:cNvSpPr>
            <p:nvPr/>
          </p:nvSpPr>
          <p:spPr bwMode="auto">
            <a:xfrm>
              <a:off x="1739900" y="5945982"/>
              <a:ext cx="908050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Vissershuis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149" name="Rectangle 540"/>
            <p:cNvSpPr>
              <a:spLocks noChangeArrowheads="1"/>
            </p:cNvSpPr>
            <p:nvPr/>
          </p:nvSpPr>
          <p:spPr bwMode="auto">
            <a:xfrm>
              <a:off x="3254375" y="5945982"/>
              <a:ext cx="393700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1882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150" name="Rectangle 541"/>
            <p:cNvSpPr>
              <a:spLocks noChangeArrowheads="1"/>
            </p:cNvSpPr>
            <p:nvPr/>
          </p:nvSpPr>
          <p:spPr bwMode="auto">
            <a:xfrm>
              <a:off x="6064250" y="5945982"/>
              <a:ext cx="730250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Boijmans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151" name="Rectangle 542"/>
            <p:cNvSpPr>
              <a:spLocks noChangeArrowheads="1"/>
            </p:cNvSpPr>
            <p:nvPr/>
          </p:nvSpPr>
          <p:spPr bwMode="auto">
            <a:xfrm>
              <a:off x="4521200" y="5945982"/>
              <a:ext cx="454025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NULL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152" name="Rectangle 543"/>
            <p:cNvSpPr>
              <a:spLocks noChangeArrowheads="1"/>
            </p:cNvSpPr>
            <p:nvPr/>
          </p:nvSpPr>
          <p:spPr bwMode="auto">
            <a:xfrm>
              <a:off x="561975" y="6233319"/>
              <a:ext cx="315912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S03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153" name="Rectangle 544"/>
            <p:cNvSpPr>
              <a:spLocks noChangeArrowheads="1"/>
            </p:cNvSpPr>
            <p:nvPr/>
          </p:nvSpPr>
          <p:spPr bwMode="auto">
            <a:xfrm>
              <a:off x="1735137" y="6233319"/>
              <a:ext cx="442913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Mona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154" name="Rectangle 545"/>
            <p:cNvSpPr>
              <a:spLocks noChangeArrowheads="1"/>
            </p:cNvSpPr>
            <p:nvPr/>
          </p:nvSpPr>
          <p:spPr bwMode="auto">
            <a:xfrm>
              <a:off x="2227262" y="6233319"/>
              <a:ext cx="325438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Lisa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155" name="Rectangle 546"/>
            <p:cNvSpPr>
              <a:spLocks noChangeArrowheads="1"/>
            </p:cNvSpPr>
            <p:nvPr/>
          </p:nvSpPr>
          <p:spPr bwMode="auto">
            <a:xfrm>
              <a:off x="3249612" y="6233319"/>
              <a:ext cx="393700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1499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156" name="Rectangle 547"/>
            <p:cNvSpPr>
              <a:spLocks noChangeArrowheads="1"/>
            </p:cNvSpPr>
            <p:nvPr/>
          </p:nvSpPr>
          <p:spPr bwMode="auto">
            <a:xfrm>
              <a:off x="6084887" y="6233319"/>
              <a:ext cx="541338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Louvre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157" name="Rectangle 548"/>
            <p:cNvSpPr>
              <a:spLocks noChangeArrowheads="1"/>
            </p:cNvSpPr>
            <p:nvPr/>
          </p:nvSpPr>
          <p:spPr bwMode="auto">
            <a:xfrm>
              <a:off x="4516437" y="6233319"/>
              <a:ext cx="885825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30.000.000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158" name="Line 549"/>
            <p:cNvSpPr>
              <a:spLocks noChangeShapeType="1"/>
            </p:cNvSpPr>
            <p:nvPr/>
          </p:nvSpPr>
          <p:spPr bwMode="auto">
            <a:xfrm>
              <a:off x="469900" y="6174582"/>
              <a:ext cx="7345362" cy="158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59" name="Line 550"/>
            <p:cNvSpPr>
              <a:spLocks noChangeShapeType="1"/>
            </p:cNvSpPr>
            <p:nvPr/>
          </p:nvSpPr>
          <p:spPr bwMode="auto">
            <a:xfrm>
              <a:off x="1641475" y="5325269"/>
              <a:ext cx="1587" cy="4841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60" name="Line 551"/>
            <p:cNvSpPr>
              <a:spLocks noChangeShapeType="1"/>
            </p:cNvSpPr>
            <p:nvPr/>
          </p:nvSpPr>
          <p:spPr bwMode="auto">
            <a:xfrm flipH="1">
              <a:off x="1628775" y="5885657"/>
              <a:ext cx="4762" cy="6064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61" name="Line 552"/>
            <p:cNvSpPr>
              <a:spLocks noChangeShapeType="1"/>
            </p:cNvSpPr>
            <p:nvPr/>
          </p:nvSpPr>
          <p:spPr bwMode="auto">
            <a:xfrm>
              <a:off x="3094037" y="5885657"/>
              <a:ext cx="1588" cy="61753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62" name="Line 553"/>
            <p:cNvSpPr>
              <a:spLocks noChangeShapeType="1"/>
            </p:cNvSpPr>
            <p:nvPr/>
          </p:nvSpPr>
          <p:spPr bwMode="auto">
            <a:xfrm>
              <a:off x="4359275" y="5885657"/>
              <a:ext cx="1587" cy="60801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63" name="Line 554"/>
            <p:cNvSpPr>
              <a:spLocks noChangeShapeType="1"/>
            </p:cNvSpPr>
            <p:nvPr/>
          </p:nvSpPr>
          <p:spPr bwMode="auto">
            <a:xfrm flipH="1">
              <a:off x="5878512" y="5885657"/>
              <a:ext cx="4763" cy="60483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64" name="Line 555"/>
            <p:cNvSpPr>
              <a:spLocks noChangeShapeType="1"/>
            </p:cNvSpPr>
            <p:nvPr/>
          </p:nvSpPr>
          <p:spPr bwMode="auto">
            <a:xfrm>
              <a:off x="3094037" y="5325269"/>
              <a:ext cx="1588" cy="4841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65" name="Line 556"/>
            <p:cNvSpPr>
              <a:spLocks noChangeShapeType="1"/>
            </p:cNvSpPr>
            <p:nvPr/>
          </p:nvSpPr>
          <p:spPr bwMode="auto">
            <a:xfrm>
              <a:off x="4359275" y="5326857"/>
              <a:ext cx="1587" cy="4841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66" name="Line 557"/>
            <p:cNvSpPr>
              <a:spLocks noChangeShapeType="1"/>
            </p:cNvSpPr>
            <p:nvPr/>
          </p:nvSpPr>
          <p:spPr bwMode="auto">
            <a:xfrm>
              <a:off x="5883275" y="5322094"/>
              <a:ext cx="1587" cy="4841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67" name="Freeform 558"/>
            <p:cNvSpPr>
              <a:spLocks noEditPoints="1"/>
            </p:cNvSpPr>
            <p:nvPr/>
          </p:nvSpPr>
          <p:spPr bwMode="auto">
            <a:xfrm>
              <a:off x="1225550" y="5325269"/>
              <a:ext cx="12700" cy="484188"/>
            </a:xfrm>
            <a:custGeom>
              <a:avLst/>
              <a:gdLst>
                <a:gd name="T0" fmla="*/ 2147483647 w 8"/>
                <a:gd name="T1" fmla="*/ 0 h 305"/>
                <a:gd name="T2" fmla="*/ 2147483647 w 8"/>
                <a:gd name="T3" fmla="*/ 2147483647 h 305"/>
                <a:gd name="T4" fmla="*/ 0 w 8"/>
                <a:gd name="T5" fmla="*/ 2147483647 h 305"/>
                <a:gd name="T6" fmla="*/ 0 w 8"/>
                <a:gd name="T7" fmla="*/ 0 h 305"/>
                <a:gd name="T8" fmla="*/ 2147483647 w 8"/>
                <a:gd name="T9" fmla="*/ 0 h 305"/>
                <a:gd name="T10" fmla="*/ 2147483647 w 8"/>
                <a:gd name="T11" fmla="*/ 2147483647 h 305"/>
                <a:gd name="T12" fmla="*/ 2147483647 w 8"/>
                <a:gd name="T13" fmla="*/ 2147483647 h 305"/>
                <a:gd name="T14" fmla="*/ 0 w 8"/>
                <a:gd name="T15" fmla="*/ 2147483647 h 305"/>
                <a:gd name="T16" fmla="*/ 0 w 8"/>
                <a:gd name="T17" fmla="*/ 2147483647 h 305"/>
                <a:gd name="T18" fmla="*/ 2147483647 w 8"/>
                <a:gd name="T19" fmla="*/ 2147483647 h 305"/>
                <a:gd name="T20" fmla="*/ 2147483647 w 8"/>
                <a:gd name="T21" fmla="*/ 2147483647 h 305"/>
                <a:gd name="T22" fmla="*/ 2147483647 w 8"/>
                <a:gd name="T23" fmla="*/ 2147483647 h 305"/>
                <a:gd name="T24" fmla="*/ 0 w 8"/>
                <a:gd name="T25" fmla="*/ 2147483647 h 305"/>
                <a:gd name="T26" fmla="*/ 0 w 8"/>
                <a:gd name="T27" fmla="*/ 2147483647 h 305"/>
                <a:gd name="T28" fmla="*/ 2147483647 w 8"/>
                <a:gd name="T29" fmla="*/ 2147483647 h 305"/>
                <a:gd name="T30" fmla="*/ 2147483647 w 8"/>
                <a:gd name="T31" fmla="*/ 2147483647 h 305"/>
                <a:gd name="T32" fmla="*/ 2147483647 w 8"/>
                <a:gd name="T33" fmla="*/ 2147483647 h 305"/>
                <a:gd name="T34" fmla="*/ 0 w 8"/>
                <a:gd name="T35" fmla="*/ 2147483647 h 305"/>
                <a:gd name="T36" fmla="*/ 0 w 8"/>
                <a:gd name="T37" fmla="*/ 2147483647 h 305"/>
                <a:gd name="T38" fmla="*/ 2147483647 w 8"/>
                <a:gd name="T39" fmla="*/ 2147483647 h 305"/>
                <a:gd name="T40" fmla="*/ 2147483647 w 8"/>
                <a:gd name="T41" fmla="*/ 2147483647 h 305"/>
                <a:gd name="T42" fmla="*/ 2147483647 w 8"/>
                <a:gd name="T43" fmla="*/ 2147483647 h 305"/>
                <a:gd name="T44" fmla="*/ 0 w 8"/>
                <a:gd name="T45" fmla="*/ 2147483647 h 305"/>
                <a:gd name="T46" fmla="*/ 0 w 8"/>
                <a:gd name="T47" fmla="*/ 2147483647 h 305"/>
                <a:gd name="T48" fmla="*/ 2147483647 w 8"/>
                <a:gd name="T49" fmla="*/ 2147483647 h 305"/>
                <a:gd name="T50" fmla="*/ 2147483647 w 8"/>
                <a:gd name="T51" fmla="*/ 2147483647 h 305"/>
                <a:gd name="T52" fmla="*/ 2147483647 w 8"/>
                <a:gd name="T53" fmla="*/ 2147483647 h 305"/>
                <a:gd name="T54" fmla="*/ 0 w 8"/>
                <a:gd name="T55" fmla="*/ 2147483647 h 305"/>
                <a:gd name="T56" fmla="*/ 0 w 8"/>
                <a:gd name="T57" fmla="*/ 2147483647 h 305"/>
                <a:gd name="T58" fmla="*/ 2147483647 w 8"/>
                <a:gd name="T59" fmla="*/ 2147483647 h 30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"/>
                <a:gd name="T91" fmla="*/ 0 h 305"/>
                <a:gd name="T92" fmla="*/ 8 w 8"/>
                <a:gd name="T93" fmla="*/ 305 h 30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" h="305">
                  <a:moveTo>
                    <a:pt x="8" y="0"/>
                  </a:moveTo>
                  <a:lnTo>
                    <a:pt x="8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8" y="0"/>
                  </a:lnTo>
                  <a:close/>
                  <a:moveTo>
                    <a:pt x="8" y="56"/>
                  </a:moveTo>
                  <a:lnTo>
                    <a:pt x="8" y="88"/>
                  </a:lnTo>
                  <a:lnTo>
                    <a:pt x="0" y="88"/>
                  </a:lnTo>
                  <a:lnTo>
                    <a:pt x="0" y="56"/>
                  </a:lnTo>
                  <a:lnTo>
                    <a:pt x="8" y="56"/>
                  </a:lnTo>
                  <a:close/>
                  <a:moveTo>
                    <a:pt x="8" y="112"/>
                  </a:moveTo>
                  <a:lnTo>
                    <a:pt x="8" y="144"/>
                  </a:lnTo>
                  <a:lnTo>
                    <a:pt x="0" y="144"/>
                  </a:lnTo>
                  <a:lnTo>
                    <a:pt x="0" y="112"/>
                  </a:lnTo>
                  <a:lnTo>
                    <a:pt x="8" y="112"/>
                  </a:lnTo>
                  <a:close/>
                  <a:moveTo>
                    <a:pt x="8" y="168"/>
                  </a:moveTo>
                  <a:lnTo>
                    <a:pt x="8" y="200"/>
                  </a:lnTo>
                  <a:lnTo>
                    <a:pt x="0" y="200"/>
                  </a:lnTo>
                  <a:lnTo>
                    <a:pt x="0" y="168"/>
                  </a:lnTo>
                  <a:lnTo>
                    <a:pt x="8" y="168"/>
                  </a:lnTo>
                  <a:close/>
                  <a:moveTo>
                    <a:pt x="8" y="224"/>
                  </a:moveTo>
                  <a:lnTo>
                    <a:pt x="8" y="256"/>
                  </a:lnTo>
                  <a:lnTo>
                    <a:pt x="0" y="256"/>
                  </a:lnTo>
                  <a:lnTo>
                    <a:pt x="0" y="224"/>
                  </a:lnTo>
                  <a:lnTo>
                    <a:pt x="8" y="224"/>
                  </a:lnTo>
                  <a:close/>
                  <a:moveTo>
                    <a:pt x="8" y="280"/>
                  </a:moveTo>
                  <a:lnTo>
                    <a:pt x="8" y="305"/>
                  </a:lnTo>
                  <a:lnTo>
                    <a:pt x="0" y="305"/>
                  </a:lnTo>
                  <a:lnTo>
                    <a:pt x="0" y="280"/>
                  </a:lnTo>
                  <a:lnTo>
                    <a:pt x="8" y="28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bevel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168" name="Freeform 559"/>
            <p:cNvSpPr>
              <a:spLocks noEditPoints="1"/>
            </p:cNvSpPr>
            <p:nvPr/>
          </p:nvSpPr>
          <p:spPr bwMode="auto">
            <a:xfrm>
              <a:off x="1219200" y="5880894"/>
              <a:ext cx="9525" cy="614363"/>
            </a:xfrm>
            <a:custGeom>
              <a:avLst/>
              <a:gdLst>
                <a:gd name="T0" fmla="*/ 2147483647 w 50"/>
                <a:gd name="T1" fmla="*/ 2147483647 h 3225"/>
                <a:gd name="T2" fmla="*/ 0 w 50"/>
                <a:gd name="T3" fmla="*/ 2147483647 h 3225"/>
                <a:gd name="T4" fmla="*/ 2147483647 w 50"/>
                <a:gd name="T5" fmla="*/ 0 h 3225"/>
                <a:gd name="T6" fmla="*/ 2147483647 w 50"/>
                <a:gd name="T7" fmla="*/ 2147483647 h 3225"/>
                <a:gd name="T8" fmla="*/ 2147483647 w 50"/>
                <a:gd name="T9" fmla="*/ 2147483647 h 3225"/>
                <a:gd name="T10" fmla="*/ 0 w 50"/>
                <a:gd name="T11" fmla="*/ 2147483647 h 3225"/>
                <a:gd name="T12" fmla="*/ 2147483647 w 50"/>
                <a:gd name="T13" fmla="*/ 2147483647 h 3225"/>
                <a:gd name="T14" fmla="*/ 2147483647 w 50"/>
                <a:gd name="T15" fmla="*/ 2147483647 h 3225"/>
                <a:gd name="T16" fmla="*/ 0 w 50"/>
                <a:gd name="T17" fmla="*/ 2147483647 h 3225"/>
                <a:gd name="T18" fmla="*/ 2147483647 w 50"/>
                <a:gd name="T19" fmla="*/ 2147483647 h 3225"/>
                <a:gd name="T20" fmla="*/ 2147483647 w 50"/>
                <a:gd name="T21" fmla="*/ 2147483647 h 3225"/>
                <a:gd name="T22" fmla="*/ 2147483647 w 50"/>
                <a:gd name="T23" fmla="*/ 2147483647 h 3225"/>
                <a:gd name="T24" fmla="*/ 0 w 50"/>
                <a:gd name="T25" fmla="*/ 2147483647 h 3225"/>
                <a:gd name="T26" fmla="*/ 2147483647 w 50"/>
                <a:gd name="T27" fmla="*/ 2147483647 h 3225"/>
                <a:gd name="T28" fmla="*/ 2147483647 w 50"/>
                <a:gd name="T29" fmla="*/ 2147483647 h 3225"/>
                <a:gd name="T30" fmla="*/ 0 w 50"/>
                <a:gd name="T31" fmla="*/ 2147483647 h 3225"/>
                <a:gd name="T32" fmla="*/ 2147483647 w 50"/>
                <a:gd name="T33" fmla="*/ 2147483647 h 3225"/>
                <a:gd name="T34" fmla="*/ 2147483647 w 50"/>
                <a:gd name="T35" fmla="*/ 2147483647 h 3225"/>
                <a:gd name="T36" fmla="*/ 2147483647 w 50"/>
                <a:gd name="T37" fmla="*/ 2147483647 h 3225"/>
                <a:gd name="T38" fmla="*/ 0 w 50"/>
                <a:gd name="T39" fmla="*/ 2147483647 h 3225"/>
                <a:gd name="T40" fmla="*/ 2147483647 w 50"/>
                <a:gd name="T41" fmla="*/ 2147483647 h 3225"/>
                <a:gd name="T42" fmla="*/ 2147483647 w 50"/>
                <a:gd name="T43" fmla="*/ 2147483647 h 3225"/>
                <a:gd name="T44" fmla="*/ 0 w 50"/>
                <a:gd name="T45" fmla="*/ 2147483647 h 3225"/>
                <a:gd name="T46" fmla="*/ 2147483647 w 50"/>
                <a:gd name="T47" fmla="*/ 2147483647 h 3225"/>
                <a:gd name="T48" fmla="*/ 2147483647 w 50"/>
                <a:gd name="T49" fmla="*/ 2147483647 h 3225"/>
                <a:gd name="T50" fmla="*/ 2147483647 w 50"/>
                <a:gd name="T51" fmla="*/ 2147483647 h 3225"/>
                <a:gd name="T52" fmla="*/ 0 w 50"/>
                <a:gd name="T53" fmla="*/ 2147483647 h 3225"/>
                <a:gd name="T54" fmla="*/ 2147483647 w 50"/>
                <a:gd name="T55" fmla="*/ 2147483647 h 3225"/>
                <a:gd name="T56" fmla="*/ 2147483647 w 50"/>
                <a:gd name="T57" fmla="*/ 2147483647 h 3225"/>
                <a:gd name="T58" fmla="*/ 0 w 50"/>
                <a:gd name="T59" fmla="*/ 2147483647 h 3225"/>
                <a:gd name="T60" fmla="*/ 2147483647 w 50"/>
                <a:gd name="T61" fmla="*/ 2147483647 h 3225"/>
                <a:gd name="T62" fmla="*/ 2147483647 w 50"/>
                <a:gd name="T63" fmla="*/ 2147483647 h 3225"/>
                <a:gd name="T64" fmla="*/ 2147483647 w 50"/>
                <a:gd name="T65" fmla="*/ 2147483647 h 3225"/>
                <a:gd name="T66" fmla="*/ 0 w 50"/>
                <a:gd name="T67" fmla="*/ 2147483647 h 3225"/>
                <a:gd name="T68" fmla="*/ 2147483647 w 50"/>
                <a:gd name="T69" fmla="*/ 2147483647 h 322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0"/>
                <a:gd name="T106" fmla="*/ 0 h 3225"/>
                <a:gd name="T107" fmla="*/ 50 w 50"/>
                <a:gd name="T108" fmla="*/ 3225 h 322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0" h="3225">
                  <a:moveTo>
                    <a:pt x="50" y="25"/>
                  </a:moveTo>
                  <a:lnTo>
                    <a:pt x="50" y="175"/>
                  </a:lnTo>
                  <a:cubicBezTo>
                    <a:pt x="50" y="189"/>
                    <a:pt x="39" y="200"/>
                    <a:pt x="25" y="200"/>
                  </a:cubicBezTo>
                  <a:cubicBezTo>
                    <a:pt x="11" y="200"/>
                    <a:pt x="0" y="189"/>
                    <a:pt x="0" y="175"/>
                  </a:cubicBezTo>
                  <a:lnTo>
                    <a:pt x="0" y="25"/>
                  </a:lnTo>
                  <a:cubicBezTo>
                    <a:pt x="0" y="12"/>
                    <a:pt x="11" y="0"/>
                    <a:pt x="25" y="0"/>
                  </a:cubicBezTo>
                  <a:cubicBezTo>
                    <a:pt x="39" y="0"/>
                    <a:pt x="50" y="12"/>
                    <a:pt x="50" y="25"/>
                  </a:cubicBezTo>
                  <a:close/>
                  <a:moveTo>
                    <a:pt x="50" y="375"/>
                  </a:moveTo>
                  <a:lnTo>
                    <a:pt x="50" y="525"/>
                  </a:lnTo>
                  <a:cubicBezTo>
                    <a:pt x="50" y="539"/>
                    <a:pt x="39" y="550"/>
                    <a:pt x="25" y="550"/>
                  </a:cubicBezTo>
                  <a:cubicBezTo>
                    <a:pt x="11" y="550"/>
                    <a:pt x="0" y="539"/>
                    <a:pt x="0" y="525"/>
                  </a:cubicBezTo>
                  <a:lnTo>
                    <a:pt x="0" y="375"/>
                  </a:lnTo>
                  <a:cubicBezTo>
                    <a:pt x="0" y="362"/>
                    <a:pt x="11" y="350"/>
                    <a:pt x="25" y="350"/>
                  </a:cubicBezTo>
                  <a:cubicBezTo>
                    <a:pt x="39" y="350"/>
                    <a:pt x="50" y="362"/>
                    <a:pt x="50" y="375"/>
                  </a:cubicBezTo>
                  <a:close/>
                  <a:moveTo>
                    <a:pt x="50" y="725"/>
                  </a:moveTo>
                  <a:lnTo>
                    <a:pt x="50" y="875"/>
                  </a:lnTo>
                  <a:cubicBezTo>
                    <a:pt x="50" y="889"/>
                    <a:pt x="39" y="900"/>
                    <a:pt x="25" y="900"/>
                  </a:cubicBezTo>
                  <a:cubicBezTo>
                    <a:pt x="11" y="900"/>
                    <a:pt x="0" y="889"/>
                    <a:pt x="0" y="875"/>
                  </a:cubicBezTo>
                  <a:lnTo>
                    <a:pt x="0" y="725"/>
                  </a:lnTo>
                  <a:cubicBezTo>
                    <a:pt x="0" y="712"/>
                    <a:pt x="11" y="700"/>
                    <a:pt x="25" y="700"/>
                  </a:cubicBezTo>
                  <a:cubicBezTo>
                    <a:pt x="39" y="700"/>
                    <a:pt x="50" y="712"/>
                    <a:pt x="50" y="725"/>
                  </a:cubicBezTo>
                  <a:close/>
                  <a:moveTo>
                    <a:pt x="50" y="1075"/>
                  </a:moveTo>
                  <a:lnTo>
                    <a:pt x="50" y="1225"/>
                  </a:lnTo>
                  <a:cubicBezTo>
                    <a:pt x="50" y="1239"/>
                    <a:pt x="39" y="1250"/>
                    <a:pt x="25" y="1250"/>
                  </a:cubicBezTo>
                  <a:cubicBezTo>
                    <a:pt x="11" y="1250"/>
                    <a:pt x="0" y="1239"/>
                    <a:pt x="0" y="1225"/>
                  </a:cubicBezTo>
                  <a:lnTo>
                    <a:pt x="0" y="1075"/>
                  </a:lnTo>
                  <a:cubicBezTo>
                    <a:pt x="0" y="1062"/>
                    <a:pt x="11" y="1050"/>
                    <a:pt x="25" y="1050"/>
                  </a:cubicBezTo>
                  <a:cubicBezTo>
                    <a:pt x="39" y="1050"/>
                    <a:pt x="50" y="1062"/>
                    <a:pt x="50" y="1075"/>
                  </a:cubicBezTo>
                  <a:close/>
                  <a:moveTo>
                    <a:pt x="50" y="1425"/>
                  </a:moveTo>
                  <a:lnTo>
                    <a:pt x="50" y="1575"/>
                  </a:lnTo>
                  <a:cubicBezTo>
                    <a:pt x="50" y="1589"/>
                    <a:pt x="39" y="1600"/>
                    <a:pt x="25" y="1600"/>
                  </a:cubicBezTo>
                  <a:cubicBezTo>
                    <a:pt x="11" y="1600"/>
                    <a:pt x="0" y="1589"/>
                    <a:pt x="0" y="1575"/>
                  </a:cubicBezTo>
                  <a:lnTo>
                    <a:pt x="0" y="1425"/>
                  </a:lnTo>
                  <a:cubicBezTo>
                    <a:pt x="0" y="1412"/>
                    <a:pt x="11" y="1400"/>
                    <a:pt x="25" y="1400"/>
                  </a:cubicBezTo>
                  <a:cubicBezTo>
                    <a:pt x="39" y="1400"/>
                    <a:pt x="50" y="1412"/>
                    <a:pt x="50" y="1425"/>
                  </a:cubicBezTo>
                  <a:close/>
                  <a:moveTo>
                    <a:pt x="50" y="1775"/>
                  </a:moveTo>
                  <a:lnTo>
                    <a:pt x="50" y="1925"/>
                  </a:lnTo>
                  <a:cubicBezTo>
                    <a:pt x="50" y="1939"/>
                    <a:pt x="39" y="1950"/>
                    <a:pt x="25" y="1950"/>
                  </a:cubicBezTo>
                  <a:cubicBezTo>
                    <a:pt x="11" y="1950"/>
                    <a:pt x="0" y="1939"/>
                    <a:pt x="0" y="1925"/>
                  </a:cubicBezTo>
                  <a:lnTo>
                    <a:pt x="0" y="1775"/>
                  </a:lnTo>
                  <a:cubicBezTo>
                    <a:pt x="0" y="1762"/>
                    <a:pt x="11" y="1750"/>
                    <a:pt x="25" y="1750"/>
                  </a:cubicBezTo>
                  <a:cubicBezTo>
                    <a:pt x="39" y="1750"/>
                    <a:pt x="50" y="1762"/>
                    <a:pt x="50" y="1775"/>
                  </a:cubicBezTo>
                  <a:close/>
                  <a:moveTo>
                    <a:pt x="50" y="2125"/>
                  </a:moveTo>
                  <a:lnTo>
                    <a:pt x="50" y="2275"/>
                  </a:lnTo>
                  <a:cubicBezTo>
                    <a:pt x="50" y="2289"/>
                    <a:pt x="39" y="2300"/>
                    <a:pt x="25" y="2300"/>
                  </a:cubicBezTo>
                  <a:cubicBezTo>
                    <a:pt x="11" y="2300"/>
                    <a:pt x="0" y="2289"/>
                    <a:pt x="0" y="2275"/>
                  </a:cubicBezTo>
                  <a:lnTo>
                    <a:pt x="0" y="2125"/>
                  </a:lnTo>
                  <a:cubicBezTo>
                    <a:pt x="0" y="2112"/>
                    <a:pt x="11" y="2100"/>
                    <a:pt x="25" y="2100"/>
                  </a:cubicBezTo>
                  <a:cubicBezTo>
                    <a:pt x="39" y="2100"/>
                    <a:pt x="50" y="2112"/>
                    <a:pt x="50" y="2125"/>
                  </a:cubicBezTo>
                  <a:close/>
                  <a:moveTo>
                    <a:pt x="50" y="2475"/>
                  </a:moveTo>
                  <a:lnTo>
                    <a:pt x="50" y="2625"/>
                  </a:lnTo>
                  <a:cubicBezTo>
                    <a:pt x="50" y="2639"/>
                    <a:pt x="39" y="2650"/>
                    <a:pt x="25" y="2650"/>
                  </a:cubicBezTo>
                  <a:cubicBezTo>
                    <a:pt x="11" y="2650"/>
                    <a:pt x="0" y="2639"/>
                    <a:pt x="0" y="2625"/>
                  </a:cubicBezTo>
                  <a:lnTo>
                    <a:pt x="0" y="2475"/>
                  </a:lnTo>
                  <a:cubicBezTo>
                    <a:pt x="0" y="2462"/>
                    <a:pt x="11" y="2450"/>
                    <a:pt x="25" y="2450"/>
                  </a:cubicBezTo>
                  <a:cubicBezTo>
                    <a:pt x="39" y="2450"/>
                    <a:pt x="50" y="2462"/>
                    <a:pt x="50" y="2475"/>
                  </a:cubicBezTo>
                  <a:close/>
                  <a:moveTo>
                    <a:pt x="50" y="2825"/>
                  </a:moveTo>
                  <a:lnTo>
                    <a:pt x="50" y="2975"/>
                  </a:lnTo>
                  <a:cubicBezTo>
                    <a:pt x="50" y="2989"/>
                    <a:pt x="39" y="3000"/>
                    <a:pt x="25" y="3000"/>
                  </a:cubicBezTo>
                  <a:cubicBezTo>
                    <a:pt x="11" y="3000"/>
                    <a:pt x="0" y="2989"/>
                    <a:pt x="0" y="2975"/>
                  </a:cubicBezTo>
                  <a:lnTo>
                    <a:pt x="0" y="2825"/>
                  </a:lnTo>
                  <a:cubicBezTo>
                    <a:pt x="0" y="2812"/>
                    <a:pt x="11" y="2800"/>
                    <a:pt x="25" y="2800"/>
                  </a:cubicBezTo>
                  <a:cubicBezTo>
                    <a:pt x="39" y="2800"/>
                    <a:pt x="50" y="2812"/>
                    <a:pt x="50" y="2825"/>
                  </a:cubicBezTo>
                  <a:close/>
                  <a:moveTo>
                    <a:pt x="50" y="3175"/>
                  </a:moveTo>
                  <a:lnTo>
                    <a:pt x="50" y="3200"/>
                  </a:lnTo>
                  <a:cubicBezTo>
                    <a:pt x="50" y="3214"/>
                    <a:pt x="39" y="3225"/>
                    <a:pt x="25" y="3225"/>
                  </a:cubicBezTo>
                  <a:cubicBezTo>
                    <a:pt x="11" y="3225"/>
                    <a:pt x="0" y="3214"/>
                    <a:pt x="0" y="3200"/>
                  </a:cubicBezTo>
                  <a:lnTo>
                    <a:pt x="0" y="3175"/>
                  </a:lnTo>
                  <a:cubicBezTo>
                    <a:pt x="0" y="3162"/>
                    <a:pt x="11" y="3150"/>
                    <a:pt x="25" y="3150"/>
                  </a:cubicBezTo>
                  <a:cubicBezTo>
                    <a:pt x="39" y="3150"/>
                    <a:pt x="50" y="3162"/>
                    <a:pt x="50" y="317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bevel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169" name="Rectangle 560"/>
            <p:cNvSpPr>
              <a:spLocks noChangeArrowheads="1"/>
            </p:cNvSpPr>
            <p:nvPr/>
          </p:nvSpPr>
          <p:spPr bwMode="auto">
            <a:xfrm>
              <a:off x="1296987" y="5352257"/>
              <a:ext cx="119063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B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170" name="Rectangle 561"/>
            <p:cNvSpPr>
              <a:spLocks noChangeArrowheads="1"/>
            </p:cNvSpPr>
            <p:nvPr/>
          </p:nvSpPr>
          <p:spPr bwMode="auto">
            <a:xfrm>
              <a:off x="1416050" y="5458619"/>
              <a:ext cx="635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900" b="0">
                  <a:solidFill>
                    <a:srgbClr val="000000"/>
                  </a:solidFill>
                </a:rPr>
                <a:t>1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171" name="Rectangle 562"/>
            <p:cNvSpPr>
              <a:spLocks noChangeArrowheads="1"/>
            </p:cNvSpPr>
            <p:nvPr/>
          </p:nvSpPr>
          <p:spPr bwMode="auto">
            <a:xfrm>
              <a:off x="1479550" y="5352257"/>
              <a:ext cx="49212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: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172" name="Rectangle 563"/>
            <p:cNvSpPr>
              <a:spLocks noChangeArrowheads="1"/>
            </p:cNvSpPr>
            <p:nvPr/>
          </p:nvSpPr>
          <p:spPr bwMode="auto">
            <a:xfrm>
              <a:off x="1296987" y="5564982"/>
              <a:ext cx="107950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T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173" name="Rectangle 564"/>
            <p:cNvSpPr>
              <a:spLocks noChangeArrowheads="1"/>
            </p:cNvSpPr>
            <p:nvPr/>
          </p:nvSpPr>
          <p:spPr bwMode="auto">
            <a:xfrm>
              <a:off x="1404937" y="5671344"/>
              <a:ext cx="762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900" b="0">
                  <a:solidFill>
                    <a:srgbClr val="000000"/>
                  </a:solidFill>
                </a:rPr>
                <a:t>B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174" name="Rectangle 565"/>
            <p:cNvSpPr>
              <a:spLocks noChangeArrowheads="1"/>
            </p:cNvSpPr>
            <p:nvPr/>
          </p:nvSpPr>
          <p:spPr bwMode="auto">
            <a:xfrm>
              <a:off x="1290637" y="5945982"/>
              <a:ext cx="119063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P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175" name="Rectangle 566"/>
            <p:cNvSpPr>
              <a:spLocks noChangeArrowheads="1"/>
            </p:cNvSpPr>
            <p:nvPr/>
          </p:nvSpPr>
          <p:spPr bwMode="auto">
            <a:xfrm>
              <a:off x="1285875" y="6233319"/>
              <a:ext cx="119062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P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176" name="Freeform 567"/>
            <p:cNvSpPr>
              <a:spLocks noEditPoints="1"/>
            </p:cNvSpPr>
            <p:nvPr/>
          </p:nvSpPr>
          <p:spPr bwMode="auto">
            <a:xfrm>
              <a:off x="2717800" y="5322094"/>
              <a:ext cx="12700" cy="484188"/>
            </a:xfrm>
            <a:custGeom>
              <a:avLst/>
              <a:gdLst>
                <a:gd name="T0" fmla="*/ 2147483647 w 8"/>
                <a:gd name="T1" fmla="*/ 0 h 305"/>
                <a:gd name="T2" fmla="*/ 2147483647 w 8"/>
                <a:gd name="T3" fmla="*/ 2147483647 h 305"/>
                <a:gd name="T4" fmla="*/ 0 w 8"/>
                <a:gd name="T5" fmla="*/ 2147483647 h 305"/>
                <a:gd name="T6" fmla="*/ 0 w 8"/>
                <a:gd name="T7" fmla="*/ 0 h 305"/>
                <a:gd name="T8" fmla="*/ 2147483647 w 8"/>
                <a:gd name="T9" fmla="*/ 0 h 305"/>
                <a:gd name="T10" fmla="*/ 2147483647 w 8"/>
                <a:gd name="T11" fmla="*/ 2147483647 h 305"/>
                <a:gd name="T12" fmla="*/ 2147483647 w 8"/>
                <a:gd name="T13" fmla="*/ 2147483647 h 305"/>
                <a:gd name="T14" fmla="*/ 0 w 8"/>
                <a:gd name="T15" fmla="*/ 2147483647 h 305"/>
                <a:gd name="T16" fmla="*/ 0 w 8"/>
                <a:gd name="T17" fmla="*/ 2147483647 h 305"/>
                <a:gd name="T18" fmla="*/ 2147483647 w 8"/>
                <a:gd name="T19" fmla="*/ 2147483647 h 305"/>
                <a:gd name="T20" fmla="*/ 2147483647 w 8"/>
                <a:gd name="T21" fmla="*/ 2147483647 h 305"/>
                <a:gd name="T22" fmla="*/ 2147483647 w 8"/>
                <a:gd name="T23" fmla="*/ 2147483647 h 305"/>
                <a:gd name="T24" fmla="*/ 0 w 8"/>
                <a:gd name="T25" fmla="*/ 2147483647 h 305"/>
                <a:gd name="T26" fmla="*/ 0 w 8"/>
                <a:gd name="T27" fmla="*/ 2147483647 h 305"/>
                <a:gd name="T28" fmla="*/ 2147483647 w 8"/>
                <a:gd name="T29" fmla="*/ 2147483647 h 305"/>
                <a:gd name="T30" fmla="*/ 2147483647 w 8"/>
                <a:gd name="T31" fmla="*/ 2147483647 h 305"/>
                <a:gd name="T32" fmla="*/ 2147483647 w 8"/>
                <a:gd name="T33" fmla="*/ 2147483647 h 305"/>
                <a:gd name="T34" fmla="*/ 0 w 8"/>
                <a:gd name="T35" fmla="*/ 2147483647 h 305"/>
                <a:gd name="T36" fmla="*/ 0 w 8"/>
                <a:gd name="T37" fmla="*/ 2147483647 h 305"/>
                <a:gd name="T38" fmla="*/ 2147483647 w 8"/>
                <a:gd name="T39" fmla="*/ 2147483647 h 305"/>
                <a:gd name="T40" fmla="*/ 2147483647 w 8"/>
                <a:gd name="T41" fmla="*/ 2147483647 h 305"/>
                <a:gd name="T42" fmla="*/ 2147483647 w 8"/>
                <a:gd name="T43" fmla="*/ 2147483647 h 305"/>
                <a:gd name="T44" fmla="*/ 0 w 8"/>
                <a:gd name="T45" fmla="*/ 2147483647 h 305"/>
                <a:gd name="T46" fmla="*/ 0 w 8"/>
                <a:gd name="T47" fmla="*/ 2147483647 h 305"/>
                <a:gd name="T48" fmla="*/ 2147483647 w 8"/>
                <a:gd name="T49" fmla="*/ 2147483647 h 305"/>
                <a:gd name="T50" fmla="*/ 2147483647 w 8"/>
                <a:gd name="T51" fmla="*/ 2147483647 h 305"/>
                <a:gd name="T52" fmla="*/ 2147483647 w 8"/>
                <a:gd name="T53" fmla="*/ 2147483647 h 305"/>
                <a:gd name="T54" fmla="*/ 0 w 8"/>
                <a:gd name="T55" fmla="*/ 2147483647 h 305"/>
                <a:gd name="T56" fmla="*/ 0 w 8"/>
                <a:gd name="T57" fmla="*/ 2147483647 h 305"/>
                <a:gd name="T58" fmla="*/ 2147483647 w 8"/>
                <a:gd name="T59" fmla="*/ 2147483647 h 30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"/>
                <a:gd name="T91" fmla="*/ 0 h 305"/>
                <a:gd name="T92" fmla="*/ 8 w 8"/>
                <a:gd name="T93" fmla="*/ 305 h 30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" h="305">
                  <a:moveTo>
                    <a:pt x="8" y="0"/>
                  </a:moveTo>
                  <a:lnTo>
                    <a:pt x="8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8" y="0"/>
                  </a:lnTo>
                  <a:close/>
                  <a:moveTo>
                    <a:pt x="8" y="56"/>
                  </a:moveTo>
                  <a:lnTo>
                    <a:pt x="8" y="88"/>
                  </a:lnTo>
                  <a:lnTo>
                    <a:pt x="0" y="88"/>
                  </a:lnTo>
                  <a:lnTo>
                    <a:pt x="0" y="56"/>
                  </a:lnTo>
                  <a:lnTo>
                    <a:pt x="8" y="56"/>
                  </a:lnTo>
                  <a:close/>
                  <a:moveTo>
                    <a:pt x="8" y="112"/>
                  </a:moveTo>
                  <a:lnTo>
                    <a:pt x="8" y="144"/>
                  </a:lnTo>
                  <a:lnTo>
                    <a:pt x="0" y="144"/>
                  </a:lnTo>
                  <a:lnTo>
                    <a:pt x="0" y="112"/>
                  </a:lnTo>
                  <a:lnTo>
                    <a:pt x="8" y="112"/>
                  </a:lnTo>
                  <a:close/>
                  <a:moveTo>
                    <a:pt x="8" y="168"/>
                  </a:moveTo>
                  <a:lnTo>
                    <a:pt x="8" y="200"/>
                  </a:lnTo>
                  <a:lnTo>
                    <a:pt x="0" y="200"/>
                  </a:lnTo>
                  <a:lnTo>
                    <a:pt x="0" y="168"/>
                  </a:lnTo>
                  <a:lnTo>
                    <a:pt x="8" y="168"/>
                  </a:lnTo>
                  <a:close/>
                  <a:moveTo>
                    <a:pt x="8" y="224"/>
                  </a:moveTo>
                  <a:lnTo>
                    <a:pt x="8" y="256"/>
                  </a:lnTo>
                  <a:lnTo>
                    <a:pt x="0" y="256"/>
                  </a:lnTo>
                  <a:lnTo>
                    <a:pt x="0" y="224"/>
                  </a:lnTo>
                  <a:lnTo>
                    <a:pt x="8" y="224"/>
                  </a:lnTo>
                  <a:close/>
                  <a:moveTo>
                    <a:pt x="8" y="280"/>
                  </a:moveTo>
                  <a:lnTo>
                    <a:pt x="8" y="305"/>
                  </a:lnTo>
                  <a:lnTo>
                    <a:pt x="0" y="305"/>
                  </a:lnTo>
                  <a:lnTo>
                    <a:pt x="0" y="280"/>
                  </a:lnTo>
                  <a:lnTo>
                    <a:pt x="8" y="28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bevel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177" name="Freeform 568"/>
            <p:cNvSpPr>
              <a:spLocks noEditPoints="1"/>
            </p:cNvSpPr>
            <p:nvPr/>
          </p:nvSpPr>
          <p:spPr bwMode="auto">
            <a:xfrm>
              <a:off x="2706687" y="5877719"/>
              <a:ext cx="14288" cy="628650"/>
            </a:xfrm>
            <a:custGeom>
              <a:avLst/>
              <a:gdLst>
                <a:gd name="T0" fmla="*/ 2147483647 w 75"/>
                <a:gd name="T1" fmla="*/ 2147483647 h 3300"/>
                <a:gd name="T2" fmla="*/ 2147483647 w 75"/>
                <a:gd name="T3" fmla="*/ 2147483647 h 3300"/>
                <a:gd name="T4" fmla="*/ 2147483647 w 75"/>
                <a:gd name="T5" fmla="*/ 0 h 3300"/>
                <a:gd name="T6" fmla="*/ 2147483647 w 75"/>
                <a:gd name="T7" fmla="*/ 2147483647 h 3300"/>
                <a:gd name="T8" fmla="*/ 2147483647 w 75"/>
                <a:gd name="T9" fmla="*/ 2147483647 h 3300"/>
                <a:gd name="T10" fmla="*/ 2147483647 w 75"/>
                <a:gd name="T11" fmla="*/ 2147483647 h 3300"/>
                <a:gd name="T12" fmla="*/ 2147483647 w 75"/>
                <a:gd name="T13" fmla="*/ 2147483647 h 3300"/>
                <a:gd name="T14" fmla="*/ 2147483647 w 75"/>
                <a:gd name="T15" fmla="*/ 2147483647 h 3300"/>
                <a:gd name="T16" fmla="*/ 2147483647 w 75"/>
                <a:gd name="T17" fmla="*/ 2147483647 h 3300"/>
                <a:gd name="T18" fmla="*/ 2147483647 w 75"/>
                <a:gd name="T19" fmla="*/ 2147483647 h 3300"/>
                <a:gd name="T20" fmla="*/ 2147483647 w 75"/>
                <a:gd name="T21" fmla="*/ 2147483647 h 3300"/>
                <a:gd name="T22" fmla="*/ 2147483647 w 75"/>
                <a:gd name="T23" fmla="*/ 2147483647 h 3300"/>
                <a:gd name="T24" fmla="*/ 2147483647 w 75"/>
                <a:gd name="T25" fmla="*/ 2147483647 h 3300"/>
                <a:gd name="T26" fmla="*/ 2147483647 w 75"/>
                <a:gd name="T27" fmla="*/ 2147483647 h 3300"/>
                <a:gd name="T28" fmla="*/ 2147483647 w 75"/>
                <a:gd name="T29" fmla="*/ 2147483647 h 3300"/>
                <a:gd name="T30" fmla="*/ 2147483647 w 75"/>
                <a:gd name="T31" fmla="*/ 2147483647 h 3300"/>
                <a:gd name="T32" fmla="*/ 2147483647 w 75"/>
                <a:gd name="T33" fmla="*/ 2147483647 h 3300"/>
                <a:gd name="T34" fmla="*/ 2147483647 w 75"/>
                <a:gd name="T35" fmla="*/ 2147483647 h 3300"/>
                <a:gd name="T36" fmla="*/ 2147483647 w 75"/>
                <a:gd name="T37" fmla="*/ 2147483647 h 3300"/>
                <a:gd name="T38" fmla="*/ 2147483647 w 75"/>
                <a:gd name="T39" fmla="*/ 2147483647 h 3300"/>
                <a:gd name="T40" fmla="*/ 2147483647 w 75"/>
                <a:gd name="T41" fmla="*/ 2147483647 h 3300"/>
                <a:gd name="T42" fmla="*/ 2147483647 w 75"/>
                <a:gd name="T43" fmla="*/ 2147483647 h 3300"/>
                <a:gd name="T44" fmla="*/ 2147483647 w 75"/>
                <a:gd name="T45" fmla="*/ 2147483647 h 3300"/>
                <a:gd name="T46" fmla="*/ 2147483647 w 75"/>
                <a:gd name="T47" fmla="*/ 2147483647 h 3300"/>
                <a:gd name="T48" fmla="*/ 2147483647 w 75"/>
                <a:gd name="T49" fmla="*/ 2147483647 h 3300"/>
                <a:gd name="T50" fmla="*/ 2147483647 w 75"/>
                <a:gd name="T51" fmla="*/ 2147483647 h 3300"/>
                <a:gd name="T52" fmla="*/ 2147483647 w 75"/>
                <a:gd name="T53" fmla="*/ 2147483647 h 3300"/>
                <a:gd name="T54" fmla="*/ 2147483647 w 75"/>
                <a:gd name="T55" fmla="*/ 2147483647 h 3300"/>
                <a:gd name="T56" fmla="*/ 2147483647 w 75"/>
                <a:gd name="T57" fmla="*/ 2147483647 h 3300"/>
                <a:gd name="T58" fmla="*/ 2147483647 w 75"/>
                <a:gd name="T59" fmla="*/ 2147483647 h 3300"/>
                <a:gd name="T60" fmla="*/ 2147483647 w 75"/>
                <a:gd name="T61" fmla="*/ 2147483647 h 3300"/>
                <a:gd name="T62" fmla="*/ 2147483647 w 75"/>
                <a:gd name="T63" fmla="*/ 2147483647 h 3300"/>
                <a:gd name="T64" fmla="*/ 2147483647 w 75"/>
                <a:gd name="T65" fmla="*/ 2147483647 h 3300"/>
                <a:gd name="T66" fmla="*/ 2147483647 w 75"/>
                <a:gd name="T67" fmla="*/ 2147483647 h 3300"/>
                <a:gd name="T68" fmla="*/ 2147483647 w 75"/>
                <a:gd name="T69" fmla="*/ 2147483647 h 330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5"/>
                <a:gd name="T106" fmla="*/ 0 h 3300"/>
                <a:gd name="T107" fmla="*/ 75 w 75"/>
                <a:gd name="T108" fmla="*/ 3300 h 330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5" h="3300">
                  <a:moveTo>
                    <a:pt x="75" y="25"/>
                  </a:moveTo>
                  <a:lnTo>
                    <a:pt x="74" y="175"/>
                  </a:lnTo>
                  <a:cubicBezTo>
                    <a:pt x="74" y="189"/>
                    <a:pt x="63" y="200"/>
                    <a:pt x="49" y="200"/>
                  </a:cubicBezTo>
                  <a:cubicBezTo>
                    <a:pt x="35" y="200"/>
                    <a:pt x="24" y="188"/>
                    <a:pt x="24" y="175"/>
                  </a:cubicBezTo>
                  <a:lnTo>
                    <a:pt x="25" y="25"/>
                  </a:lnTo>
                  <a:cubicBezTo>
                    <a:pt x="25" y="11"/>
                    <a:pt x="37" y="0"/>
                    <a:pt x="50" y="0"/>
                  </a:cubicBezTo>
                  <a:cubicBezTo>
                    <a:pt x="64" y="0"/>
                    <a:pt x="75" y="11"/>
                    <a:pt x="75" y="25"/>
                  </a:cubicBezTo>
                  <a:close/>
                  <a:moveTo>
                    <a:pt x="72" y="375"/>
                  </a:moveTo>
                  <a:lnTo>
                    <a:pt x="71" y="525"/>
                  </a:lnTo>
                  <a:cubicBezTo>
                    <a:pt x="71" y="539"/>
                    <a:pt x="60" y="550"/>
                    <a:pt x="46" y="550"/>
                  </a:cubicBezTo>
                  <a:cubicBezTo>
                    <a:pt x="32" y="550"/>
                    <a:pt x="21" y="538"/>
                    <a:pt x="21" y="525"/>
                  </a:cubicBezTo>
                  <a:lnTo>
                    <a:pt x="22" y="375"/>
                  </a:lnTo>
                  <a:cubicBezTo>
                    <a:pt x="23" y="361"/>
                    <a:pt x="34" y="350"/>
                    <a:pt x="48" y="350"/>
                  </a:cubicBezTo>
                  <a:cubicBezTo>
                    <a:pt x="61" y="350"/>
                    <a:pt x="73" y="361"/>
                    <a:pt x="72" y="375"/>
                  </a:cubicBezTo>
                  <a:close/>
                  <a:moveTo>
                    <a:pt x="70" y="725"/>
                  </a:moveTo>
                  <a:lnTo>
                    <a:pt x="69" y="875"/>
                  </a:lnTo>
                  <a:cubicBezTo>
                    <a:pt x="68" y="889"/>
                    <a:pt x="57" y="900"/>
                    <a:pt x="43" y="900"/>
                  </a:cubicBezTo>
                  <a:cubicBezTo>
                    <a:pt x="30" y="900"/>
                    <a:pt x="18" y="888"/>
                    <a:pt x="19" y="875"/>
                  </a:cubicBezTo>
                  <a:lnTo>
                    <a:pt x="20" y="725"/>
                  </a:lnTo>
                  <a:cubicBezTo>
                    <a:pt x="20" y="711"/>
                    <a:pt x="31" y="700"/>
                    <a:pt x="45" y="700"/>
                  </a:cubicBezTo>
                  <a:cubicBezTo>
                    <a:pt x="59" y="700"/>
                    <a:pt x="70" y="711"/>
                    <a:pt x="70" y="725"/>
                  </a:cubicBezTo>
                  <a:close/>
                  <a:moveTo>
                    <a:pt x="67" y="1075"/>
                  </a:moveTo>
                  <a:lnTo>
                    <a:pt x="66" y="1225"/>
                  </a:lnTo>
                  <a:cubicBezTo>
                    <a:pt x="66" y="1239"/>
                    <a:pt x="55" y="1250"/>
                    <a:pt x="41" y="1250"/>
                  </a:cubicBezTo>
                  <a:cubicBezTo>
                    <a:pt x="27" y="1250"/>
                    <a:pt x="16" y="1238"/>
                    <a:pt x="16" y="1225"/>
                  </a:cubicBezTo>
                  <a:lnTo>
                    <a:pt x="17" y="1075"/>
                  </a:lnTo>
                  <a:cubicBezTo>
                    <a:pt x="17" y="1061"/>
                    <a:pt x="28" y="1050"/>
                    <a:pt x="42" y="1050"/>
                  </a:cubicBezTo>
                  <a:cubicBezTo>
                    <a:pt x="56" y="1050"/>
                    <a:pt x="67" y="1061"/>
                    <a:pt x="67" y="1075"/>
                  </a:cubicBezTo>
                  <a:close/>
                  <a:moveTo>
                    <a:pt x="64" y="1425"/>
                  </a:moveTo>
                  <a:lnTo>
                    <a:pt x="63" y="1575"/>
                  </a:lnTo>
                  <a:cubicBezTo>
                    <a:pt x="63" y="1589"/>
                    <a:pt x="52" y="1600"/>
                    <a:pt x="38" y="1600"/>
                  </a:cubicBezTo>
                  <a:cubicBezTo>
                    <a:pt x="24" y="1600"/>
                    <a:pt x="13" y="1588"/>
                    <a:pt x="13" y="1575"/>
                  </a:cubicBezTo>
                  <a:lnTo>
                    <a:pt x="14" y="1425"/>
                  </a:lnTo>
                  <a:cubicBezTo>
                    <a:pt x="14" y="1411"/>
                    <a:pt x="26" y="1400"/>
                    <a:pt x="40" y="1400"/>
                  </a:cubicBezTo>
                  <a:cubicBezTo>
                    <a:pt x="53" y="1400"/>
                    <a:pt x="64" y="1411"/>
                    <a:pt x="64" y="1425"/>
                  </a:cubicBezTo>
                  <a:close/>
                  <a:moveTo>
                    <a:pt x="62" y="1775"/>
                  </a:moveTo>
                  <a:lnTo>
                    <a:pt x="61" y="1925"/>
                  </a:lnTo>
                  <a:cubicBezTo>
                    <a:pt x="60" y="1939"/>
                    <a:pt x="49" y="1950"/>
                    <a:pt x="35" y="1950"/>
                  </a:cubicBezTo>
                  <a:cubicBezTo>
                    <a:pt x="22" y="1950"/>
                    <a:pt x="10" y="1938"/>
                    <a:pt x="11" y="1925"/>
                  </a:cubicBezTo>
                  <a:lnTo>
                    <a:pt x="12" y="1775"/>
                  </a:lnTo>
                  <a:cubicBezTo>
                    <a:pt x="12" y="1761"/>
                    <a:pt x="23" y="1750"/>
                    <a:pt x="37" y="1750"/>
                  </a:cubicBezTo>
                  <a:cubicBezTo>
                    <a:pt x="51" y="1750"/>
                    <a:pt x="62" y="1761"/>
                    <a:pt x="62" y="1775"/>
                  </a:cubicBezTo>
                  <a:close/>
                  <a:moveTo>
                    <a:pt x="59" y="2125"/>
                  </a:moveTo>
                  <a:lnTo>
                    <a:pt x="58" y="2275"/>
                  </a:lnTo>
                  <a:cubicBezTo>
                    <a:pt x="58" y="2289"/>
                    <a:pt x="46" y="2300"/>
                    <a:pt x="33" y="2300"/>
                  </a:cubicBezTo>
                  <a:cubicBezTo>
                    <a:pt x="19" y="2300"/>
                    <a:pt x="8" y="2288"/>
                    <a:pt x="8" y="2275"/>
                  </a:cubicBezTo>
                  <a:lnTo>
                    <a:pt x="9" y="2125"/>
                  </a:lnTo>
                  <a:cubicBezTo>
                    <a:pt x="9" y="2111"/>
                    <a:pt x="20" y="2100"/>
                    <a:pt x="34" y="2100"/>
                  </a:cubicBezTo>
                  <a:cubicBezTo>
                    <a:pt x="48" y="2100"/>
                    <a:pt x="59" y="2111"/>
                    <a:pt x="59" y="2125"/>
                  </a:cubicBezTo>
                  <a:close/>
                  <a:moveTo>
                    <a:pt x="56" y="2475"/>
                  </a:moveTo>
                  <a:lnTo>
                    <a:pt x="55" y="2625"/>
                  </a:lnTo>
                  <a:cubicBezTo>
                    <a:pt x="55" y="2639"/>
                    <a:pt x="44" y="2650"/>
                    <a:pt x="30" y="2650"/>
                  </a:cubicBezTo>
                  <a:cubicBezTo>
                    <a:pt x="16" y="2650"/>
                    <a:pt x="5" y="2638"/>
                    <a:pt x="5" y="2625"/>
                  </a:cubicBezTo>
                  <a:lnTo>
                    <a:pt x="6" y="2475"/>
                  </a:lnTo>
                  <a:cubicBezTo>
                    <a:pt x="6" y="2461"/>
                    <a:pt x="18" y="2450"/>
                    <a:pt x="31" y="2450"/>
                  </a:cubicBezTo>
                  <a:cubicBezTo>
                    <a:pt x="45" y="2450"/>
                    <a:pt x="56" y="2461"/>
                    <a:pt x="56" y="2475"/>
                  </a:cubicBezTo>
                  <a:close/>
                  <a:moveTo>
                    <a:pt x="54" y="2825"/>
                  </a:moveTo>
                  <a:lnTo>
                    <a:pt x="52" y="2975"/>
                  </a:lnTo>
                  <a:cubicBezTo>
                    <a:pt x="52" y="2989"/>
                    <a:pt x="41" y="3000"/>
                    <a:pt x="27" y="3000"/>
                  </a:cubicBezTo>
                  <a:cubicBezTo>
                    <a:pt x="13" y="3000"/>
                    <a:pt x="2" y="2988"/>
                    <a:pt x="2" y="2975"/>
                  </a:cubicBezTo>
                  <a:lnTo>
                    <a:pt x="4" y="2825"/>
                  </a:lnTo>
                  <a:cubicBezTo>
                    <a:pt x="4" y="2811"/>
                    <a:pt x="15" y="2800"/>
                    <a:pt x="29" y="2800"/>
                  </a:cubicBezTo>
                  <a:cubicBezTo>
                    <a:pt x="43" y="2800"/>
                    <a:pt x="54" y="2811"/>
                    <a:pt x="54" y="2825"/>
                  </a:cubicBezTo>
                  <a:close/>
                  <a:moveTo>
                    <a:pt x="51" y="3175"/>
                  </a:moveTo>
                  <a:lnTo>
                    <a:pt x="50" y="3275"/>
                  </a:lnTo>
                  <a:cubicBezTo>
                    <a:pt x="50" y="3289"/>
                    <a:pt x="39" y="3300"/>
                    <a:pt x="25" y="3300"/>
                  </a:cubicBezTo>
                  <a:cubicBezTo>
                    <a:pt x="11" y="3300"/>
                    <a:pt x="0" y="3288"/>
                    <a:pt x="0" y="3275"/>
                  </a:cubicBezTo>
                  <a:lnTo>
                    <a:pt x="1" y="3175"/>
                  </a:lnTo>
                  <a:cubicBezTo>
                    <a:pt x="1" y="3161"/>
                    <a:pt x="12" y="3150"/>
                    <a:pt x="26" y="3150"/>
                  </a:cubicBezTo>
                  <a:cubicBezTo>
                    <a:pt x="40" y="3150"/>
                    <a:pt x="51" y="3161"/>
                    <a:pt x="51" y="317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bevel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178" name="Rectangle 569"/>
            <p:cNvSpPr>
              <a:spLocks noChangeArrowheads="1"/>
            </p:cNvSpPr>
            <p:nvPr/>
          </p:nvSpPr>
          <p:spPr bwMode="auto">
            <a:xfrm>
              <a:off x="2789237" y="5349082"/>
              <a:ext cx="119063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B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179" name="Rectangle 570"/>
            <p:cNvSpPr>
              <a:spLocks noChangeArrowheads="1"/>
            </p:cNvSpPr>
            <p:nvPr/>
          </p:nvSpPr>
          <p:spPr bwMode="auto">
            <a:xfrm>
              <a:off x="2908300" y="5455444"/>
              <a:ext cx="635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900" b="0">
                  <a:solidFill>
                    <a:srgbClr val="000000"/>
                  </a:solidFill>
                </a:rPr>
                <a:t>2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180" name="Rectangle 571"/>
            <p:cNvSpPr>
              <a:spLocks noChangeArrowheads="1"/>
            </p:cNvSpPr>
            <p:nvPr/>
          </p:nvSpPr>
          <p:spPr bwMode="auto">
            <a:xfrm>
              <a:off x="2971800" y="5349082"/>
              <a:ext cx="49212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: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181" name="Rectangle 572"/>
            <p:cNvSpPr>
              <a:spLocks noChangeArrowheads="1"/>
            </p:cNvSpPr>
            <p:nvPr/>
          </p:nvSpPr>
          <p:spPr bwMode="auto">
            <a:xfrm>
              <a:off x="2789237" y="5561807"/>
              <a:ext cx="107950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T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182" name="Rectangle 573"/>
            <p:cNvSpPr>
              <a:spLocks noChangeArrowheads="1"/>
            </p:cNvSpPr>
            <p:nvPr/>
          </p:nvSpPr>
          <p:spPr bwMode="auto">
            <a:xfrm>
              <a:off x="2897187" y="5668169"/>
              <a:ext cx="762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900" b="0">
                  <a:solidFill>
                    <a:srgbClr val="000000"/>
                  </a:solidFill>
                </a:rPr>
                <a:t>B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183" name="Rectangle 574"/>
            <p:cNvSpPr>
              <a:spLocks noChangeArrowheads="1"/>
            </p:cNvSpPr>
            <p:nvPr/>
          </p:nvSpPr>
          <p:spPr bwMode="auto">
            <a:xfrm>
              <a:off x="2782887" y="5942807"/>
              <a:ext cx="119063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P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184" name="Rectangle 575"/>
            <p:cNvSpPr>
              <a:spLocks noChangeArrowheads="1"/>
            </p:cNvSpPr>
            <p:nvPr/>
          </p:nvSpPr>
          <p:spPr bwMode="auto">
            <a:xfrm>
              <a:off x="2778125" y="6230144"/>
              <a:ext cx="119062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P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185" name="Freeform 576"/>
            <p:cNvSpPr>
              <a:spLocks noEditPoints="1"/>
            </p:cNvSpPr>
            <p:nvPr/>
          </p:nvSpPr>
          <p:spPr bwMode="auto">
            <a:xfrm>
              <a:off x="3975100" y="5325269"/>
              <a:ext cx="12700" cy="484188"/>
            </a:xfrm>
            <a:custGeom>
              <a:avLst/>
              <a:gdLst>
                <a:gd name="T0" fmla="*/ 2147483647 w 8"/>
                <a:gd name="T1" fmla="*/ 0 h 305"/>
                <a:gd name="T2" fmla="*/ 2147483647 w 8"/>
                <a:gd name="T3" fmla="*/ 2147483647 h 305"/>
                <a:gd name="T4" fmla="*/ 0 w 8"/>
                <a:gd name="T5" fmla="*/ 2147483647 h 305"/>
                <a:gd name="T6" fmla="*/ 0 w 8"/>
                <a:gd name="T7" fmla="*/ 0 h 305"/>
                <a:gd name="T8" fmla="*/ 2147483647 w 8"/>
                <a:gd name="T9" fmla="*/ 0 h 305"/>
                <a:gd name="T10" fmla="*/ 2147483647 w 8"/>
                <a:gd name="T11" fmla="*/ 2147483647 h 305"/>
                <a:gd name="T12" fmla="*/ 2147483647 w 8"/>
                <a:gd name="T13" fmla="*/ 2147483647 h 305"/>
                <a:gd name="T14" fmla="*/ 0 w 8"/>
                <a:gd name="T15" fmla="*/ 2147483647 h 305"/>
                <a:gd name="T16" fmla="*/ 0 w 8"/>
                <a:gd name="T17" fmla="*/ 2147483647 h 305"/>
                <a:gd name="T18" fmla="*/ 2147483647 w 8"/>
                <a:gd name="T19" fmla="*/ 2147483647 h 305"/>
                <a:gd name="T20" fmla="*/ 2147483647 w 8"/>
                <a:gd name="T21" fmla="*/ 2147483647 h 305"/>
                <a:gd name="T22" fmla="*/ 2147483647 w 8"/>
                <a:gd name="T23" fmla="*/ 2147483647 h 305"/>
                <a:gd name="T24" fmla="*/ 0 w 8"/>
                <a:gd name="T25" fmla="*/ 2147483647 h 305"/>
                <a:gd name="T26" fmla="*/ 0 w 8"/>
                <a:gd name="T27" fmla="*/ 2147483647 h 305"/>
                <a:gd name="T28" fmla="*/ 2147483647 w 8"/>
                <a:gd name="T29" fmla="*/ 2147483647 h 305"/>
                <a:gd name="T30" fmla="*/ 2147483647 w 8"/>
                <a:gd name="T31" fmla="*/ 2147483647 h 305"/>
                <a:gd name="T32" fmla="*/ 2147483647 w 8"/>
                <a:gd name="T33" fmla="*/ 2147483647 h 305"/>
                <a:gd name="T34" fmla="*/ 0 w 8"/>
                <a:gd name="T35" fmla="*/ 2147483647 h 305"/>
                <a:gd name="T36" fmla="*/ 0 w 8"/>
                <a:gd name="T37" fmla="*/ 2147483647 h 305"/>
                <a:gd name="T38" fmla="*/ 2147483647 w 8"/>
                <a:gd name="T39" fmla="*/ 2147483647 h 305"/>
                <a:gd name="T40" fmla="*/ 2147483647 w 8"/>
                <a:gd name="T41" fmla="*/ 2147483647 h 305"/>
                <a:gd name="T42" fmla="*/ 2147483647 w 8"/>
                <a:gd name="T43" fmla="*/ 2147483647 h 305"/>
                <a:gd name="T44" fmla="*/ 0 w 8"/>
                <a:gd name="T45" fmla="*/ 2147483647 h 305"/>
                <a:gd name="T46" fmla="*/ 0 w 8"/>
                <a:gd name="T47" fmla="*/ 2147483647 h 305"/>
                <a:gd name="T48" fmla="*/ 2147483647 w 8"/>
                <a:gd name="T49" fmla="*/ 2147483647 h 305"/>
                <a:gd name="T50" fmla="*/ 2147483647 w 8"/>
                <a:gd name="T51" fmla="*/ 2147483647 h 305"/>
                <a:gd name="T52" fmla="*/ 2147483647 w 8"/>
                <a:gd name="T53" fmla="*/ 2147483647 h 305"/>
                <a:gd name="T54" fmla="*/ 0 w 8"/>
                <a:gd name="T55" fmla="*/ 2147483647 h 305"/>
                <a:gd name="T56" fmla="*/ 0 w 8"/>
                <a:gd name="T57" fmla="*/ 2147483647 h 305"/>
                <a:gd name="T58" fmla="*/ 2147483647 w 8"/>
                <a:gd name="T59" fmla="*/ 2147483647 h 30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"/>
                <a:gd name="T91" fmla="*/ 0 h 305"/>
                <a:gd name="T92" fmla="*/ 8 w 8"/>
                <a:gd name="T93" fmla="*/ 305 h 30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" h="305">
                  <a:moveTo>
                    <a:pt x="8" y="0"/>
                  </a:moveTo>
                  <a:lnTo>
                    <a:pt x="8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8" y="0"/>
                  </a:lnTo>
                  <a:close/>
                  <a:moveTo>
                    <a:pt x="8" y="56"/>
                  </a:moveTo>
                  <a:lnTo>
                    <a:pt x="8" y="88"/>
                  </a:lnTo>
                  <a:lnTo>
                    <a:pt x="0" y="88"/>
                  </a:lnTo>
                  <a:lnTo>
                    <a:pt x="0" y="56"/>
                  </a:lnTo>
                  <a:lnTo>
                    <a:pt x="8" y="56"/>
                  </a:lnTo>
                  <a:close/>
                  <a:moveTo>
                    <a:pt x="8" y="112"/>
                  </a:moveTo>
                  <a:lnTo>
                    <a:pt x="8" y="144"/>
                  </a:lnTo>
                  <a:lnTo>
                    <a:pt x="0" y="144"/>
                  </a:lnTo>
                  <a:lnTo>
                    <a:pt x="0" y="112"/>
                  </a:lnTo>
                  <a:lnTo>
                    <a:pt x="8" y="112"/>
                  </a:lnTo>
                  <a:close/>
                  <a:moveTo>
                    <a:pt x="8" y="168"/>
                  </a:moveTo>
                  <a:lnTo>
                    <a:pt x="8" y="200"/>
                  </a:lnTo>
                  <a:lnTo>
                    <a:pt x="0" y="200"/>
                  </a:lnTo>
                  <a:lnTo>
                    <a:pt x="0" y="168"/>
                  </a:lnTo>
                  <a:lnTo>
                    <a:pt x="8" y="168"/>
                  </a:lnTo>
                  <a:close/>
                  <a:moveTo>
                    <a:pt x="8" y="224"/>
                  </a:moveTo>
                  <a:lnTo>
                    <a:pt x="8" y="256"/>
                  </a:lnTo>
                  <a:lnTo>
                    <a:pt x="0" y="256"/>
                  </a:lnTo>
                  <a:lnTo>
                    <a:pt x="0" y="224"/>
                  </a:lnTo>
                  <a:lnTo>
                    <a:pt x="8" y="224"/>
                  </a:lnTo>
                  <a:close/>
                  <a:moveTo>
                    <a:pt x="8" y="280"/>
                  </a:moveTo>
                  <a:lnTo>
                    <a:pt x="8" y="305"/>
                  </a:lnTo>
                  <a:lnTo>
                    <a:pt x="0" y="305"/>
                  </a:lnTo>
                  <a:lnTo>
                    <a:pt x="0" y="280"/>
                  </a:lnTo>
                  <a:lnTo>
                    <a:pt x="8" y="28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bevel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186" name="Freeform 577"/>
            <p:cNvSpPr>
              <a:spLocks noEditPoints="1"/>
            </p:cNvSpPr>
            <p:nvPr/>
          </p:nvSpPr>
          <p:spPr bwMode="auto">
            <a:xfrm>
              <a:off x="3968750" y="5880894"/>
              <a:ext cx="9525" cy="628650"/>
            </a:xfrm>
            <a:custGeom>
              <a:avLst/>
              <a:gdLst>
                <a:gd name="T0" fmla="*/ 2147483647 w 50"/>
                <a:gd name="T1" fmla="*/ 2147483647 h 3300"/>
                <a:gd name="T2" fmla="*/ 0 w 50"/>
                <a:gd name="T3" fmla="*/ 2147483647 h 3300"/>
                <a:gd name="T4" fmla="*/ 2147483647 w 50"/>
                <a:gd name="T5" fmla="*/ 0 h 3300"/>
                <a:gd name="T6" fmla="*/ 2147483647 w 50"/>
                <a:gd name="T7" fmla="*/ 2147483647 h 3300"/>
                <a:gd name="T8" fmla="*/ 2147483647 w 50"/>
                <a:gd name="T9" fmla="*/ 2147483647 h 3300"/>
                <a:gd name="T10" fmla="*/ 0 w 50"/>
                <a:gd name="T11" fmla="*/ 2147483647 h 3300"/>
                <a:gd name="T12" fmla="*/ 2147483647 w 50"/>
                <a:gd name="T13" fmla="*/ 2147483647 h 3300"/>
                <a:gd name="T14" fmla="*/ 2147483647 w 50"/>
                <a:gd name="T15" fmla="*/ 2147483647 h 3300"/>
                <a:gd name="T16" fmla="*/ 0 w 50"/>
                <a:gd name="T17" fmla="*/ 2147483647 h 3300"/>
                <a:gd name="T18" fmla="*/ 2147483647 w 50"/>
                <a:gd name="T19" fmla="*/ 2147483647 h 3300"/>
                <a:gd name="T20" fmla="*/ 2147483647 w 50"/>
                <a:gd name="T21" fmla="*/ 2147483647 h 3300"/>
                <a:gd name="T22" fmla="*/ 2147483647 w 50"/>
                <a:gd name="T23" fmla="*/ 2147483647 h 3300"/>
                <a:gd name="T24" fmla="*/ 0 w 50"/>
                <a:gd name="T25" fmla="*/ 2147483647 h 3300"/>
                <a:gd name="T26" fmla="*/ 2147483647 w 50"/>
                <a:gd name="T27" fmla="*/ 2147483647 h 3300"/>
                <a:gd name="T28" fmla="*/ 2147483647 w 50"/>
                <a:gd name="T29" fmla="*/ 2147483647 h 3300"/>
                <a:gd name="T30" fmla="*/ 0 w 50"/>
                <a:gd name="T31" fmla="*/ 2147483647 h 3300"/>
                <a:gd name="T32" fmla="*/ 2147483647 w 50"/>
                <a:gd name="T33" fmla="*/ 2147483647 h 3300"/>
                <a:gd name="T34" fmla="*/ 2147483647 w 50"/>
                <a:gd name="T35" fmla="*/ 2147483647 h 3300"/>
                <a:gd name="T36" fmla="*/ 2147483647 w 50"/>
                <a:gd name="T37" fmla="*/ 2147483647 h 3300"/>
                <a:gd name="T38" fmla="*/ 0 w 50"/>
                <a:gd name="T39" fmla="*/ 2147483647 h 3300"/>
                <a:gd name="T40" fmla="*/ 2147483647 w 50"/>
                <a:gd name="T41" fmla="*/ 2147483647 h 3300"/>
                <a:gd name="T42" fmla="*/ 2147483647 w 50"/>
                <a:gd name="T43" fmla="*/ 2147483647 h 3300"/>
                <a:gd name="T44" fmla="*/ 0 w 50"/>
                <a:gd name="T45" fmla="*/ 2147483647 h 3300"/>
                <a:gd name="T46" fmla="*/ 2147483647 w 50"/>
                <a:gd name="T47" fmla="*/ 2147483647 h 3300"/>
                <a:gd name="T48" fmla="*/ 2147483647 w 50"/>
                <a:gd name="T49" fmla="*/ 2147483647 h 3300"/>
                <a:gd name="T50" fmla="*/ 2147483647 w 50"/>
                <a:gd name="T51" fmla="*/ 2147483647 h 3300"/>
                <a:gd name="T52" fmla="*/ 0 w 50"/>
                <a:gd name="T53" fmla="*/ 2147483647 h 3300"/>
                <a:gd name="T54" fmla="*/ 2147483647 w 50"/>
                <a:gd name="T55" fmla="*/ 2147483647 h 3300"/>
                <a:gd name="T56" fmla="*/ 2147483647 w 50"/>
                <a:gd name="T57" fmla="*/ 2147483647 h 3300"/>
                <a:gd name="T58" fmla="*/ 0 w 50"/>
                <a:gd name="T59" fmla="*/ 2147483647 h 3300"/>
                <a:gd name="T60" fmla="*/ 2147483647 w 50"/>
                <a:gd name="T61" fmla="*/ 2147483647 h 3300"/>
                <a:gd name="T62" fmla="*/ 2147483647 w 50"/>
                <a:gd name="T63" fmla="*/ 2147483647 h 3300"/>
                <a:gd name="T64" fmla="*/ 2147483647 w 50"/>
                <a:gd name="T65" fmla="*/ 2147483647 h 3300"/>
                <a:gd name="T66" fmla="*/ 0 w 50"/>
                <a:gd name="T67" fmla="*/ 2147483647 h 3300"/>
                <a:gd name="T68" fmla="*/ 2147483647 w 50"/>
                <a:gd name="T69" fmla="*/ 2147483647 h 330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0"/>
                <a:gd name="T106" fmla="*/ 0 h 3300"/>
                <a:gd name="T107" fmla="*/ 50 w 50"/>
                <a:gd name="T108" fmla="*/ 3300 h 330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0" h="3300">
                  <a:moveTo>
                    <a:pt x="50" y="25"/>
                  </a:moveTo>
                  <a:lnTo>
                    <a:pt x="50" y="175"/>
                  </a:lnTo>
                  <a:cubicBezTo>
                    <a:pt x="50" y="189"/>
                    <a:pt x="39" y="200"/>
                    <a:pt x="25" y="200"/>
                  </a:cubicBezTo>
                  <a:cubicBezTo>
                    <a:pt x="11" y="200"/>
                    <a:pt x="0" y="189"/>
                    <a:pt x="0" y="175"/>
                  </a:cubicBezTo>
                  <a:lnTo>
                    <a:pt x="0" y="25"/>
                  </a:lnTo>
                  <a:cubicBezTo>
                    <a:pt x="0" y="12"/>
                    <a:pt x="11" y="0"/>
                    <a:pt x="25" y="0"/>
                  </a:cubicBezTo>
                  <a:cubicBezTo>
                    <a:pt x="39" y="0"/>
                    <a:pt x="50" y="12"/>
                    <a:pt x="50" y="25"/>
                  </a:cubicBezTo>
                  <a:close/>
                  <a:moveTo>
                    <a:pt x="50" y="375"/>
                  </a:moveTo>
                  <a:lnTo>
                    <a:pt x="50" y="525"/>
                  </a:lnTo>
                  <a:cubicBezTo>
                    <a:pt x="50" y="539"/>
                    <a:pt x="39" y="550"/>
                    <a:pt x="25" y="550"/>
                  </a:cubicBezTo>
                  <a:cubicBezTo>
                    <a:pt x="11" y="550"/>
                    <a:pt x="0" y="539"/>
                    <a:pt x="0" y="525"/>
                  </a:cubicBezTo>
                  <a:lnTo>
                    <a:pt x="0" y="375"/>
                  </a:lnTo>
                  <a:cubicBezTo>
                    <a:pt x="0" y="362"/>
                    <a:pt x="11" y="350"/>
                    <a:pt x="25" y="350"/>
                  </a:cubicBezTo>
                  <a:cubicBezTo>
                    <a:pt x="39" y="350"/>
                    <a:pt x="50" y="362"/>
                    <a:pt x="50" y="375"/>
                  </a:cubicBezTo>
                  <a:close/>
                  <a:moveTo>
                    <a:pt x="50" y="725"/>
                  </a:moveTo>
                  <a:lnTo>
                    <a:pt x="50" y="875"/>
                  </a:lnTo>
                  <a:cubicBezTo>
                    <a:pt x="50" y="889"/>
                    <a:pt x="39" y="900"/>
                    <a:pt x="25" y="900"/>
                  </a:cubicBezTo>
                  <a:cubicBezTo>
                    <a:pt x="11" y="900"/>
                    <a:pt x="0" y="889"/>
                    <a:pt x="0" y="875"/>
                  </a:cubicBezTo>
                  <a:lnTo>
                    <a:pt x="0" y="725"/>
                  </a:lnTo>
                  <a:cubicBezTo>
                    <a:pt x="0" y="712"/>
                    <a:pt x="11" y="700"/>
                    <a:pt x="25" y="700"/>
                  </a:cubicBezTo>
                  <a:cubicBezTo>
                    <a:pt x="39" y="700"/>
                    <a:pt x="50" y="712"/>
                    <a:pt x="50" y="725"/>
                  </a:cubicBezTo>
                  <a:close/>
                  <a:moveTo>
                    <a:pt x="50" y="1075"/>
                  </a:moveTo>
                  <a:lnTo>
                    <a:pt x="50" y="1225"/>
                  </a:lnTo>
                  <a:cubicBezTo>
                    <a:pt x="50" y="1239"/>
                    <a:pt x="39" y="1250"/>
                    <a:pt x="25" y="1250"/>
                  </a:cubicBezTo>
                  <a:cubicBezTo>
                    <a:pt x="11" y="1250"/>
                    <a:pt x="0" y="1239"/>
                    <a:pt x="0" y="1225"/>
                  </a:cubicBezTo>
                  <a:lnTo>
                    <a:pt x="0" y="1075"/>
                  </a:lnTo>
                  <a:cubicBezTo>
                    <a:pt x="0" y="1062"/>
                    <a:pt x="11" y="1050"/>
                    <a:pt x="25" y="1050"/>
                  </a:cubicBezTo>
                  <a:cubicBezTo>
                    <a:pt x="39" y="1050"/>
                    <a:pt x="50" y="1062"/>
                    <a:pt x="50" y="1075"/>
                  </a:cubicBezTo>
                  <a:close/>
                  <a:moveTo>
                    <a:pt x="50" y="1425"/>
                  </a:moveTo>
                  <a:lnTo>
                    <a:pt x="50" y="1575"/>
                  </a:lnTo>
                  <a:cubicBezTo>
                    <a:pt x="50" y="1589"/>
                    <a:pt x="39" y="1600"/>
                    <a:pt x="25" y="1600"/>
                  </a:cubicBezTo>
                  <a:cubicBezTo>
                    <a:pt x="11" y="1600"/>
                    <a:pt x="0" y="1589"/>
                    <a:pt x="0" y="1575"/>
                  </a:cubicBezTo>
                  <a:lnTo>
                    <a:pt x="0" y="1425"/>
                  </a:lnTo>
                  <a:cubicBezTo>
                    <a:pt x="0" y="1412"/>
                    <a:pt x="11" y="1400"/>
                    <a:pt x="25" y="1400"/>
                  </a:cubicBezTo>
                  <a:cubicBezTo>
                    <a:pt x="39" y="1400"/>
                    <a:pt x="50" y="1412"/>
                    <a:pt x="50" y="1425"/>
                  </a:cubicBezTo>
                  <a:close/>
                  <a:moveTo>
                    <a:pt x="50" y="1775"/>
                  </a:moveTo>
                  <a:lnTo>
                    <a:pt x="50" y="1925"/>
                  </a:lnTo>
                  <a:cubicBezTo>
                    <a:pt x="50" y="1939"/>
                    <a:pt x="39" y="1950"/>
                    <a:pt x="25" y="1950"/>
                  </a:cubicBezTo>
                  <a:cubicBezTo>
                    <a:pt x="11" y="1950"/>
                    <a:pt x="0" y="1939"/>
                    <a:pt x="0" y="1925"/>
                  </a:cubicBezTo>
                  <a:lnTo>
                    <a:pt x="0" y="1775"/>
                  </a:lnTo>
                  <a:cubicBezTo>
                    <a:pt x="0" y="1762"/>
                    <a:pt x="11" y="1750"/>
                    <a:pt x="25" y="1750"/>
                  </a:cubicBezTo>
                  <a:cubicBezTo>
                    <a:pt x="39" y="1750"/>
                    <a:pt x="50" y="1762"/>
                    <a:pt x="50" y="1775"/>
                  </a:cubicBezTo>
                  <a:close/>
                  <a:moveTo>
                    <a:pt x="50" y="2125"/>
                  </a:moveTo>
                  <a:lnTo>
                    <a:pt x="50" y="2275"/>
                  </a:lnTo>
                  <a:cubicBezTo>
                    <a:pt x="50" y="2289"/>
                    <a:pt x="39" y="2300"/>
                    <a:pt x="25" y="2300"/>
                  </a:cubicBezTo>
                  <a:cubicBezTo>
                    <a:pt x="11" y="2300"/>
                    <a:pt x="0" y="2289"/>
                    <a:pt x="0" y="2275"/>
                  </a:cubicBezTo>
                  <a:lnTo>
                    <a:pt x="0" y="2125"/>
                  </a:lnTo>
                  <a:cubicBezTo>
                    <a:pt x="0" y="2112"/>
                    <a:pt x="11" y="2100"/>
                    <a:pt x="25" y="2100"/>
                  </a:cubicBezTo>
                  <a:cubicBezTo>
                    <a:pt x="39" y="2100"/>
                    <a:pt x="50" y="2112"/>
                    <a:pt x="50" y="2125"/>
                  </a:cubicBezTo>
                  <a:close/>
                  <a:moveTo>
                    <a:pt x="50" y="2475"/>
                  </a:moveTo>
                  <a:lnTo>
                    <a:pt x="50" y="2625"/>
                  </a:lnTo>
                  <a:cubicBezTo>
                    <a:pt x="50" y="2639"/>
                    <a:pt x="39" y="2650"/>
                    <a:pt x="25" y="2650"/>
                  </a:cubicBezTo>
                  <a:cubicBezTo>
                    <a:pt x="11" y="2650"/>
                    <a:pt x="0" y="2639"/>
                    <a:pt x="0" y="2625"/>
                  </a:cubicBezTo>
                  <a:lnTo>
                    <a:pt x="0" y="2475"/>
                  </a:lnTo>
                  <a:cubicBezTo>
                    <a:pt x="0" y="2462"/>
                    <a:pt x="11" y="2450"/>
                    <a:pt x="25" y="2450"/>
                  </a:cubicBezTo>
                  <a:cubicBezTo>
                    <a:pt x="39" y="2450"/>
                    <a:pt x="50" y="2462"/>
                    <a:pt x="50" y="2475"/>
                  </a:cubicBezTo>
                  <a:close/>
                  <a:moveTo>
                    <a:pt x="50" y="2825"/>
                  </a:moveTo>
                  <a:lnTo>
                    <a:pt x="50" y="2975"/>
                  </a:lnTo>
                  <a:cubicBezTo>
                    <a:pt x="50" y="2989"/>
                    <a:pt x="39" y="3000"/>
                    <a:pt x="25" y="3000"/>
                  </a:cubicBezTo>
                  <a:cubicBezTo>
                    <a:pt x="11" y="3000"/>
                    <a:pt x="0" y="2989"/>
                    <a:pt x="0" y="2975"/>
                  </a:cubicBezTo>
                  <a:lnTo>
                    <a:pt x="0" y="2825"/>
                  </a:lnTo>
                  <a:cubicBezTo>
                    <a:pt x="0" y="2812"/>
                    <a:pt x="11" y="2800"/>
                    <a:pt x="25" y="2800"/>
                  </a:cubicBezTo>
                  <a:cubicBezTo>
                    <a:pt x="39" y="2800"/>
                    <a:pt x="50" y="2812"/>
                    <a:pt x="50" y="2825"/>
                  </a:cubicBezTo>
                  <a:close/>
                  <a:moveTo>
                    <a:pt x="50" y="3175"/>
                  </a:moveTo>
                  <a:lnTo>
                    <a:pt x="50" y="3275"/>
                  </a:lnTo>
                  <a:cubicBezTo>
                    <a:pt x="50" y="3289"/>
                    <a:pt x="39" y="3300"/>
                    <a:pt x="25" y="3300"/>
                  </a:cubicBezTo>
                  <a:cubicBezTo>
                    <a:pt x="11" y="3300"/>
                    <a:pt x="0" y="3289"/>
                    <a:pt x="0" y="3275"/>
                  </a:cubicBezTo>
                  <a:lnTo>
                    <a:pt x="0" y="3175"/>
                  </a:lnTo>
                  <a:cubicBezTo>
                    <a:pt x="0" y="3162"/>
                    <a:pt x="11" y="3150"/>
                    <a:pt x="25" y="3150"/>
                  </a:cubicBezTo>
                  <a:cubicBezTo>
                    <a:pt x="39" y="3150"/>
                    <a:pt x="50" y="3162"/>
                    <a:pt x="50" y="317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bevel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187" name="Rectangle 578"/>
            <p:cNvSpPr>
              <a:spLocks noChangeArrowheads="1"/>
            </p:cNvSpPr>
            <p:nvPr/>
          </p:nvSpPr>
          <p:spPr bwMode="auto">
            <a:xfrm>
              <a:off x="4046537" y="5339557"/>
              <a:ext cx="119063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B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188" name="Rectangle 579"/>
            <p:cNvSpPr>
              <a:spLocks noChangeArrowheads="1"/>
            </p:cNvSpPr>
            <p:nvPr/>
          </p:nvSpPr>
          <p:spPr bwMode="auto">
            <a:xfrm>
              <a:off x="4165600" y="5445919"/>
              <a:ext cx="635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900" b="0">
                  <a:solidFill>
                    <a:srgbClr val="000000"/>
                  </a:solidFill>
                </a:rPr>
                <a:t>3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189" name="Rectangle 580"/>
            <p:cNvSpPr>
              <a:spLocks noChangeArrowheads="1"/>
            </p:cNvSpPr>
            <p:nvPr/>
          </p:nvSpPr>
          <p:spPr bwMode="auto">
            <a:xfrm>
              <a:off x="4229100" y="5339557"/>
              <a:ext cx="49212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: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190" name="Rectangle 581"/>
            <p:cNvSpPr>
              <a:spLocks noChangeArrowheads="1"/>
            </p:cNvSpPr>
            <p:nvPr/>
          </p:nvSpPr>
          <p:spPr bwMode="auto">
            <a:xfrm>
              <a:off x="4046537" y="5552282"/>
              <a:ext cx="107950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T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191" name="Rectangle 582"/>
            <p:cNvSpPr>
              <a:spLocks noChangeArrowheads="1"/>
            </p:cNvSpPr>
            <p:nvPr/>
          </p:nvSpPr>
          <p:spPr bwMode="auto">
            <a:xfrm>
              <a:off x="4154487" y="5658644"/>
              <a:ext cx="762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900" b="0">
                  <a:solidFill>
                    <a:srgbClr val="000000"/>
                  </a:solidFill>
                </a:rPr>
                <a:t>B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192" name="Rectangle 583"/>
            <p:cNvSpPr>
              <a:spLocks noChangeArrowheads="1"/>
            </p:cNvSpPr>
            <p:nvPr/>
          </p:nvSpPr>
          <p:spPr bwMode="auto">
            <a:xfrm>
              <a:off x="4040187" y="5933282"/>
              <a:ext cx="119063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P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193" name="Rectangle 584"/>
            <p:cNvSpPr>
              <a:spLocks noChangeArrowheads="1"/>
            </p:cNvSpPr>
            <p:nvPr/>
          </p:nvSpPr>
          <p:spPr bwMode="auto">
            <a:xfrm>
              <a:off x="4035425" y="6220619"/>
              <a:ext cx="119062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P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194" name="Freeform 585"/>
            <p:cNvSpPr>
              <a:spLocks noEditPoints="1"/>
            </p:cNvSpPr>
            <p:nvPr/>
          </p:nvSpPr>
          <p:spPr bwMode="auto">
            <a:xfrm>
              <a:off x="5499100" y="5325269"/>
              <a:ext cx="12700" cy="484188"/>
            </a:xfrm>
            <a:custGeom>
              <a:avLst/>
              <a:gdLst>
                <a:gd name="T0" fmla="*/ 2147483647 w 8"/>
                <a:gd name="T1" fmla="*/ 0 h 305"/>
                <a:gd name="T2" fmla="*/ 2147483647 w 8"/>
                <a:gd name="T3" fmla="*/ 2147483647 h 305"/>
                <a:gd name="T4" fmla="*/ 0 w 8"/>
                <a:gd name="T5" fmla="*/ 2147483647 h 305"/>
                <a:gd name="T6" fmla="*/ 0 w 8"/>
                <a:gd name="T7" fmla="*/ 0 h 305"/>
                <a:gd name="T8" fmla="*/ 2147483647 w 8"/>
                <a:gd name="T9" fmla="*/ 0 h 305"/>
                <a:gd name="T10" fmla="*/ 2147483647 w 8"/>
                <a:gd name="T11" fmla="*/ 2147483647 h 305"/>
                <a:gd name="T12" fmla="*/ 2147483647 w 8"/>
                <a:gd name="T13" fmla="*/ 2147483647 h 305"/>
                <a:gd name="T14" fmla="*/ 0 w 8"/>
                <a:gd name="T15" fmla="*/ 2147483647 h 305"/>
                <a:gd name="T16" fmla="*/ 0 w 8"/>
                <a:gd name="T17" fmla="*/ 2147483647 h 305"/>
                <a:gd name="T18" fmla="*/ 2147483647 w 8"/>
                <a:gd name="T19" fmla="*/ 2147483647 h 305"/>
                <a:gd name="T20" fmla="*/ 2147483647 w 8"/>
                <a:gd name="T21" fmla="*/ 2147483647 h 305"/>
                <a:gd name="T22" fmla="*/ 2147483647 w 8"/>
                <a:gd name="T23" fmla="*/ 2147483647 h 305"/>
                <a:gd name="T24" fmla="*/ 0 w 8"/>
                <a:gd name="T25" fmla="*/ 2147483647 h 305"/>
                <a:gd name="T26" fmla="*/ 0 w 8"/>
                <a:gd name="T27" fmla="*/ 2147483647 h 305"/>
                <a:gd name="T28" fmla="*/ 2147483647 w 8"/>
                <a:gd name="T29" fmla="*/ 2147483647 h 305"/>
                <a:gd name="T30" fmla="*/ 2147483647 w 8"/>
                <a:gd name="T31" fmla="*/ 2147483647 h 305"/>
                <a:gd name="T32" fmla="*/ 2147483647 w 8"/>
                <a:gd name="T33" fmla="*/ 2147483647 h 305"/>
                <a:gd name="T34" fmla="*/ 0 w 8"/>
                <a:gd name="T35" fmla="*/ 2147483647 h 305"/>
                <a:gd name="T36" fmla="*/ 0 w 8"/>
                <a:gd name="T37" fmla="*/ 2147483647 h 305"/>
                <a:gd name="T38" fmla="*/ 2147483647 w 8"/>
                <a:gd name="T39" fmla="*/ 2147483647 h 305"/>
                <a:gd name="T40" fmla="*/ 2147483647 w 8"/>
                <a:gd name="T41" fmla="*/ 2147483647 h 305"/>
                <a:gd name="T42" fmla="*/ 2147483647 w 8"/>
                <a:gd name="T43" fmla="*/ 2147483647 h 305"/>
                <a:gd name="T44" fmla="*/ 0 w 8"/>
                <a:gd name="T45" fmla="*/ 2147483647 h 305"/>
                <a:gd name="T46" fmla="*/ 0 w 8"/>
                <a:gd name="T47" fmla="*/ 2147483647 h 305"/>
                <a:gd name="T48" fmla="*/ 2147483647 w 8"/>
                <a:gd name="T49" fmla="*/ 2147483647 h 305"/>
                <a:gd name="T50" fmla="*/ 2147483647 w 8"/>
                <a:gd name="T51" fmla="*/ 2147483647 h 305"/>
                <a:gd name="T52" fmla="*/ 2147483647 w 8"/>
                <a:gd name="T53" fmla="*/ 2147483647 h 305"/>
                <a:gd name="T54" fmla="*/ 0 w 8"/>
                <a:gd name="T55" fmla="*/ 2147483647 h 305"/>
                <a:gd name="T56" fmla="*/ 0 w 8"/>
                <a:gd name="T57" fmla="*/ 2147483647 h 305"/>
                <a:gd name="T58" fmla="*/ 2147483647 w 8"/>
                <a:gd name="T59" fmla="*/ 2147483647 h 30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"/>
                <a:gd name="T91" fmla="*/ 0 h 305"/>
                <a:gd name="T92" fmla="*/ 8 w 8"/>
                <a:gd name="T93" fmla="*/ 305 h 30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" h="305">
                  <a:moveTo>
                    <a:pt x="8" y="0"/>
                  </a:moveTo>
                  <a:lnTo>
                    <a:pt x="8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8" y="0"/>
                  </a:lnTo>
                  <a:close/>
                  <a:moveTo>
                    <a:pt x="8" y="56"/>
                  </a:moveTo>
                  <a:lnTo>
                    <a:pt x="8" y="88"/>
                  </a:lnTo>
                  <a:lnTo>
                    <a:pt x="0" y="88"/>
                  </a:lnTo>
                  <a:lnTo>
                    <a:pt x="0" y="56"/>
                  </a:lnTo>
                  <a:lnTo>
                    <a:pt x="8" y="56"/>
                  </a:lnTo>
                  <a:close/>
                  <a:moveTo>
                    <a:pt x="8" y="112"/>
                  </a:moveTo>
                  <a:lnTo>
                    <a:pt x="8" y="144"/>
                  </a:lnTo>
                  <a:lnTo>
                    <a:pt x="0" y="144"/>
                  </a:lnTo>
                  <a:lnTo>
                    <a:pt x="0" y="112"/>
                  </a:lnTo>
                  <a:lnTo>
                    <a:pt x="8" y="112"/>
                  </a:lnTo>
                  <a:close/>
                  <a:moveTo>
                    <a:pt x="8" y="168"/>
                  </a:moveTo>
                  <a:lnTo>
                    <a:pt x="8" y="200"/>
                  </a:lnTo>
                  <a:lnTo>
                    <a:pt x="0" y="200"/>
                  </a:lnTo>
                  <a:lnTo>
                    <a:pt x="0" y="168"/>
                  </a:lnTo>
                  <a:lnTo>
                    <a:pt x="8" y="168"/>
                  </a:lnTo>
                  <a:close/>
                  <a:moveTo>
                    <a:pt x="8" y="224"/>
                  </a:moveTo>
                  <a:lnTo>
                    <a:pt x="8" y="256"/>
                  </a:lnTo>
                  <a:lnTo>
                    <a:pt x="0" y="256"/>
                  </a:lnTo>
                  <a:lnTo>
                    <a:pt x="0" y="224"/>
                  </a:lnTo>
                  <a:lnTo>
                    <a:pt x="8" y="224"/>
                  </a:lnTo>
                  <a:close/>
                  <a:moveTo>
                    <a:pt x="8" y="280"/>
                  </a:moveTo>
                  <a:lnTo>
                    <a:pt x="8" y="305"/>
                  </a:lnTo>
                  <a:lnTo>
                    <a:pt x="0" y="305"/>
                  </a:lnTo>
                  <a:lnTo>
                    <a:pt x="0" y="280"/>
                  </a:lnTo>
                  <a:lnTo>
                    <a:pt x="8" y="28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bevel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195" name="Freeform 586"/>
            <p:cNvSpPr>
              <a:spLocks noEditPoints="1"/>
            </p:cNvSpPr>
            <p:nvPr/>
          </p:nvSpPr>
          <p:spPr bwMode="auto">
            <a:xfrm>
              <a:off x="5492750" y="5880894"/>
              <a:ext cx="9525" cy="638175"/>
            </a:xfrm>
            <a:custGeom>
              <a:avLst/>
              <a:gdLst>
                <a:gd name="T0" fmla="*/ 2147483647 w 50"/>
                <a:gd name="T1" fmla="*/ 2147483647 h 3350"/>
                <a:gd name="T2" fmla="*/ 0 w 50"/>
                <a:gd name="T3" fmla="*/ 2147483647 h 3350"/>
                <a:gd name="T4" fmla="*/ 2147483647 w 50"/>
                <a:gd name="T5" fmla="*/ 0 h 3350"/>
                <a:gd name="T6" fmla="*/ 2147483647 w 50"/>
                <a:gd name="T7" fmla="*/ 2147483647 h 3350"/>
                <a:gd name="T8" fmla="*/ 2147483647 w 50"/>
                <a:gd name="T9" fmla="*/ 2147483647 h 3350"/>
                <a:gd name="T10" fmla="*/ 0 w 50"/>
                <a:gd name="T11" fmla="*/ 2147483647 h 3350"/>
                <a:gd name="T12" fmla="*/ 2147483647 w 50"/>
                <a:gd name="T13" fmla="*/ 2147483647 h 3350"/>
                <a:gd name="T14" fmla="*/ 2147483647 w 50"/>
                <a:gd name="T15" fmla="*/ 2147483647 h 3350"/>
                <a:gd name="T16" fmla="*/ 0 w 50"/>
                <a:gd name="T17" fmla="*/ 2147483647 h 3350"/>
                <a:gd name="T18" fmla="*/ 2147483647 w 50"/>
                <a:gd name="T19" fmla="*/ 2147483647 h 3350"/>
                <a:gd name="T20" fmla="*/ 2147483647 w 50"/>
                <a:gd name="T21" fmla="*/ 2147483647 h 3350"/>
                <a:gd name="T22" fmla="*/ 2147483647 w 50"/>
                <a:gd name="T23" fmla="*/ 2147483647 h 3350"/>
                <a:gd name="T24" fmla="*/ 0 w 50"/>
                <a:gd name="T25" fmla="*/ 2147483647 h 3350"/>
                <a:gd name="T26" fmla="*/ 2147483647 w 50"/>
                <a:gd name="T27" fmla="*/ 2147483647 h 3350"/>
                <a:gd name="T28" fmla="*/ 2147483647 w 50"/>
                <a:gd name="T29" fmla="*/ 2147483647 h 3350"/>
                <a:gd name="T30" fmla="*/ 0 w 50"/>
                <a:gd name="T31" fmla="*/ 2147483647 h 3350"/>
                <a:gd name="T32" fmla="*/ 2147483647 w 50"/>
                <a:gd name="T33" fmla="*/ 2147483647 h 3350"/>
                <a:gd name="T34" fmla="*/ 2147483647 w 50"/>
                <a:gd name="T35" fmla="*/ 2147483647 h 3350"/>
                <a:gd name="T36" fmla="*/ 2147483647 w 50"/>
                <a:gd name="T37" fmla="*/ 2147483647 h 3350"/>
                <a:gd name="T38" fmla="*/ 0 w 50"/>
                <a:gd name="T39" fmla="*/ 2147483647 h 3350"/>
                <a:gd name="T40" fmla="*/ 2147483647 w 50"/>
                <a:gd name="T41" fmla="*/ 2147483647 h 3350"/>
                <a:gd name="T42" fmla="*/ 2147483647 w 50"/>
                <a:gd name="T43" fmla="*/ 2147483647 h 3350"/>
                <a:gd name="T44" fmla="*/ 0 w 50"/>
                <a:gd name="T45" fmla="*/ 2147483647 h 3350"/>
                <a:gd name="T46" fmla="*/ 2147483647 w 50"/>
                <a:gd name="T47" fmla="*/ 2147483647 h 3350"/>
                <a:gd name="T48" fmla="*/ 2147483647 w 50"/>
                <a:gd name="T49" fmla="*/ 2147483647 h 3350"/>
                <a:gd name="T50" fmla="*/ 2147483647 w 50"/>
                <a:gd name="T51" fmla="*/ 2147483647 h 3350"/>
                <a:gd name="T52" fmla="*/ 0 w 50"/>
                <a:gd name="T53" fmla="*/ 2147483647 h 3350"/>
                <a:gd name="T54" fmla="*/ 2147483647 w 50"/>
                <a:gd name="T55" fmla="*/ 2147483647 h 3350"/>
                <a:gd name="T56" fmla="*/ 2147483647 w 50"/>
                <a:gd name="T57" fmla="*/ 2147483647 h 3350"/>
                <a:gd name="T58" fmla="*/ 0 w 50"/>
                <a:gd name="T59" fmla="*/ 2147483647 h 3350"/>
                <a:gd name="T60" fmla="*/ 2147483647 w 50"/>
                <a:gd name="T61" fmla="*/ 2147483647 h 3350"/>
                <a:gd name="T62" fmla="*/ 2147483647 w 50"/>
                <a:gd name="T63" fmla="*/ 2147483647 h 3350"/>
                <a:gd name="T64" fmla="*/ 2147483647 w 50"/>
                <a:gd name="T65" fmla="*/ 2147483647 h 3350"/>
                <a:gd name="T66" fmla="*/ 0 w 50"/>
                <a:gd name="T67" fmla="*/ 2147483647 h 3350"/>
                <a:gd name="T68" fmla="*/ 2147483647 w 50"/>
                <a:gd name="T69" fmla="*/ 2147483647 h 335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0"/>
                <a:gd name="T106" fmla="*/ 0 h 3350"/>
                <a:gd name="T107" fmla="*/ 50 w 50"/>
                <a:gd name="T108" fmla="*/ 3350 h 335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0" h="3350">
                  <a:moveTo>
                    <a:pt x="50" y="25"/>
                  </a:moveTo>
                  <a:lnTo>
                    <a:pt x="50" y="175"/>
                  </a:lnTo>
                  <a:cubicBezTo>
                    <a:pt x="50" y="189"/>
                    <a:pt x="39" y="200"/>
                    <a:pt x="25" y="200"/>
                  </a:cubicBezTo>
                  <a:cubicBezTo>
                    <a:pt x="11" y="200"/>
                    <a:pt x="0" y="189"/>
                    <a:pt x="0" y="175"/>
                  </a:cubicBezTo>
                  <a:lnTo>
                    <a:pt x="0" y="25"/>
                  </a:lnTo>
                  <a:cubicBezTo>
                    <a:pt x="0" y="12"/>
                    <a:pt x="11" y="0"/>
                    <a:pt x="25" y="0"/>
                  </a:cubicBezTo>
                  <a:cubicBezTo>
                    <a:pt x="39" y="0"/>
                    <a:pt x="50" y="12"/>
                    <a:pt x="50" y="25"/>
                  </a:cubicBezTo>
                  <a:close/>
                  <a:moveTo>
                    <a:pt x="50" y="375"/>
                  </a:moveTo>
                  <a:lnTo>
                    <a:pt x="50" y="525"/>
                  </a:lnTo>
                  <a:cubicBezTo>
                    <a:pt x="50" y="539"/>
                    <a:pt x="39" y="550"/>
                    <a:pt x="25" y="550"/>
                  </a:cubicBezTo>
                  <a:cubicBezTo>
                    <a:pt x="11" y="550"/>
                    <a:pt x="0" y="539"/>
                    <a:pt x="0" y="525"/>
                  </a:cubicBezTo>
                  <a:lnTo>
                    <a:pt x="0" y="375"/>
                  </a:lnTo>
                  <a:cubicBezTo>
                    <a:pt x="0" y="362"/>
                    <a:pt x="11" y="350"/>
                    <a:pt x="25" y="350"/>
                  </a:cubicBezTo>
                  <a:cubicBezTo>
                    <a:pt x="39" y="350"/>
                    <a:pt x="50" y="362"/>
                    <a:pt x="50" y="375"/>
                  </a:cubicBezTo>
                  <a:close/>
                  <a:moveTo>
                    <a:pt x="50" y="725"/>
                  </a:moveTo>
                  <a:lnTo>
                    <a:pt x="50" y="875"/>
                  </a:lnTo>
                  <a:cubicBezTo>
                    <a:pt x="50" y="889"/>
                    <a:pt x="39" y="900"/>
                    <a:pt x="25" y="900"/>
                  </a:cubicBezTo>
                  <a:cubicBezTo>
                    <a:pt x="11" y="900"/>
                    <a:pt x="0" y="889"/>
                    <a:pt x="0" y="875"/>
                  </a:cubicBezTo>
                  <a:lnTo>
                    <a:pt x="0" y="725"/>
                  </a:lnTo>
                  <a:cubicBezTo>
                    <a:pt x="0" y="712"/>
                    <a:pt x="11" y="700"/>
                    <a:pt x="25" y="700"/>
                  </a:cubicBezTo>
                  <a:cubicBezTo>
                    <a:pt x="39" y="700"/>
                    <a:pt x="50" y="712"/>
                    <a:pt x="50" y="725"/>
                  </a:cubicBezTo>
                  <a:close/>
                  <a:moveTo>
                    <a:pt x="50" y="1075"/>
                  </a:moveTo>
                  <a:lnTo>
                    <a:pt x="50" y="1225"/>
                  </a:lnTo>
                  <a:cubicBezTo>
                    <a:pt x="50" y="1239"/>
                    <a:pt x="39" y="1250"/>
                    <a:pt x="25" y="1250"/>
                  </a:cubicBezTo>
                  <a:cubicBezTo>
                    <a:pt x="11" y="1250"/>
                    <a:pt x="0" y="1239"/>
                    <a:pt x="0" y="1225"/>
                  </a:cubicBezTo>
                  <a:lnTo>
                    <a:pt x="0" y="1075"/>
                  </a:lnTo>
                  <a:cubicBezTo>
                    <a:pt x="0" y="1062"/>
                    <a:pt x="11" y="1050"/>
                    <a:pt x="25" y="1050"/>
                  </a:cubicBezTo>
                  <a:cubicBezTo>
                    <a:pt x="39" y="1050"/>
                    <a:pt x="50" y="1062"/>
                    <a:pt x="50" y="1075"/>
                  </a:cubicBezTo>
                  <a:close/>
                  <a:moveTo>
                    <a:pt x="50" y="1425"/>
                  </a:moveTo>
                  <a:lnTo>
                    <a:pt x="50" y="1575"/>
                  </a:lnTo>
                  <a:cubicBezTo>
                    <a:pt x="50" y="1589"/>
                    <a:pt x="39" y="1600"/>
                    <a:pt x="25" y="1600"/>
                  </a:cubicBezTo>
                  <a:cubicBezTo>
                    <a:pt x="11" y="1600"/>
                    <a:pt x="0" y="1589"/>
                    <a:pt x="0" y="1575"/>
                  </a:cubicBezTo>
                  <a:lnTo>
                    <a:pt x="0" y="1425"/>
                  </a:lnTo>
                  <a:cubicBezTo>
                    <a:pt x="0" y="1412"/>
                    <a:pt x="11" y="1400"/>
                    <a:pt x="25" y="1400"/>
                  </a:cubicBezTo>
                  <a:cubicBezTo>
                    <a:pt x="39" y="1400"/>
                    <a:pt x="50" y="1412"/>
                    <a:pt x="50" y="1425"/>
                  </a:cubicBezTo>
                  <a:close/>
                  <a:moveTo>
                    <a:pt x="50" y="1775"/>
                  </a:moveTo>
                  <a:lnTo>
                    <a:pt x="50" y="1925"/>
                  </a:lnTo>
                  <a:cubicBezTo>
                    <a:pt x="50" y="1939"/>
                    <a:pt x="39" y="1950"/>
                    <a:pt x="25" y="1950"/>
                  </a:cubicBezTo>
                  <a:cubicBezTo>
                    <a:pt x="11" y="1950"/>
                    <a:pt x="0" y="1939"/>
                    <a:pt x="0" y="1925"/>
                  </a:cubicBezTo>
                  <a:lnTo>
                    <a:pt x="0" y="1775"/>
                  </a:lnTo>
                  <a:cubicBezTo>
                    <a:pt x="0" y="1762"/>
                    <a:pt x="11" y="1750"/>
                    <a:pt x="25" y="1750"/>
                  </a:cubicBezTo>
                  <a:cubicBezTo>
                    <a:pt x="39" y="1750"/>
                    <a:pt x="50" y="1762"/>
                    <a:pt x="50" y="1775"/>
                  </a:cubicBezTo>
                  <a:close/>
                  <a:moveTo>
                    <a:pt x="50" y="2125"/>
                  </a:moveTo>
                  <a:lnTo>
                    <a:pt x="50" y="2275"/>
                  </a:lnTo>
                  <a:cubicBezTo>
                    <a:pt x="50" y="2289"/>
                    <a:pt x="39" y="2300"/>
                    <a:pt x="25" y="2300"/>
                  </a:cubicBezTo>
                  <a:cubicBezTo>
                    <a:pt x="11" y="2300"/>
                    <a:pt x="0" y="2289"/>
                    <a:pt x="0" y="2275"/>
                  </a:cubicBezTo>
                  <a:lnTo>
                    <a:pt x="0" y="2125"/>
                  </a:lnTo>
                  <a:cubicBezTo>
                    <a:pt x="0" y="2112"/>
                    <a:pt x="11" y="2100"/>
                    <a:pt x="25" y="2100"/>
                  </a:cubicBezTo>
                  <a:cubicBezTo>
                    <a:pt x="39" y="2100"/>
                    <a:pt x="50" y="2112"/>
                    <a:pt x="50" y="2125"/>
                  </a:cubicBezTo>
                  <a:close/>
                  <a:moveTo>
                    <a:pt x="50" y="2475"/>
                  </a:moveTo>
                  <a:lnTo>
                    <a:pt x="50" y="2625"/>
                  </a:lnTo>
                  <a:cubicBezTo>
                    <a:pt x="50" y="2639"/>
                    <a:pt x="39" y="2650"/>
                    <a:pt x="25" y="2650"/>
                  </a:cubicBezTo>
                  <a:cubicBezTo>
                    <a:pt x="11" y="2650"/>
                    <a:pt x="0" y="2639"/>
                    <a:pt x="0" y="2625"/>
                  </a:cubicBezTo>
                  <a:lnTo>
                    <a:pt x="0" y="2475"/>
                  </a:lnTo>
                  <a:cubicBezTo>
                    <a:pt x="0" y="2462"/>
                    <a:pt x="11" y="2450"/>
                    <a:pt x="25" y="2450"/>
                  </a:cubicBezTo>
                  <a:cubicBezTo>
                    <a:pt x="39" y="2450"/>
                    <a:pt x="50" y="2462"/>
                    <a:pt x="50" y="2475"/>
                  </a:cubicBezTo>
                  <a:close/>
                  <a:moveTo>
                    <a:pt x="50" y="2825"/>
                  </a:moveTo>
                  <a:lnTo>
                    <a:pt x="50" y="2975"/>
                  </a:lnTo>
                  <a:cubicBezTo>
                    <a:pt x="50" y="2989"/>
                    <a:pt x="39" y="3000"/>
                    <a:pt x="25" y="3000"/>
                  </a:cubicBezTo>
                  <a:cubicBezTo>
                    <a:pt x="11" y="3000"/>
                    <a:pt x="0" y="2989"/>
                    <a:pt x="0" y="2975"/>
                  </a:cubicBezTo>
                  <a:lnTo>
                    <a:pt x="0" y="2825"/>
                  </a:lnTo>
                  <a:cubicBezTo>
                    <a:pt x="0" y="2812"/>
                    <a:pt x="11" y="2800"/>
                    <a:pt x="25" y="2800"/>
                  </a:cubicBezTo>
                  <a:cubicBezTo>
                    <a:pt x="39" y="2800"/>
                    <a:pt x="50" y="2812"/>
                    <a:pt x="50" y="2825"/>
                  </a:cubicBezTo>
                  <a:close/>
                  <a:moveTo>
                    <a:pt x="50" y="3175"/>
                  </a:moveTo>
                  <a:lnTo>
                    <a:pt x="50" y="3325"/>
                  </a:lnTo>
                  <a:cubicBezTo>
                    <a:pt x="50" y="3339"/>
                    <a:pt x="39" y="3350"/>
                    <a:pt x="25" y="3350"/>
                  </a:cubicBezTo>
                  <a:cubicBezTo>
                    <a:pt x="11" y="3350"/>
                    <a:pt x="0" y="3339"/>
                    <a:pt x="0" y="3325"/>
                  </a:cubicBezTo>
                  <a:lnTo>
                    <a:pt x="0" y="3175"/>
                  </a:lnTo>
                  <a:cubicBezTo>
                    <a:pt x="0" y="3162"/>
                    <a:pt x="11" y="3150"/>
                    <a:pt x="25" y="3150"/>
                  </a:cubicBezTo>
                  <a:cubicBezTo>
                    <a:pt x="39" y="3150"/>
                    <a:pt x="50" y="3162"/>
                    <a:pt x="50" y="317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bevel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196" name="Rectangle 587"/>
            <p:cNvSpPr>
              <a:spLocks noChangeArrowheads="1"/>
            </p:cNvSpPr>
            <p:nvPr/>
          </p:nvSpPr>
          <p:spPr bwMode="auto">
            <a:xfrm>
              <a:off x="5570537" y="5339557"/>
              <a:ext cx="119063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B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197" name="Rectangle 588"/>
            <p:cNvSpPr>
              <a:spLocks noChangeArrowheads="1"/>
            </p:cNvSpPr>
            <p:nvPr/>
          </p:nvSpPr>
          <p:spPr bwMode="auto">
            <a:xfrm>
              <a:off x="5689600" y="5445919"/>
              <a:ext cx="635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900" b="0">
                  <a:solidFill>
                    <a:srgbClr val="000000"/>
                  </a:solidFill>
                </a:rPr>
                <a:t>4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198" name="Rectangle 589"/>
            <p:cNvSpPr>
              <a:spLocks noChangeArrowheads="1"/>
            </p:cNvSpPr>
            <p:nvPr/>
          </p:nvSpPr>
          <p:spPr bwMode="auto">
            <a:xfrm>
              <a:off x="5753100" y="5339557"/>
              <a:ext cx="49212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: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199" name="Rectangle 590"/>
            <p:cNvSpPr>
              <a:spLocks noChangeArrowheads="1"/>
            </p:cNvSpPr>
            <p:nvPr/>
          </p:nvSpPr>
          <p:spPr bwMode="auto">
            <a:xfrm>
              <a:off x="5570537" y="5552282"/>
              <a:ext cx="107950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T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200" name="Rectangle 591"/>
            <p:cNvSpPr>
              <a:spLocks noChangeArrowheads="1"/>
            </p:cNvSpPr>
            <p:nvPr/>
          </p:nvSpPr>
          <p:spPr bwMode="auto">
            <a:xfrm>
              <a:off x="5678487" y="5658644"/>
              <a:ext cx="762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900" b="0">
                  <a:solidFill>
                    <a:srgbClr val="000000"/>
                  </a:solidFill>
                </a:rPr>
                <a:t>B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201" name="Rectangle 592"/>
            <p:cNvSpPr>
              <a:spLocks noChangeArrowheads="1"/>
            </p:cNvSpPr>
            <p:nvPr/>
          </p:nvSpPr>
          <p:spPr bwMode="auto">
            <a:xfrm>
              <a:off x="5564187" y="5933282"/>
              <a:ext cx="119063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V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202" name="Rectangle 593"/>
            <p:cNvSpPr>
              <a:spLocks noChangeArrowheads="1"/>
            </p:cNvSpPr>
            <p:nvPr/>
          </p:nvSpPr>
          <p:spPr bwMode="auto">
            <a:xfrm>
              <a:off x="5559425" y="6220619"/>
              <a:ext cx="119062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V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203" name="Freeform 594"/>
            <p:cNvSpPr>
              <a:spLocks noEditPoints="1"/>
            </p:cNvSpPr>
            <p:nvPr/>
          </p:nvSpPr>
          <p:spPr bwMode="auto">
            <a:xfrm>
              <a:off x="6899275" y="5334794"/>
              <a:ext cx="12700" cy="484188"/>
            </a:xfrm>
            <a:custGeom>
              <a:avLst/>
              <a:gdLst>
                <a:gd name="T0" fmla="*/ 2147483647 w 8"/>
                <a:gd name="T1" fmla="*/ 0 h 305"/>
                <a:gd name="T2" fmla="*/ 2147483647 w 8"/>
                <a:gd name="T3" fmla="*/ 2147483647 h 305"/>
                <a:gd name="T4" fmla="*/ 0 w 8"/>
                <a:gd name="T5" fmla="*/ 2147483647 h 305"/>
                <a:gd name="T6" fmla="*/ 0 w 8"/>
                <a:gd name="T7" fmla="*/ 0 h 305"/>
                <a:gd name="T8" fmla="*/ 2147483647 w 8"/>
                <a:gd name="T9" fmla="*/ 0 h 305"/>
                <a:gd name="T10" fmla="*/ 2147483647 w 8"/>
                <a:gd name="T11" fmla="*/ 2147483647 h 305"/>
                <a:gd name="T12" fmla="*/ 2147483647 w 8"/>
                <a:gd name="T13" fmla="*/ 2147483647 h 305"/>
                <a:gd name="T14" fmla="*/ 0 w 8"/>
                <a:gd name="T15" fmla="*/ 2147483647 h 305"/>
                <a:gd name="T16" fmla="*/ 0 w 8"/>
                <a:gd name="T17" fmla="*/ 2147483647 h 305"/>
                <a:gd name="T18" fmla="*/ 2147483647 w 8"/>
                <a:gd name="T19" fmla="*/ 2147483647 h 305"/>
                <a:gd name="T20" fmla="*/ 2147483647 w 8"/>
                <a:gd name="T21" fmla="*/ 2147483647 h 305"/>
                <a:gd name="T22" fmla="*/ 2147483647 w 8"/>
                <a:gd name="T23" fmla="*/ 2147483647 h 305"/>
                <a:gd name="T24" fmla="*/ 0 w 8"/>
                <a:gd name="T25" fmla="*/ 2147483647 h 305"/>
                <a:gd name="T26" fmla="*/ 0 w 8"/>
                <a:gd name="T27" fmla="*/ 2147483647 h 305"/>
                <a:gd name="T28" fmla="*/ 2147483647 w 8"/>
                <a:gd name="T29" fmla="*/ 2147483647 h 305"/>
                <a:gd name="T30" fmla="*/ 2147483647 w 8"/>
                <a:gd name="T31" fmla="*/ 2147483647 h 305"/>
                <a:gd name="T32" fmla="*/ 2147483647 w 8"/>
                <a:gd name="T33" fmla="*/ 2147483647 h 305"/>
                <a:gd name="T34" fmla="*/ 0 w 8"/>
                <a:gd name="T35" fmla="*/ 2147483647 h 305"/>
                <a:gd name="T36" fmla="*/ 0 w 8"/>
                <a:gd name="T37" fmla="*/ 2147483647 h 305"/>
                <a:gd name="T38" fmla="*/ 2147483647 w 8"/>
                <a:gd name="T39" fmla="*/ 2147483647 h 305"/>
                <a:gd name="T40" fmla="*/ 2147483647 w 8"/>
                <a:gd name="T41" fmla="*/ 2147483647 h 305"/>
                <a:gd name="T42" fmla="*/ 2147483647 w 8"/>
                <a:gd name="T43" fmla="*/ 2147483647 h 305"/>
                <a:gd name="T44" fmla="*/ 0 w 8"/>
                <a:gd name="T45" fmla="*/ 2147483647 h 305"/>
                <a:gd name="T46" fmla="*/ 0 w 8"/>
                <a:gd name="T47" fmla="*/ 2147483647 h 305"/>
                <a:gd name="T48" fmla="*/ 2147483647 w 8"/>
                <a:gd name="T49" fmla="*/ 2147483647 h 305"/>
                <a:gd name="T50" fmla="*/ 2147483647 w 8"/>
                <a:gd name="T51" fmla="*/ 2147483647 h 305"/>
                <a:gd name="T52" fmla="*/ 2147483647 w 8"/>
                <a:gd name="T53" fmla="*/ 2147483647 h 305"/>
                <a:gd name="T54" fmla="*/ 0 w 8"/>
                <a:gd name="T55" fmla="*/ 2147483647 h 305"/>
                <a:gd name="T56" fmla="*/ 0 w 8"/>
                <a:gd name="T57" fmla="*/ 2147483647 h 305"/>
                <a:gd name="T58" fmla="*/ 2147483647 w 8"/>
                <a:gd name="T59" fmla="*/ 2147483647 h 30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"/>
                <a:gd name="T91" fmla="*/ 0 h 305"/>
                <a:gd name="T92" fmla="*/ 8 w 8"/>
                <a:gd name="T93" fmla="*/ 305 h 30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" h="305">
                  <a:moveTo>
                    <a:pt x="8" y="0"/>
                  </a:moveTo>
                  <a:lnTo>
                    <a:pt x="8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8" y="0"/>
                  </a:lnTo>
                  <a:close/>
                  <a:moveTo>
                    <a:pt x="8" y="56"/>
                  </a:moveTo>
                  <a:lnTo>
                    <a:pt x="8" y="88"/>
                  </a:lnTo>
                  <a:lnTo>
                    <a:pt x="0" y="88"/>
                  </a:lnTo>
                  <a:lnTo>
                    <a:pt x="0" y="56"/>
                  </a:lnTo>
                  <a:lnTo>
                    <a:pt x="8" y="56"/>
                  </a:lnTo>
                  <a:close/>
                  <a:moveTo>
                    <a:pt x="8" y="112"/>
                  </a:moveTo>
                  <a:lnTo>
                    <a:pt x="8" y="144"/>
                  </a:lnTo>
                  <a:lnTo>
                    <a:pt x="0" y="144"/>
                  </a:lnTo>
                  <a:lnTo>
                    <a:pt x="0" y="112"/>
                  </a:lnTo>
                  <a:lnTo>
                    <a:pt x="8" y="112"/>
                  </a:lnTo>
                  <a:close/>
                  <a:moveTo>
                    <a:pt x="8" y="168"/>
                  </a:moveTo>
                  <a:lnTo>
                    <a:pt x="8" y="200"/>
                  </a:lnTo>
                  <a:lnTo>
                    <a:pt x="0" y="200"/>
                  </a:lnTo>
                  <a:lnTo>
                    <a:pt x="0" y="168"/>
                  </a:lnTo>
                  <a:lnTo>
                    <a:pt x="8" y="168"/>
                  </a:lnTo>
                  <a:close/>
                  <a:moveTo>
                    <a:pt x="8" y="224"/>
                  </a:moveTo>
                  <a:lnTo>
                    <a:pt x="8" y="256"/>
                  </a:lnTo>
                  <a:lnTo>
                    <a:pt x="0" y="256"/>
                  </a:lnTo>
                  <a:lnTo>
                    <a:pt x="0" y="224"/>
                  </a:lnTo>
                  <a:lnTo>
                    <a:pt x="8" y="224"/>
                  </a:lnTo>
                  <a:close/>
                  <a:moveTo>
                    <a:pt x="8" y="280"/>
                  </a:moveTo>
                  <a:lnTo>
                    <a:pt x="8" y="305"/>
                  </a:lnTo>
                  <a:lnTo>
                    <a:pt x="0" y="305"/>
                  </a:lnTo>
                  <a:lnTo>
                    <a:pt x="0" y="280"/>
                  </a:lnTo>
                  <a:lnTo>
                    <a:pt x="8" y="28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bevel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204" name="Freeform 595"/>
            <p:cNvSpPr>
              <a:spLocks noEditPoints="1"/>
            </p:cNvSpPr>
            <p:nvPr/>
          </p:nvSpPr>
          <p:spPr bwMode="auto">
            <a:xfrm>
              <a:off x="6888162" y="5890419"/>
              <a:ext cx="14288" cy="623888"/>
            </a:xfrm>
            <a:custGeom>
              <a:avLst/>
              <a:gdLst>
                <a:gd name="T0" fmla="*/ 2147483647 w 37"/>
                <a:gd name="T1" fmla="*/ 2147483647 h 1638"/>
                <a:gd name="T2" fmla="*/ 2147483647 w 37"/>
                <a:gd name="T3" fmla="*/ 2147483647 h 1638"/>
                <a:gd name="T4" fmla="*/ 2147483647 w 37"/>
                <a:gd name="T5" fmla="*/ 0 h 1638"/>
                <a:gd name="T6" fmla="*/ 2147483647 w 37"/>
                <a:gd name="T7" fmla="*/ 2147483647 h 1638"/>
                <a:gd name="T8" fmla="*/ 2147483647 w 37"/>
                <a:gd name="T9" fmla="*/ 2147483647 h 1638"/>
                <a:gd name="T10" fmla="*/ 2147483647 w 37"/>
                <a:gd name="T11" fmla="*/ 2147483647 h 1638"/>
                <a:gd name="T12" fmla="*/ 2147483647 w 37"/>
                <a:gd name="T13" fmla="*/ 2147483647 h 1638"/>
                <a:gd name="T14" fmla="*/ 2147483647 w 37"/>
                <a:gd name="T15" fmla="*/ 2147483647 h 1638"/>
                <a:gd name="T16" fmla="*/ 2147483647 w 37"/>
                <a:gd name="T17" fmla="*/ 2147483647 h 1638"/>
                <a:gd name="T18" fmla="*/ 2147483647 w 37"/>
                <a:gd name="T19" fmla="*/ 2147483647 h 1638"/>
                <a:gd name="T20" fmla="*/ 2147483647 w 37"/>
                <a:gd name="T21" fmla="*/ 2147483647 h 1638"/>
                <a:gd name="T22" fmla="*/ 2147483647 w 37"/>
                <a:gd name="T23" fmla="*/ 2147483647 h 1638"/>
                <a:gd name="T24" fmla="*/ 2147483647 w 37"/>
                <a:gd name="T25" fmla="*/ 2147483647 h 1638"/>
                <a:gd name="T26" fmla="*/ 2147483647 w 37"/>
                <a:gd name="T27" fmla="*/ 2147483647 h 1638"/>
                <a:gd name="T28" fmla="*/ 2147483647 w 37"/>
                <a:gd name="T29" fmla="*/ 2147483647 h 1638"/>
                <a:gd name="T30" fmla="*/ 2147483647 w 37"/>
                <a:gd name="T31" fmla="*/ 2147483647 h 1638"/>
                <a:gd name="T32" fmla="*/ 2147483647 w 37"/>
                <a:gd name="T33" fmla="*/ 2147483647 h 1638"/>
                <a:gd name="T34" fmla="*/ 2147483647 w 37"/>
                <a:gd name="T35" fmla="*/ 2147483647 h 1638"/>
                <a:gd name="T36" fmla="*/ 2147483647 w 37"/>
                <a:gd name="T37" fmla="*/ 2147483647 h 1638"/>
                <a:gd name="T38" fmla="*/ 2147483647 w 37"/>
                <a:gd name="T39" fmla="*/ 2147483647 h 1638"/>
                <a:gd name="T40" fmla="*/ 2147483647 w 37"/>
                <a:gd name="T41" fmla="*/ 2147483647 h 1638"/>
                <a:gd name="T42" fmla="*/ 2147483647 w 37"/>
                <a:gd name="T43" fmla="*/ 2147483647 h 1638"/>
                <a:gd name="T44" fmla="*/ 2147483647 w 37"/>
                <a:gd name="T45" fmla="*/ 2147483647 h 1638"/>
                <a:gd name="T46" fmla="*/ 2147483647 w 37"/>
                <a:gd name="T47" fmla="*/ 2147483647 h 1638"/>
                <a:gd name="T48" fmla="*/ 2147483647 w 37"/>
                <a:gd name="T49" fmla="*/ 2147483647 h 1638"/>
                <a:gd name="T50" fmla="*/ 2147483647 w 37"/>
                <a:gd name="T51" fmla="*/ 2147483647 h 1638"/>
                <a:gd name="T52" fmla="*/ 2147483647 w 37"/>
                <a:gd name="T53" fmla="*/ 2147483647 h 1638"/>
                <a:gd name="T54" fmla="*/ 2147483647 w 37"/>
                <a:gd name="T55" fmla="*/ 2147483647 h 1638"/>
                <a:gd name="T56" fmla="*/ 2147483647 w 37"/>
                <a:gd name="T57" fmla="*/ 2147483647 h 1638"/>
                <a:gd name="T58" fmla="*/ 2147483647 w 37"/>
                <a:gd name="T59" fmla="*/ 2147483647 h 1638"/>
                <a:gd name="T60" fmla="*/ 2147483647 w 37"/>
                <a:gd name="T61" fmla="*/ 2147483647 h 1638"/>
                <a:gd name="T62" fmla="*/ 2147483647 w 37"/>
                <a:gd name="T63" fmla="*/ 2147483647 h 1638"/>
                <a:gd name="T64" fmla="*/ 2147483647 w 37"/>
                <a:gd name="T65" fmla="*/ 2147483647 h 1638"/>
                <a:gd name="T66" fmla="*/ 0 w 37"/>
                <a:gd name="T67" fmla="*/ 2147483647 h 1638"/>
                <a:gd name="T68" fmla="*/ 2147483647 w 37"/>
                <a:gd name="T69" fmla="*/ 2147483647 h 163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638"/>
                <a:gd name="T107" fmla="*/ 37 w 37"/>
                <a:gd name="T108" fmla="*/ 1638 h 163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638">
                  <a:moveTo>
                    <a:pt x="37" y="13"/>
                  </a:moveTo>
                  <a:lnTo>
                    <a:pt x="37" y="88"/>
                  </a:lnTo>
                  <a:cubicBezTo>
                    <a:pt x="37" y="94"/>
                    <a:pt x="31" y="100"/>
                    <a:pt x="24" y="100"/>
                  </a:cubicBezTo>
                  <a:cubicBezTo>
                    <a:pt x="17" y="100"/>
                    <a:pt x="12" y="94"/>
                    <a:pt x="12" y="87"/>
                  </a:cubicBezTo>
                  <a:lnTo>
                    <a:pt x="12" y="12"/>
                  </a:lnTo>
                  <a:cubicBezTo>
                    <a:pt x="12" y="5"/>
                    <a:pt x="18" y="0"/>
                    <a:pt x="25" y="0"/>
                  </a:cubicBezTo>
                  <a:cubicBezTo>
                    <a:pt x="32" y="0"/>
                    <a:pt x="37" y="6"/>
                    <a:pt x="37" y="13"/>
                  </a:cubicBezTo>
                  <a:close/>
                  <a:moveTo>
                    <a:pt x="36" y="188"/>
                  </a:moveTo>
                  <a:lnTo>
                    <a:pt x="35" y="263"/>
                  </a:lnTo>
                  <a:cubicBezTo>
                    <a:pt x="35" y="269"/>
                    <a:pt x="30" y="275"/>
                    <a:pt x="23" y="275"/>
                  </a:cubicBezTo>
                  <a:cubicBezTo>
                    <a:pt x="16" y="275"/>
                    <a:pt x="10" y="269"/>
                    <a:pt x="10" y="262"/>
                  </a:cubicBezTo>
                  <a:lnTo>
                    <a:pt x="11" y="187"/>
                  </a:lnTo>
                  <a:cubicBezTo>
                    <a:pt x="11" y="180"/>
                    <a:pt x="17" y="175"/>
                    <a:pt x="24" y="175"/>
                  </a:cubicBezTo>
                  <a:cubicBezTo>
                    <a:pt x="30" y="175"/>
                    <a:pt x="36" y="181"/>
                    <a:pt x="36" y="188"/>
                  </a:cubicBezTo>
                  <a:close/>
                  <a:moveTo>
                    <a:pt x="35" y="363"/>
                  </a:moveTo>
                  <a:lnTo>
                    <a:pt x="34" y="438"/>
                  </a:lnTo>
                  <a:cubicBezTo>
                    <a:pt x="34" y="444"/>
                    <a:pt x="28" y="450"/>
                    <a:pt x="21" y="450"/>
                  </a:cubicBezTo>
                  <a:cubicBezTo>
                    <a:pt x="15" y="450"/>
                    <a:pt x="9" y="444"/>
                    <a:pt x="9" y="437"/>
                  </a:cubicBezTo>
                  <a:lnTo>
                    <a:pt x="10" y="362"/>
                  </a:lnTo>
                  <a:cubicBezTo>
                    <a:pt x="10" y="355"/>
                    <a:pt x="15" y="350"/>
                    <a:pt x="22" y="350"/>
                  </a:cubicBezTo>
                  <a:cubicBezTo>
                    <a:pt x="29" y="350"/>
                    <a:pt x="35" y="356"/>
                    <a:pt x="35" y="363"/>
                  </a:cubicBezTo>
                  <a:close/>
                  <a:moveTo>
                    <a:pt x="33" y="538"/>
                  </a:moveTo>
                  <a:lnTo>
                    <a:pt x="33" y="613"/>
                  </a:lnTo>
                  <a:cubicBezTo>
                    <a:pt x="33" y="619"/>
                    <a:pt x="27" y="625"/>
                    <a:pt x="20" y="625"/>
                  </a:cubicBezTo>
                  <a:cubicBezTo>
                    <a:pt x="13" y="625"/>
                    <a:pt x="8" y="619"/>
                    <a:pt x="8" y="612"/>
                  </a:cubicBezTo>
                  <a:lnTo>
                    <a:pt x="8" y="537"/>
                  </a:lnTo>
                  <a:cubicBezTo>
                    <a:pt x="8" y="530"/>
                    <a:pt x="14" y="525"/>
                    <a:pt x="21" y="525"/>
                  </a:cubicBezTo>
                  <a:cubicBezTo>
                    <a:pt x="28" y="525"/>
                    <a:pt x="33" y="531"/>
                    <a:pt x="33" y="538"/>
                  </a:cubicBezTo>
                  <a:close/>
                  <a:moveTo>
                    <a:pt x="32" y="713"/>
                  </a:moveTo>
                  <a:lnTo>
                    <a:pt x="31" y="788"/>
                  </a:lnTo>
                  <a:cubicBezTo>
                    <a:pt x="31" y="794"/>
                    <a:pt x="26" y="800"/>
                    <a:pt x="19" y="800"/>
                  </a:cubicBezTo>
                  <a:cubicBezTo>
                    <a:pt x="12" y="800"/>
                    <a:pt x="6" y="794"/>
                    <a:pt x="6" y="787"/>
                  </a:cubicBezTo>
                  <a:lnTo>
                    <a:pt x="7" y="712"/>
                  </a:lnTo>
                  <a:cubicBezTo>
                    <a:pt x="7" y="705"/>
                    <a:pt x="13" y="700"/>
                    <a:pt x="19" y="700"/>
                  </a:cubicBezTo>
                  <a:cubicBezTo>
                    <a:pt x="26" y="700"/>
                    <a:pt x="32" y="706"/>
                    <a:pt x="32" y="713"/>
                  </a:cubicBezTo>
                  <a:close/>
                  <a:moveTo>
                    <a:pt x="31" y="888"/>
                  </a:moveTo>
                  <a:lnTo>
                    <a:pt x="30" y="963"/>
                  </a:lnTo>
                  <a:cubicBezTo>
                    <a:pt x="30" y="969"/>
                    <a:pt x="24" y="975"/>
                    <a:pt x="17" y="975"/>
                  </a:cubicBezTo>
                  <a:cubicBezTo>
                    <a:pt x="10" y="975"/>
                    <a:pt x="5" y="969"/>
                    <a:pt x="5" y="962"/>
                  </a:cubicBezTo>
                  <a:lnTo>
                    <a:pt x="6" y="887"/>
                  </a:lnTo>
                  <a:cubicBezTo>
                    <a:pt x="6" y="880"/>
                    <a:pt x="11" y="875"/>
                    <a:pt x="18" y="875"/>
                  </a:cubicBezTo>
                  <a:cubicBezTo>
                    <a:pt x="25" y="875"/>
                    <a:pt x="31" y="881"/>
                    <a:pt x="31" y="888"/>
                  </a:cubicBezTo>
                  <a:close/>
                  <a:moveTo>
                    <a:pt x="29" y="1063"/>
                  </a:moveTo>
                  <a:lnTo>
                    <a:pt x="29" y="1138"/>
                  </a:lnTo>
                  <a:cubicBezTo>
                    <a:pt x="29" y="1144"/>
                    <a:pt x="23" y="1150"/>
                    <a:pt x="16" y="1150"/>
                  </a:cubicBezTo>
                  <a:cubicBezTo>
                    <a:pt x="9" y="1150"/>
                    <a:pt x="4" y="1144"/>
                    <a:pt x="4" y="1137"/>
                  </a:cubicBezTo>
                  <a:lnTo>
                    <a:pt x="4" y="1062"/>
                  </a:lnTo>
                  <a:cubicBezTo>
                    <a:pt x="4" y="1055"/>
                    <a:pt x="10" y="1050"/>
                    <a:pt x="17" y="1050"/>
                  </a:cubicBezTo>
                  <a:cubicBezTo>
                    <a:pt x="24" y="1050"/>
                    <a:pt x="29" y="1056"/>
                    <a:pt x="29" y="1063"/>
                  </a:cubicBezTo>
                  <a:close/>
                  <a:moveTo>
                    <a:pt x="28" y="1238"/>
                  </a:moveTo>
                  <a:lnTo>
                    <a:pt x="27" y="1313"/>
                  </a:lnTo>
                  <a:cubicBezTo>
                    <a:pt x="27" y="1319"/>
                    <a:pt x="22" y="1325"/>
                    <a:pt x="15" y="1325"/>
                  </a:cubicBezTo>
                  <a:cubicBezTo>
                    <a:pt x="8" y="1325"/>
                    <a:pt x="2" y="1319"/>
                    <a:pt x="2" y="1312"/>
                  </a:cubicBezTo>
                  <a:lnTo>
                    <a:pt x="3" y="1237"/>
                  </a:lnTo>
                  <a:cubicBezTo>
                    <a:pt x="3" y="1230"/>
                    <a:pt x="8" y="1225"/>
                    <a:pt x="15" y="1225"/>
                  </a:cubicBezTo>
                  <a:cubicBezTo>
                    <a:pt x="22" y="1225"/>
                    <a:pt x="28" y="1231"/>
                    <a:pt x="28" y="1238"/>
                  </a:cubicBezTo>
                  <a:close/>
                  <a:moveTo>
                    <a:pt x="26" y="1413"/>
                  </a:moveTo>
                  <a:lnTo>
                    <a:pt x="26" y="1488"/>
                  </a:lnTo>
                  <a:cubicBezTo>
                    <a:pt x="26" y="1494"/>
                    <a:pt x="20" y="1500"/>
                    <a:pt x="13" y="1500"/>
                  </a:cubicBezTo>
                  <a:cubicBezTo>
                    <a:pt x="6" y="1500"/>
                    <a:pt x="1" y="1494"/>
                    <a:pt x="1" y="1487"/>
                  </a:cubicBezTo>
                  <a:lnTo>
                    <a:pt x="1" y="1412"/>
                  </a:lnTo>
                  <a:cubicBezTo>
                    <a:pt x="1" y="1405"/>
                    <a:pt x="7" y="1400"/>
                    <a:pt x="14" y="1400"/>
                  </a:cubicBezTo>
                  <a:cubicBezTo>
                    <a:pt x="21" y="1400"/>
                    <a:pt x="26" y="1406"/>
                    <a:pt x="26" y="1413"/>
                  </a:cubicBezTo>
                  <a:close/>
                  <a:moveTo>
                    <a:pt x="25" y="1588"/>
                  </a:moveTo>
                  <a:lnTo>
                    <a:pt x="25" y="1625"/>
                  </a:lnTo>
                  <a:cubicBezTo>
                    <a:pt x="25" y="1632"/>
                    <a:pt x="19" y="1638"/>
                    <a:pt x="12" y="1637"/>
                  </a:cubicBezTo>
                  <a:cubicBezTo>
                    <a:pt x="5" y="1637"/>
                    <a:pt x="0" y="1632"/>
                    <a:pt x="0" y="1625"/>
                  </a:cubicBezTo>
                  <a:lnTo>
                    <a:pt x="0" y="1587"/>
                  </a:lnTo>
                  <a:cubicBezTo>
                    <a:pt x="0" y="1580"/>
                    <a:pt x="6" y="1575"/>
                    <a:pt x="13" y="1575"/>
                  </a:cubicBezTo>
                  <a:cubicBezTo>
                    <a:pt x="20" y="1575"/>
                    <a:pt x="25" y="1581"/>
                    <a:pt x="25" y="158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bevel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205" name="Rectangle 596"/>
            <p:cNvSpPr>
              <a:spLocks noChangeArrowheads="1"/>
            </p:cNvSpPr>
            <p:nvPr/>
          </p:nvSpPr>
          <p:spPr bwMode="auto">
            <a:xfrm>
              <a:off x="6970712" y="5349082"/>
              <a:ext cx="119063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B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206" name="Rectangle 597"/>
            <p:cNvSpPr>
              <a:spLocks noChangeArrowheads="1"/>
            </p:cNvSpPr>
            <p:nvPr/>
          </p:nvSpPr>
          <p:spPr bwMode="auto">
            <a:xfrm>
              <a:off x="7089775" y="5455444"/>
              <a:ext cx="635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900" b="0">
                  <a:solidFill>
                    <a:srgbClr val="000000"/>
                  </a:solidFill>
                </a:rPr>
                <a:t>5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207" name="Rectangle 598"/>
            <p:cNvSpPr>
              <a:spLocks noChangeArrowheads="1"/>
            </p:cNvSpPr>
            <p:nvPr/>
          </p:nvSpPr>
          <p:spPr bwMode="auto">
            <a:xfrm>
              <a:off x="7153275" y="5349082"/>
              <a:ext cx="49212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: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208" name="Rectangle 599"/>
            <p:cNvSpPr>
              <a:spLocks noChangeArrowheads="1"/>
            </p:cNvSpPr>
            <p:nvPr/>
          </p:nvSpPr>
          <p:spPr bwMode="auto">
            <a:xfrm>
              <a:off x="6970712" y="5561807"/>
              <a:ext cx="107950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T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209" name="Rectangle 600"/>
            <p:cNvSpPr>
              <a:spLocks noChangeArrowheads="1"/>
            </p:cNvSpPr>
            <p:nvPr/>
          </p:nvSpPr>
          <p:spPr bwMode="auto">
            <a:xfrm>
              <a:off x="7080250" y="5668169"/>
              <a:ext cx="762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900" b="0">
                  <a:solidFill>
                    <a:srgbClr val="000000"/>
                  </a:solidFill>
                </a:rPr>
                <a:t>B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210" name="Rectangle 601"/>
            <p:cNvSpPr>
              <a:spLocks noChangeArrowheads="1"/>
            </p:cNvSpPr>
            <p:nvPr/>
          </p:nvSpPr>
          <p:spPr bwMode="auto">
            <a:xfrm>
              <a:off x="6964362" y="5942807"/>
              <a:ext cx="119063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V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211" name="Rectangle 602"/>
            <p:cNvSpPr>
              <a:spLocks noChangeArrowheads="1"/>
            </p:cNvSpPr>
            <p:nvPr/>
          </p:nvSpPr>
          <p:spPr bwMode="auto">
            <a:xfrm>
              <a:off x="6959600" y="6230144"/>
              <a:ext cx="119062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P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212" name="Freeform 603"/>
            <p:cNvSpPr>
              <a:spLocks noEditPoints="1"/>
            </p:cNvSpPr>
            <p:nvPr/>
          </p:nvSpPr>
          <p:spPr bwMode="auto">
            <a:xfrm>
              <a:off x="7356475" y="5325269"/>
              <a:ext cx="12700" cy="484188"/>
            </a:xfrm>
            <a:custGeom>
              <a:avLst/>
              <a:gdLst>
                <a:gd name="T0" fmla="*/ 2147483647 w 8"/>
                <a:gd name="T1" fmla="*/ 0 h 305"/>
                <a:gd name="T2" fmla="*/ 2147483647 w 8"/>
                <a:gd name="T3" fmla="*/ 2147483647 h 305"/>
                <a:gd name="T4" fmla="*/ 0 w 8"/>
                <a:gd name="T5" fmla="*/ 2147483647 h 305"/>
                <a:gd name="T6" fmla="*/ 0 w 8"/>
                <a:gd name="T7" fmla="*/ 0 h 305"/>
                <a:gd name="T8" fmla="*/ 2147483647 w 8"/>
                <a:gd name="T9" fmla="*/ 0 h 305"/>
                <a:gd name="T10" fmla="*/ 2147483647 w 8"/>
                <a:gd name="T11" fmla="*/ 2147483647 h 305"/>
                <a:gd name="T12" fmla="*/ 2147483647 w 8"/>
                <a:gd name="T13" fmla="*/ 2147483647 h 305"/>
                <a:gd name="T14" fmla="*/ 0 w 8"/>
                <a:gd name="T15" fmla="*/ 2147483647 h 305"/>
                <a:gd name="T16" fmla="*/ 0 w 8"/>
                <a:gd name="T17" fmla="*/ 2147483647 h 305"/>
                <a:gd name="T18" fmla="*/ 2147483647 w 8"/>
                <a:gd name="T19" fmla="*/ 2147483647 h 305"/>
                <a:gd name="T20" fmla="*/ 2147483647 w 8"/>
                <a:gd name="T21" fmla="*/ 2147483647 h 305"/>
                <a:gd name="T22" fmla="*/ 2147483647 w 8"/>
                <a:gd name="T23" fmla="*/ 2147483647 h 305"/>
                <a:gd name="T24" fmla="*/ 0 w 8"/>
                <a:gd name="T25" fmla="*/ 2147483647 h 305"/>
                <a:gd name="T26" fmla="*/ 0 w 8"/>
                <a:gd name="T27" fmla="*/ 2147483647 h 305"/>
                <a:gd name="T28" fmla="*/ 2147483647 w 8"/>
                <a:gd name="T29" fmla="*/ 2147483647 h 305"/>
                <a:gd name="T30" fmla="*/ 2147483647 w 8"/>
                <a:gd name="T31" fmla="*/ 2147483647 h 305"/>
                <a:gd name="T32" fmla="*/ 2147483647 w 8"/>
                <a:gd name="T33" fmla="*/ 2147483647 h 305"/>
                <a:gd name="T34" fmla="*/ 0 w 8"/>
                <a:gd name="T35" fmla="*/ 2147483647 h 305"/>
                <a:gd name="T36" fmla="*/ 0 w 8"/>
                <a:gd name="T37" fmla="*/ 2147483647 h 305"/>
                <a:gd name="T38" fmla="*/ 2147483647 w 8"/>
                <a:gd name="T39" fmla="*/ 2147483647 h 305"/>
                <a:gd name="T40" fmla="*/ 2147483647 w 8"/>
                <a:gd name="T41" fmla="*/ 2147483647 h 305"/>
                <a:gd name="T42" fmla="*/ 2147483647 w 8"/>
                <a:gd name="T43" fmla="*/ 2147483647 h 305"/>
                <a:gd name="T44" fmla="*/ 0 w 8"/>
                <a:gd name="T45" fmla="*/ 2147483647 h 305"/>
                <a:gd name="T46" fmla="*/ 0 w 8"/>
                <a:gd name="T47" fmla="*/ 2147483647 h 305"/>
                <a:gd name="T48" fmla="*/ 2147483647 w 8"/>
                <a:gd name="T49" fmla="*/ 2147483647 h 305"/>
                <a:gd name="T50" fmla="*/ 2147483647 w 8"/>
                <a:gd name="T51" fmla="*/ 2147483647 h 305"/>
                <a:gd name="T52" fmla="*/ 2147483647 w 8"/>
                <a:gd name="T53" fmla="*/ 2147483647 h 305"/>
                <a:gd name="T54" fmla="*/ 0 w 8"/>
                <a:gd name="T55" fmla="*/ 2147483647 h 305"/>
                <a:gd name="T56" fmla="*/ 0 w 8"/>
                <a:gd name="T57" fmla="*/ 2147483647 h 305"/>
                <a:gd name="T58" fmla="*/ 2147483647 w 8"/>
                <a:gd name="T59" fmla="*/ 2147483647 h 30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"/>
                <a:gd name="T91" fmla="*/ 0 h 305"/>
                <a:gd name="T92" fmla="*/ 8 w 8"/>
                <a:gd name="T93" fmla="*/ 305 h 30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" h="305">
                  <a:moveTo>
                    <a:pt x="8" y="0"/>
                  </a:moveTo>
                  <a:lnTo>
                    <a:pt x="8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8" y="0"/>
                  </a:lnTo>
                  <a:close/>
                  <a:moveTo>
                    <a:pt x="8" y="56"/>
                  </a:moveTo>
                  <a:lnTo>
                    <a:pt x="8" y="88"/>
                  </a:lnTo>
                  <a:lnTo>
                    <a:pt x="0" y="88"/>
                  </a:lnTo>
                  <a:lnTo>
                    <a:pt x="0" y="56"/>
                  </a:lnTo>
                  <a:lnTo>
                    <a:pt x="8" y="56"/>
                  </a:lnTo>
                  <a:close/>
                  <a:moveTo>
                    <a:pt x="8" y="112"/>
                  </a:moveTo>
                  <a:lnTo>
                    <a:pt x="8" y="144"/>
                  </a:lnTo>
                  <a:lnTo>
                    <a:pt x="0" y="144"/>
                  </a:lnTo>
                  <a:lnTo>
                    <a:pt x="0" y="112"/>
                  </a:lnTo>
                  <a:lnTo>
                    <a:pt x="8" y="112"/>
                  </a:lnTo>
                  <a:close/>
                  <a:moveTo>
                    <a:pt x="8" y="168"/>
                  </a:moveTo>
                  <a:lnTo>
                    <a:pt x="8" y="200"/>
                  </a:lnTo>
                  <a:lnTo>
                    <a:pt x="0" y="200"/>
                  </a:lnTo>
                  <a:lnTo>
                    <a:pt x="0" y="168"/>
                  </a:lnTo>
                  <a:lnTo>
                    <a:pt x="8" y="168"/>
                  </a:lnTo>
                  <a:close/>
                  <a:moveTo>
                    <a:pt x="8" y="224"/>
                  </a:moveTo>
                  <a:lnTo>
                    <a:pt x="8" y="256"/>
                  </a:lnTo>
                  <a:lnTo>
                    <a:pt x="0" y="256"/>
                  </a:lnTo>
                  <a:lnTo>
                    <a:pt x="0" y="224"/>
                  </a:lnTo>
                  <a:lnTo>
                    <a:pt x="8" y="224"/>
                  </a:lnTo>
                  <a:close/>
                  <a:moveTo>
                    <a:pt x="8" y="280"/>
                  </a:moveTo>
                  <a:lnTo>
                    <a:pt x="8" y="305"/>
                  </a:lnTo>
                  <a:lnTo>
                    <a:pt x="0" y="305"/>
                  </a:lnTo>
                  <a:lnTo>
                    <a:pt x="0" y="280"/>
                  </a:lnTo>
                  <a:lnTo>
                    <a:pt x="8" y="28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bevel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213" name="Freeform 604"/>
            <p:cNvSpPr>
              <a:spLocks noEditPoints="1"/>
            </p:cNvSpPr>
            <p:nvPr/>
          </p:nvSpPr>
          <p:spPr bwMode="auto">
            <a:xfrm>
              <a:off x="7345362" y="5890419"/>
              <a:ext cx="14288" cy="628650"/>
            </a:xfrm>
            <a:custGeom>
              <a:avLst/>
              <a:gdLst>
                <a:gd name="T0" fmla="*/ 2147483647 w 37"/>
                <a:gd name="T1" fmla="*/ 2147483647 h 1650"/>
                <a:gd name="T2" fmla="*/ 0 w 37"/>
                <a:gd name="T3" fmla="*/ 2147483647 h 1650"/>
                <a:gd name="T4" fmla="*/ 2147483647 w 37"/>
                <a:gd name="T5" fmla="*/ 0 h 1650"/>
                <a:gd name="T6" fmla="*/ 2147483647 w 37"/>
                <a:gd name="T7" fmla="*/ 2147483647 h 1650"/>
                <a:gd name="T8" fmla="*/ 2147483647 w 37"/>
                <a:gd name="T9" fmla="*/ 2147483647 h 1650"/>
                <a:gd name="T10" fmla="*/ 2147483647 w 37"/>
                <a:gd name="T11" fmla="*/ 2147483647 h 1650"/>
                <a:gd name="T12" fmla="*/ 2147483647 w 37"/>
                <a:gd name="T13" fmla="*/ 2147483647 h 1650"/>
                <a:gd name="T14" fmla="*/ 2147483647 w 37"/>
                <a:gd name="T15" fmla="*/ 2147483647 h 1650"/>
                <a:gd name="T16" fmla="*/ 2147483647 w 37"/>
                <a:gd name="T17" fmla="*/ 2147483647 h 1650"/>
                <a:gd name="T18" fmla="*/ 2147483647 w 37"/>
                <a:gd name="T19" fmla="*/ 2147483647 h 1650"/>
                <a:gd name="T20" fmla="*/ 2147483647 w 37"/>
                <a:gd name="T21" fmla="*/ 2147483647 h 1650"/>
                <a:gd name="T22" fmla="*/ 2147483647 w 37"/>
                <a:gd name="T23" fmla="*/ 2147483647 h 1650"/>
                <a:gd name="T24" fmla="*/ 2147483647 w 37"/>
                <a:gd name="T25" fmla="*/ 2147483647 h 1650"/>
                <a:gd name="T26" fmla="*/ 2147483647 w 37"/>
                <a:gd name="T27" fmla="*/ 2147483647 h 1650"/>
                <a:gd name="T28" fmla="*/ 2147483647 w 37"/>
                <a:gd name="T29" fmla="*/ 2147483647 h 1650"/>
                <a:gd name="T30" fmla="*/ 2147483647 w 37"/>
                <a:gd name="T31" fmla="*/ 2147483647 h 1650"/>
                <a:gd name="T32" fmla="*/ 2147483647 w 37"/>
                <a:gd name="T33" fmla="*/ 2147483647 h 1650"/>
                <a:gd name="T34" fmla="*/ 2147483647 w 37"/>
                <a:gd name="T35" fmla="*/ 2147483647 h 1650"/>
                <a:gd name="T36" fmla="*/ 2147483647 w 37"/>
                <a:gd name="T37" fmla="*/ 2147483647 h 1650"/>
                <a:gd name="T38" fmla="*/ 2147483647 w 37"/>
                <a:gd name="T39" fmla="*/ 2147483647 h 1650"/>
                <a:gd name="T40" fmla="*/ 2147483647 w 37"/>
                <a:gd name="T41" fmla="*/ 2147483647 h 1650"/>
                <a:gd name="T42" fmla="*/ 2147483647 w 37"/>
                <a:gd name="T43" fmla="*/ 2147483647 h 1650"/>
                <a:gd name="T44" fmla="*/ 2147483647 w 37"/>
                <a:gd name="T45" fmla="*/ 2147483647 h 1650"/>
                <a:gd name="T46" fmla="*/ 2147483647 w 37"/>
                <a:gd name="T47" fmla="*/ 2147483647 h 1650"/>
                <a:gd name="T48" fmla="*/ 2147483647 w 37"/>
                <a:gd name="T49" fmla="*/ 2147483647 h 1650"/>
                <a:gd name="T50" fmla="*/ 2147483647 w 37"/>
                <a:gd name="T51" fmla="*/ 2147483647 h 1650"/>
                <a:gd name="T52" fmla="*/ 2147483647 w 37"/>
                <a:gd name="T53" fmla="*/ 2147483647 h 1650"/>
                <a:gd name="T54" fmla="*/ 2147483647 w 37"/>
                <a:gd name="T55" fmla="*/ 2147483647 h 1650"/>
                <a:gd name="T56" fmla="*/ 2147483647 w 37"/>
                <a:gd name="T57" fmla="*/ 2147483647 h 1650"/>
                <a:gd name="T58" fmla="*/ 2147483647 w 37"/>
                <a:gd name="T59" fmla="*/ 2147483647 h 1650"/>
                <a:gd name="T60" fmla="*/ 2147483647 w 37"/>
                <a:gd name="T61" fmla="*/ 2147483647 h 1650"/>
                <a:gd name="T62" fmla="*/ 2147483647 w 37"/>
                <a:gd name="T63" fmla="*/ 2147483647 h 1650"/>
                <a:gd name="T64" fmla="*/ 2147483647 w 37"/>
                <a:gd name="T65" fmla="*/ 2147483647 h 1650"/>
                <a:gd name="T66" fmla="*/ 2147483647 w 37"/>
                <a:gd name="T67" fmla="*/ 2147483647 h 1650"/>
                <a:gd name="T68" fmla="*/ 2147483647 w 37"/>
                <a:gd name="T69" fmla="*/ 2147483647 h 165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650"/>
                <a:gd name="T107" fmla="*/ 37 w 37"/>
                <a:gd name="T108" fmla="*/ 1650 h 165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650">
                  <a:moveTo>
                    <a:pt x="25" y="12"/>
                  </a:moveTo>
                  <a:lnTo>
                    <a:pt x="25" y="87"/>
                  </a:lnTo>
                  <a:cubicBezTo>
                    <a:pt x="25" y="94"/>
                    <a:pt x="20" y="100"/>
                    <a:pt x="13" y="100"/>
                  </a:cubicBezTo>
                  <a:cubicBezTo>
                    <a:pt x="6" y="100"/>
                    <a:pt x="0" y="94"/>
                    <a:pt x="0" y="88"/>
                  </a:cubicBezTo>
                  <a:lnTo>
                    <a:pt x="0" y="13"/>
                  </a:ln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5" y="5"/>
                    <a:pt x="25" y="12"/>
                  </a:cubicBezTo>
                  <a:close/>
                  <a:moveTo>
                    <a:pt x="26" y="187"/>
                  </a:moveTo>
                  <a:lnTo>
                    <a:pt x="27" y="262"/>
                  </a:lnTo>
                  <a:cubicBezTo>
                    <a:pt x="27" y="269"/>
                    <a:pt x="21" y="275"/>
                    <a:pt x="14" y="275"/>
                  </a:cubicBezTo>
                  <a:cubicBezTo>
                    <a:pt x="7" y="275"/>
                    <a:pt x="2" y="269"/>
                    <a:pt x="2" y="263"/>
                  </a:cubicBezTo>
                  <a:lnTo>
                    <a:pt x="1" y="188"/>
                  </a:lnTo>
                  <a:cubicBezTo>
                    <a:pt x="1" y="181"/>
                    <a:pt x="7" y="175"/>
                    <a:pt x="14" y="175"/>
                  </a:cubicBezTo>
                  <a:cubicBezTo>
                    <a:pt x="20" y="175"/>
                    <a:pt x="26" y="180"/>
                    <a:pt x="26" y="187"/>
                  </a:cubicBezTo>
                  <a:close/>
                  <a:moveTo>
                    <a:pt x="27" y="362"/>
                  </a:moveTo>
                  <a:lnTo>
                    <a:pt x="28" y="437"/>
                  </a:lnTo>
                  <a:cubicBezTo>
                    <a:pt x="28" y="444"/>
                    <a:pt x="23" y="450"/>
                    <a:pt x="16" y="450"/>
                  </a:cubicBezTo>
                  <a:cubicBezTo>
                    <a:pt x="9" y="450"/>
                    <a:pt x="3" y="444"/>
                    <a:pt x="3" y="438"/>
                  </a:cubicBezTo>
                  <a:lnTo>
                    <a:pt x="2" y="363"/>
                  </a:lnTo>
                  <a:cubicBezTo>
                    <a:pt x="2" y="356"/>
                    <a:pt x="8" y="350"/>
                    <a:pt x="15" y="350"/>
                  </a:cubicBezTo>
                  <a:cubicBezTo>
                    <a:pt x="22" y="350"/>
                    <a:pt x="27" y="355"/>
                    <a:pt x="27" y="362"/>
                  </a:cubicBezTo>
                  <a:close/>
                  <a:moveTo>
                    <a:pt x="29" y="537"/>
                  </a:moveTo>
                  <a:lnTo>
                    <a:pt x="29" y="612"/>
                  </a:lnTo>
                  <a:cubicBezTo>
                    <a:pt x="29" y="619"/>
                    <a:pt x="24" y="625"/>
                    <a:pt x="17" y="625"/>
                  </a:cubicBezTo>
                  <a:cubicBezTo>
                    <a:pt x="10" y="625"/>
                    <a:pt x="4" y="619"/>
                    <a:pt x="4" y="613"/>
                  </a:cubicBezTo>
                  <a:lnTo>
                    <a:pt x="4" y="538"/>
                  </a:lnTo>
                  <a:cubicBezTo>
                    <a:pt x="4" y="531"/>
                    <a:pt x="9" y="525"/>
                    <a:pt x="16" y="525"/>
                  </a:cubicBezTo>
                  <a:cubicBezTo>
                    <a:pt x="23" y="525"/>
                    <a:pt x="29" y="530"/>
                    <a:pt x="29" y="537"/>
                  </a:cubicBezTo>
                  <a:close/>
                  <a:moveTo>
                    <a:pt x="30" y="712"/>
                  </a:moveTo>
                  <a:lnTo>
                    <a:pt x="31" y="787"/>
                  </a:lnTo>
                  <a:cubicBezTo>
                    <a:pt x="31" y="794"/>
                    <a:pt x="25" y="800"/>
                    <a:pt x="18" y="800"/>
                  </a:cubicBezTo>
                  <a:cubicBezTo>
                    <a:pt x="11" y="800"/>
                    <a:pt x="6" y="794"/>
                    <a:pt x="6" y="788"/>
                  </a:cubicBezTo>
                  <a:lnTo>
                    <a:pt x="5" y="713"/>
                  </a:lnTo>
                  <a:cubicBezTo>
                    <a:pt x="5" y="706"/>
                    <a:pt x="11" y="700"/>
                    <a:pt x="18" y="700"/>
                  </a:cubicBezTo>
                  <a:cubicBezTo>
                    <a:pt x="24" y="700"/>
                    <a:pt x="30" y="705"/>
                    <a:pt x="30" y="712"/>
                  </a:cubicBezTo>
                  <a:close/>
                  <a:moveTo>
                    <a:pt x="32" y="887"/>
                  </a:moveTo>
                  <a:lnTo>
                    <a:pt x="32" y="962"/>
                  </a:lnTo>
                  <a:cubicBezTo>
                    <a:pt x="32" y="969"/>
                    <a:pt x="27" y="975"/>
                    <a:pt x="20" y="975"/>
                  </a:cubicBezTo>
                  <a:cubicBezTo>
                    <a:pt x="13" y="975"/>
                    <a:pt x="7" y="969"/>
                    <a:pt x="7" y="963"/>
                  </a:cubicBezTo>
                  <a:lnTo>
                    <a:pt x="7" y="888"/>
                  </a:lnTo>
                  <a:cubicBezTo>
                    <a:pt x="6" y="881"/>
                    <a:pt x="12" y="875"/>
                    <a:pt x="19" y="875"/>
                  </a:cubicBezTo>
                  <a:cubicBezTo>
                    <a:pt x="26" y="875"/>
                    <a:pt x="31" y="880"/>
                    <a:pt x="32" y="887"/>
                  </a:cubicBezTo>
                  <a:close/>
                  <a:moveTo>
                    <a:pt x="33" y="1062"/>
                  </a:moveTo>
                  <a:lnTo>
                    <a:pt x="33" y="1137"/>
                  </a:lnTo>
                  <a:cubicBezTo>
                    <a:pt x="34" y="1144"/>
                    <a:pt x="28" y="1150"/>
                    <a:pt x="21" y="1150"/>
                  </a:cubicBezTo>
                  <a:cubicBezTo>
                    <a:pt x="14" y="1150"/>
                    <a:pt x="9" y="1144"/>
                    <a:pt x="8" y="1138"/>
                  </a:cubicBezTo>
                  <a:lnTo>
                    <a:pt x="8" y="1063"/>
                  </a:lnTo>
                  <a:cubicBezTo>
                    <a:pt x="8" y="1056"/>
                    <a:pt x="13" y="1050"/>
                    <a:pt x="20" y="1050"/>
                  </a:cubicBezTo>
                  <a:cubicBezTo>
                    <a:pt x="27" y="1050"/>
                    <a:pt x="33" y="1055"/>
                    <a:pt x="33" y="1062"/>
                  </a:cubicBezTo>
                  <a:close/>
                  <a:moveTo>
                    <a:pt x="34" y="1237"/>
                  </a:moveTo>
                  <a:lnTo>
                    <a:pt x="35" y="1312"/>
                  </a:lnTo>
                  <a:cubicBezTo>
                    <a:pt x="35" y="1319"/>
                    <a:pt x="29" y="1325"/>
                    <a:pt x="22" y="1325"/>
                  </a:cubicBezTo>
                  <a:cubicBezTo>
                    <a:pt x="15" y="1325"/>
                    <a:pt x="10" y="1319"/>
                    <a:pt x="10" y="1313"/>
                  </a:cubicBezTo>
                  <a:lnTo>
                    <a:pt x="9" y="1238"/>
                  </a:lnTo>
                  <a:cubicBezTo>
                    <a:pt x="9" y="1231"/>
                    <a:pt x="15" y="1225"/>
                    <a:pt x="22" y="1225"/>
                  </a:cubicBezTo>
                  <a:cubicBezTo>
                    <a:pt x="29" y="1225"/>
                    <a:pt x="34" y="1230"/>
                    <a:pt x="34" y="1237"/>
                  </a:cubicBezTo>
                  <a:close/>
                  <a:moveTo>
                    <a:pt x="36" y="1412"/>
                  </a:moveTo>
                  <a:lnTo>
                    <a:pt x="36" y="1487"/>
                  </a:lnTo>
                  <a:cubicBezTo>
                    <a:pt x="36" y="1494"/>
                    <a:pt x="31" y="1500"/>
                    <a:pt x="24" y="1500"/>
                  </a:cubicBezTo>
                  <a:cubicBezTo>
                    <a:pt x="17" y="1500"/>
                    <a:pt x="11" y="1494"/>
                    <a:pt x="11" y="1488"/>
                  </a:cubicBezTo>
                  <a:lnTo>
                    <a:pt x="11" y="1413"/>
                  </a:lnTo>
                  <a:cubicBezTo>
                    <a:pt x="11" y="1406"/>
                    <a:pt x="16" y="1400"/>
                    <a:pt x="23" y="1400"/>
                  </a:cubicBezTo>
                  <a:cubicBezTo>
                    <a:pt x="30" y="1400"/>
                    <a:pt x="36" y="1405"/>
                    <a:pt x="36" y="1412"/>
                  </a:cubicBezTo>
                  <a:close/>
                  <a:moveTo>
                    <a:pt x="37" y="1587"/>
                  </a:moveTo>
                  <a:lnTo>
                    <a:pt x="37" y="1637"/>
                  </a:lnTo>
                  <a:cubicBezTo>
                    <a:pt x="37" y="1644"/>
                    <a:pt x="32" y="1650"/>
                    <a:pt x="25" y="1650"/>
                  </a:cubicBezTo>
                  <a:cubicBezTo>
                    <a:pt x="18" y="1650"/>
                    <a:pt x="12" y="1644"/>
                    <a:pt x="12" y="1638"/>
                  </a:cubicBezTo>
                  <a:lnTo>
                    <a:pt x="12" y="1588"/>
                  </a:lnTo>
                  <a:cubicBezTo>
                    <a:pt x="12" y="1581"/>
                    <a:pt x="17" y="1575"/>
                    <a:pt x="24" y="1575"/>
                  </a:cubicBezTo>
                  <a:cubicBezTo>
                    <a:pt x="31" y="1575"/>
                    <a:pt x="37" y="1580"/>
                    <a:pt x="37" y="158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bevel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214" name="Rectangle 605"/>
            <p:cNvSpPr>
              <a:spLocks noChangeArrowheads="1"/>
            </p:cNvSpPr>
            <p:nvPr/>
          </p:nvSpPr>
          <p:spPr bwMode="auto">
            <a:xfrm>
              <a:off x="7427912" y="5339557"/>
              <a:ext cx="168275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B: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215" name="Rectangle 606"/>
            <p:cNvSpPr>
              <a:spLocks noChangeArrowheads="1"/>
            </p:cNvSpPr>
            <p:nvPr/>
          </p:nvSpPr>
          <p:spPr bwMode="auto">
            <a:xfrm>
              <a:off x="7427912" y="5552282"/>
              <a:ext cx="107950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T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216" name="Rectangle 607"/>
            <p:cNvSpPr>
              <a:spLocks noChangeArrowheads="1"/>
            </p:cNvSpPr>
            <p:nvPr/>
          </p:nvSpPr>
          <p:spPr bwMode="auto">
            <a:xfrm>
              <a:off x="7537450" y="5658644"/>
              <a:ext cx="762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900" b="0">
                  <a:solidFill>
                    <a:srgbClr val="000000"/>
                  </a:solidFill>
                </a:rPr>
                <a:t>B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217" name="Rectangle 608"/>
            <p:cNvSpPr>
              <a:spLocks noChangeArrowheads="1"/>
            </p:cNvSpPr>
            <p:nvPr/>
          </p:nvSpPr>
          <p:spPr bwMode="auto">
            <a:xfrm>
              <a:off x="7421562" y="5933282"/>
              <a:ext cx="119063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P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218" name="Rectangle 609"/>
            <p:cNvSpPr>
              <a:spLocks noChangeArrowheads="1"/>
            </p:cNvSpPr>
            <p:nvPr/>
          </p:nvSpPr>
          <p:spPr bwMode="auto">
            <a:xfrm>
              <a:off x="7416800" y="6220619"/>
              <a:ext cx="119062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P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338" name="Rectangle 826"/>
            <p:cNvSpPr>
              <a:spLocks noChangeArrowheads="1"/>
            </p:cNvSpPr>
            <p:nvPr/>
          </p:nvSpPr>
          <p:spPr bwMode="auto">
            <a:xfrm>
              <a:off x="469900" y="5322094"/>
              <a:ext cx="7345362" cy="490538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GB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339" name="Rectangle 827"/>
            <p:cNvSpPr>
              <a:spLocks noChangeArrowheads="1"/>
            </p:cNvSpPr>
            <p:nvPr/>
          </p:nvSpPr>
          <p:spPr bwMode="auto">
            <a:xfrm>
              <a:off x="469900" y="5322094"/>
              <a:ext cx="7345362" cy="490538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GB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340" name="Rectangle 829"/>
            <p:cNvSpPr>
              <a:spLocks noChangeArrowheads="1"/>
            </p:cNvSpPr>
            <p:nvPr/>
          </p:nvSpPr>
          <p:spPr bwMode="auto">
            <a:xfrm>
              <a:off x="534987" y="5352257"/>
              <a:ext cx="217488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S_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341" name="Rectangle 830"/>
            <p:cNvSpPr>
              <a:spLocks noChangeArrowheads="1"/>
            </p:cNvSpPr>
            <p:nvPr/>
          </p:nvSpPr>
          <p:spPr bwMode="auto">
            <a:xfrm>
              <a:off x="752475" y="5352257"/>
              <a:ext cx="177800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ID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342" name="Rectangle 831"/>
            <p:cNvSpPr>
              <a:spLocks noChangeArrowheads="1"/>
            </p:cNvSpPr>
            <p:nvPr/>
          </p:nvSpPr>
          <p:spPr bwMode="auto">
            <a:xfrm>
              <a:off x="930275" y="5352257"/>
              <a:ext cx="49212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: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343" name="Rectangle 832"/>
            <p:cNvSpPr>
              <a:spLocks noChangeArrowheads="1"/>
            </p:cNvSpPr>
            <p:nvPr/>
          </p:nvSpPr>
          <p:spPr bwMode="auto">
            <a:xfrm>
              <a:off x="534987" y="5564982"/>
              <a:ext cx="344488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char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344" name="Rectangle 833"/>
            <p:cNvSpPr>
              <a:spLocks noChangeArrowheads="1"/>
            </p:cNvSpPr>
            <p:nvPr/>
          </p:nvSpPr>
          <p:spPr bwMode="auto">
            <a:xfrm>
              <a:off x="879475" y="5564982"/>
              <a:ext cx="215900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(3)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345" name="Rectangle 834"/>
            <p:cNvSpPr>
              <a:spLocks noChangeArrowheads="1"/>
            </p:cNvSpPr>
            <p:nvPr/>
          </p:nvSpPr>
          <p:spPr bwMode="auto">
            <a:xfrm>
              <a:off x="1747837" y="5352257"/>
              <a:ext cx="522288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Naam: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346" name="Rectangle 835"/>
            <p:cNvSpPr>
              <a:spLocks noChangeArrowheads="1"/>
            </p:cNvSpPr>
            <p:nvPr/>
          </p:nvSpPr>
          <p:spPr bwMode="auto">
            <a:xfrm>
              <a:off x="1747837" y="5564982"/>
              <a:ext cx="590550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varchar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347" name="Rectangle 836"/>
            <p:cNvSpPr>
              <a:spLocks noChangeArrowheads="1"/>
            </p:cNvSpPr>
            <p:nvPr/>
          </p:nvSpPr>
          <p:spPr bwMode="auto">
            <a:xfrm>
              <a:off x="3197225" y="5352257"/>
              <a:ext cx="660400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Periode: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348" name="Rectangle 837"/>
            <p:cNvSpPr>
              <a:spLocks noChangeArrowheads="1"/>
            </p:cNvSpPr>
            <p:nvPr/>
          </p:nvSpPr>
          <p:spPr bwMode="auto">
            <a:xfrm>
              <a:off x="3197225" y="5564982"/>
              <a:ext cx="541337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integer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349" name="Rectangle 838"/>
            <p:cNvSpPr>
              <a:spLocks noChangeArrowheads="1"/>
            </p:cNvSpPr>
            <p:nvPr/>
          </p:nvSpPr>
          <p:spPr bwMode="auto">
            <a:xfrm>
              <a:off x="4475162" y="5361782"/>
              <a:ext cx="669925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Waarde: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350" name="Rectangle 839"/>
            <p:cNvSpPr>
              <a:spLocks noChangeArrowheads="1"/>
            </p:cNvSpPr>
            <p:nvPr/>
          </p:nvSpPr>
          <p:spPr bwMode="auto">
            <a:xfrm>
              <a:off x="4475162" y="5574507"/>
              <a:ext cx="295275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real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351" name="Rectangle 840"/>
            <p:cNvSpPr>
              <a:spLocks noChangeArrowheads="1"/>
            </p:cNvSpPr>
            <p:nvPr/>
          </p:nvSpPr>
          <p:spPr bwMode="auto">
            <a:xfrm>
              <a:off x="5975350" y="5352257"/>
              <a:ext cx="758825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Eigenaar: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352" name="Rectangle 841"/>
            <p:cNvSpPr>
              <a:spLocks noChangeArrowheads="1"/>
            </p:cNvSpPr>
            <p:nvPr/>
          </p:nvSpPr>
          <p:spPr bwMode="auto">
            <a:xfrm>
              <a:off x="5975350" y="5564982"/>
              <a:ext cx="590550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varchar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353" name="Rectangle 842"/>
            <p:cNvSpPr>
              <a:spLocks noChangeArrowheads="1"/>
            </p:cNvSpPr>
            <p:nvPr/>
          </p:nvSpPr>
          <p:spPr bwMode="auto">
            <a:xfrm>
              <a:off x="469900" y="5887244"/>
              <a:ext cx="7345362" cy="614363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GB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354" name="Rectangle 843"/>
            <p:cNvSpPr>
              <a:spLocks noChangeArrowheads="1"/>
            </p:cNvSpPr>
            <p:nvPr/>
          </p:nvSpPr>
          <p:spPr bwMode="auto">
            <a:xfrm>
              <a:off x="566737" y="5945982"/>
              <a:ext cx="315913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S01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355" name="Rectangle 844"/>
            <p:cNvSpPr>
              <a:spLocks noChangeArrowheads="1"/>
            </p:cNvSpPr>
            <p:nvPr/>
          </p:nvSpPr>
          <p:spPr bwMode="auto">
            <a:xfrm>
              <a:off x="1739900" y="5945982"/>
              <a:ext cx="908050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Vissershuis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356" name="Rectangle 845"/>
            <p:cNvSpPr>
              <a:spLocks noChangeArrowheads="1"/>
            </p:cNvSpPr>
            <p:nvPr/>
          </p:nvSpPr>
          <p:spPr bwMode="auto">
            <a:xfrm>
              <a:off x="3254375" y="5945982"/>
              <a:ext cx="393700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1882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357" name="Rectangle 846"/>
            <p:cNvSpPr>
              <a:spLocks noChangeArrowheads="1"/>
            </p:cNvSpPr>
            <p:nvPr/>
          </p:nvSpPr>
          <p:spPr bwMode="auto">
            <a:xfrm>
              <a:off x="6064250" y="5945982"/>
              <a:ext cx="730250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Boijmans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358" name="Rectangle 847"/>
            <p:cNvSpPr>
              <a:spLocks noChangeArrowheads="1"/>
            </p:cNvSpPr>
            <p:nvPr/>
          </p:nvSpPr>
          <p:spPr bwMode="auto">
            <a:xfrm>
              <a:off x="4521200" y="5945982"/>
              <a:ext cx="454025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NULL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359" name="Rectangle 848"/>
            <p:cNvSpPr>
              <a:spLocks noChangeArrowheads="1"/>
            </p:cNvSpPr>
            <p:nvPr/>
          </p:nvSpPr>
          <p:spPr bwMode="auto">
            <a:xfrm>
              <a:off x="561975" y="6233319"/>
              <a:ext cx="315912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S03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360" name="Rectangle 849"/>
            <p:cNvSpPr>
              <a:spLocks noChangeArrowheads="1"/>
            </p:cNvSpPr>
            <p:nvPr/>
          </p:nvSpPr>
          <p:spPr bwMode="auto">
            <a:xfrm>
              <a:off x="1735137" y="6233319"/>
              <a:ext cx="442913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Mona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361" name="Rectangle 850"/>
            <p:cNvSpPr>
              <a:spLocks noChangeArrowheads="1"/>
            </p:cNvSpPr>
            <p:nvPr/>
          </p:nvSpPr>
          <p:spPr bwMode="auto">
            <a:xfrm>
              <a:off x="2227262" y="6233319"/>
              <a:ext cx="325438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Lisa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362" name="Rectangle 851"/>
            <p:cNvSpPr>
              <a:spLocks noChangeArrowheads="1"/>
            </p:cNvSpPr>
            <p:nvPr/>
          </p:nvSpPr>
          <p:spPr bwMode="auto">
            <a:xfrm>
              <a:off x="3249612" y="6233319"/>
              <a:ext cx="393700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1499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363" name="Rectangle 852"/>
            <p:cNvSpPr>
              <a:spLocks noChangeArrowheads="1"/>
            </p:cNvSpPr>
            <p:nvPr/>
          </p:nvSpPr>
          <p:spPr bwMode="auto">
            <a:xfrm>
              <a:off x="6084887" y="6233319"/>
              <a:ext cx="541338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Louvre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364" name="Rectangle 853"/>
            <p:cNvSpPr>
              <a:spLocks noChangeArrowheads="1"/>
            </p:cNvSpPr>
            <p:nvPr/>
          </p:nvSpPr>
          <p:spPr bwMode="auto">
            <a:xfrm>
              <a:off x="4516437" y="6233319"/>
              <a:ext cx="885825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30.000.000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365" name="Line 854"/>
            <p:cNvSpPr>
              <a:spLocks noChangeShapeType="1"/>
            </p:cNvSpPr>
            <p:nvPr/>
          </p:nvSpPr>
          <p:spPr bwMode="auto">
            <a:xfrm>
              <a:off x="469900" y="6174582"/>
              <a:ext cx="7345362" cy="158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66" name="Line 855"/>
            <p:cNvSpPr>
              <a:spLocks noChangeShapeType="1"/>
            </p:cNvSpPr>
            <p:nvPr/>
          </p:nvSpPr>
          <p:spPr bwMode="auto">
            <a:xfrm>
              <a:off x="1641475" y="5325269"/>
              <a:ext cx="1587" cy="4841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67" name="Line 856"/>
            <p:cNvSpPr>
              <a:spLocks noChangeShapeType="1"/>
            </p:cNvSpPr>
            <p:nvPr/>
          </p:nvSpPr>
          <p:spPr bwMode="auto">
            <a:xfrm flipH="1">
              <a:off x="1628775" y="5885657"/>
              <a:ext cx="4762" cy="6064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68" name="Line 857"/>
            <p:cNvSpPr>
              <a:spLocks noChangeShapeType="1"/>
            </p:cNvSpPr>
            <p:nvPr/>
          </p:nvSpPr>
          <p:spPr bwMode="auto">
            <a:xfrm>
              <a:off x="3094037" y="5885657"/>
              <a:ext cx="1588" cy="61753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69" name="Line 858"/>
            <p:cNvSpPr>
              <a:spLocks noChangeShapeType="1"/>
            </p:cNvSpPr>
            <p:nvPr/>
          </p:nvSpPr>
          <p:spPr bwMode="auto">
            <a:xfrm>
              <a:off x="4359275" y="5885657"/>
              <a:ext cx="1587" cy="60801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70" name="Line 859"/>
            <p:cNvSpPr>
              <a:spLocks noChangeShapeType="1"/>
            </p:cNvSpPr>
            <p:nvPr/>
          </p:nvSpPr>
          <p:spPr bwMode="auto">
            <a:xfrm flipH="1">
              <a:off x="5878512" y="5885657"/>
              <a:ext cx="4763" cy="60483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71" name="Line 860"/>
            <p:cNvSpPr>
              <a:spLocks noChangeShapeType="1"/>
            </p:cNvSpPr>
            <p:nvPr/>
          </p:nvSpPr>
          <p:spPr bwMode="auto">
            <a:xfrm>
              <a:off x="3094037" y="5325269"/>
              <a:ext cx="1588" cy="4841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72" name="Line 861"/>
            <p:cNvSpPr>
              <a:spLocks noChangeShapeType="1"/>
            </p:cNvSpPr>
            <p:nvPr/>
          </p:nvSpPr>
          <p:spPr bwMode="auto">
            <a:xfrm>
              <a:off x="4359275" y="5326857"/>
              <a:ext cx="1587" cy="4841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73" name="Line 862"/>
            <p:cNvSpPr>
              <a:spLocks noChangeShapeType="1"/>
            </p:cNvSpPr>
            <p:nvPr/>
          </p:nvSpPr>
          <p:spPr bwMode="auto">
            <a:xfrm>
              <a:off x="5883275" y="5322094"/>
              <a:ext cx="1587" cy="4841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74" name="Freeform 863"/>
            <p:cNvSpPr>
              <a:spLocks noEditPoints="1"/>
            </p:cNvSpPr>
            <p:nvPr/>
          </p:nvSpPr>
          <p:spPr bwMode="auto">
            <a:xfrm>
              <a:off x="1225550" y="5325269"/>
              <a:ext cx="12700" cy="484188"/>
            </a:xfrm>
            <a:custGeom>
              <a:avLst/>
              <a:gdLst>
                <a:gd name="T0" fmla="*/ 2147483647 w 8"/>
                <a:gd name="T1" fmla="*/ 0 h 305"/>
                <a:gd name="T2" fmla="*/ 2147483647 w 8"/>
                <a:gd name="T3" fmla="*/ 2147483647 h 305"/>
                <a:gd name="T4" fmla="*/ 0 w 8"/>
                <a:gd name="T5" fmla="*/ 2147483647 h 305"/>
                <a:gd name="T6" fmla="*/ 0 w 8"/>
                <a:gd name="T7" fmla="*/ 0 h 305"/>
                <a:gd name="T8" fmla="*/ 2147483647 w 8"/>
                <a:gd name="T9" fmla="*/ 0 h 305"/>
                <a:gd name="T10" fmla="*/ 2147483647 w 8"/>
                <a:gd name="T11" fmla="*/ 2147483647 h 305"/>
                <a:gd name="T12" fmla="*/ 2147483647 w 8"/>
                <a:gd name="T13" fmla="*/ 2147483647 h 305"/>
                <a:gd name="T14" fmla="*/ 0 w 8"/>
                <a:gd name="T15" fmla="*/ 2147483647 h 305"/>
                <a:gd name="T16" fmla="*/ 0 w 8"/>
                <a:gd name="T17" fmla="*/ 2147483647 h 305"/>
                <a:gd name="T18" fmla="*/ 2147483647 w 8"/>
                <a:gd name="T19" fmla="*/ 2147483647 h 305"/>
                <a:gd name="T20" fmla="*/ 2147483647 w 8"/>
                <a:gd name="T21" fmla="*/ 2147483647 h 305"/>
                <a:gd name="T22" fmla="*/ 2147483647 w 8"/>
                <a:gd name="T23" fmla="*/ 2147483647 h 305"/>
                <a:gd name="T24" fmla="*/ 0 w 8"/>
                <a:gd name="T25" fmla="*/ 2147483647 h 305"/>
                <a:gd name="T26" fmla="*/ 0 w 8"/>
                <a:gd name="T27" fmla="*/ 2147483647 h 305"/>
                <a:gd name="T28" fmla="*/ 2147483647 w 8"/>
                <a:gd name="T29" fmla="*/ 2147483647 h 305"/>
                <a:gd name="T30" fmla="*/ 2147483647 w 8"/>
                <a:gd name="T31" fmla="*/ 2147483647 h 305"/>
                <a:gd name="T32" fmla="*/ 2147483647 w 8"/>
                <a:gd name="T33" fmla="*/ 2147483647 h 305"/>
                <a:gd name="T34" fmla="*/ 0 w 8"/>
                <a:gd name="T35" fmla="*/ 2147483647 h 305"/>
                <a:gd name="T36" fmla="*/ 0 w 8"/>
                <a:gd name="T37" fmla="*/ 2147483647 h 305"/>
                <a:gd name="T38" fmla="*/ 2147483647 w 8"/>
                <a:gd name="T39" fmla="*/ 2147483647 h 305"/>
                <a:gd name="T40" fmla="*/ 2147483647 w 8"/>
                <a:gd name="T41" fmla="*/ 2147483647 h 305"/>
                <a:gd name="T42" fmla="*/ 2147483647 w 8"/>
                <a:gd name="T43" fmla="*/ 2147483647 h 305"/>
                <a:gd name="T44" fmla="*/ 0 w 8"/>
                <a:gd name="T45" fmla="*/ 2147483647 h 305"/>
                <a:gd name="T46" fmla="*/ 0 w 8"/>
                <a:gd name="T47" fmla="*/ 2147483647 h 305"/>
                <a:gd name="T48" fmla="*/ 2147483647 w 8"/>
                <a:gd name="T49" fmla="*/ 2147483647 h 305"/>
                <a:gd name="T50" fmla="*/ 2147483647 w 8"/>
                <a:gd name="T51" fmla="*/ 2147483647 h 305"/>
                <a:gd name="T52" fmla="*/ 2147483647 w 8"/>
                <a:gd name="T53" fmla="*/ 2147483647 h 305"/>
                <a:gd name="T54" fmla="*/ 0 w 8"/>
                <a:gd name="T55" fmla="*/ 2147483647 h 305"/>
                <a:gd name="T56" fmla="*/ 0 w 8"/>
                <a:gd name="T57" fmla="*/ 2147483647 h 305"/>
                <a:gd name="T58" fmla="*/ 2147483647 w 8"/>
                <a:gd name="T59" fmla="*/ 2147483647 h 30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"/>
                <a:gd name="T91" fmla="*/ 0 h 305"/>
                <a:gd name="T92" fmla="*/ 8 w 8"/>
                <a:gd name="T93" fmla="*/ 305 h 30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" h="305">
                  <a:moveTo>
                    <a:pt x="8" y="0"/>
                  </a:moveTo>
                  <a:lnTo>
                    <a:pt x="8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8" y="0"/>
                  </a:lnTo>
                  <a:close/>
                  <a:moveTo>
                    <a:pt x="8" y="56"/>
                  </a:moveTo>
                  <a:lnTo>
                    <a:pt x="8" y="88"/>
                  </a:lnTo>
                  <a:lnTo>
                    <a:pt x="0" y="88"/>
                  </a:lnTo>
                  <a:lnTo>
                    <a:pt x="0" y="56"/>
                  </a:lnTo>
                  <a:lnTo>
                    <a:pt x="8" y="56"/>
                  </a:lnTo>
                  <a:close/>
                  <a:moveTo>
                    <a:pt x="8" y="112"/>
                  </a:moveTo>
                  <a:lnTo>
                    <a:pt x="8" y="144"/>
                  </a:lnTo>
                  <a:lnTo>
                    <a:pt x="0" y="144"/>
                  </a:lnTo>
                  <a:lnTo>
                    <a:pt x="0" y="112"/>
                  </a:lnTo>
                  <a:lnTo>
                    <a:pt x="8" y="112"/>
                  </a:lnTo>
                  <a:close/>
                  <a:moveTo>
                    <a:pt x="8" y="168"/>
                  </a:moveTo>
                  <a:lnTo>
                    <a:pt x="8" y="200"/>
                  </a:lnTo>
                  <a:lnTo>
                    <a:pt x="0" y="200"/>
                  </a:lnTo>
                  <a:lnTo>
                    <a:pt x="0" y="168"/>
                  </a:lnTo>
                  <a:lnTo>
                    <a:pt x="8" y="168"/>
                  </a:lnTo>
                  <a:close/>
                  <a:moveTo>
                    <a:pt x="8" y="224"/>
                  </a:moveTo>
                  <a:lnTo>
                    <a:pt x="8" y="256"/>
                  </a:lnTo>
                  <a:lnTo>
                    <a:pt x="0" y="256"/>
                  </a:lnTo>
                  <a:lnTo>
                    <a:pt x="0" y="224"/>
                  </a:lnTo>
                  <a:lnTo>
                    <a:pt x="8" y="224"/>
                  </a:lnTo>
                  <a:close/>
                  <a:moveTo>
                    <a:pt x="8" y="280"/>
                  </a:moveTo>
                  <a:lnTo>
                    <a:pt x="8" y="305"/>
                  </a:lnTo>
                  <a:lnTo>
                    <a:pt x="0" y="305"/>
                  </a:lnTo>
                  <a:lnTo>
                    <a:pt x="0" y="280"/>
                  </a:lnTo>
                  <a:lnTo>
                    <a:pt x="8" y="28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bevel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375" name="Freeform 864"/>
            <p:cNvSpPr>
              <a:spLocks noEditPoints="1"/>
            </p:cNvSpPr>
            <p:nvPr/>
          </p:nvSpPr>
          <p:spPr bwMode="auto">
            <a:xfrm>
              <a:off x="1219200" y="5880894"/>
              <a:ext cx="9525" cy="614363"/>
            </a:xfrm>
            <a:custGeom>
              <a:avLst/>
              <a:gdLst>
                <a:gd name="T0" fmla="*/ 2147483647 w 50"/>
                <a:gd name="T1" fmla="*/ 2147483647 h 3225"/>
                <a:gd name="T2" fmla="*/ 0 w 50"/>
                <a:gd name="T3" fmla="*/ 2147483647 h 3225"/>
                <a:gd name="T4" fmla="*/ 2147483647 w 50"/>
                <a:gd name="T5" fmla="*/ 0 h 3225"/>
                <a:gd name="T6" fmla="*/ 2147483647 w 50"/>
                <a:gd name="T7" fmla="*/ 2147483647 h 3225"/>
                <a:gd name="T8" fmla="*/ 2147483647 w 50"/>
                <a:gd name="T9" fmla="*/ 2147483647 h 3225"/>
                <a:gd name="T10" fmla="*/ 0 w 50"/>
                <a:gd name="T11" fmla="*/ 2147483647 h 3225"/>
                <a:gd name="T12" fmla="*/ 2147483647 w 50"/>
                <a:gd name="T13" fmla="*/ 2147483647 h 3225"/>
                <a:gd name="T14" fmla="*/ 2147483647 w 50"/>
                <a:gd name="T15" fmla="*/ 2147483647 h 3225"/>
                <a:gd name="T16" fmla="*/ 0 w 50"/>
                <a:gd name="T17" fmla="*/ 2147483647 h 3225"/>
                <a:gd name="T18" fmla="*/ 2147483647 w 50"/>
                <a:gd name="T19" fmla="*/ 2147483647 h 3225"/>
                <a:gd name="T20" fmla="*/ 2147483647 w 50"/>
                <a:gd name="T21" fmla="*/ 2147483647 h 3225"/>
                <a:gd name="T22" fmla="*/ 2147483647 w 50"/>
                <a:gd name="T23" fmla="*/ 2147483647 h 3225"/>
                <a:gd name="T24" fmla="*/ 0 w 50"/>
                <a:gd name="T25" fmla="*/ 2147483647 h 3225"/>
                <a:gd name="T26" fmla="*/ 2147483647 w 50"/>
                <a:gd name="T27" fmla="*/ 2147483647 h 3225"/>
                <a:gd name="T28" fmla="*/ 2147483647 w 50"/>
                <a:gd name="T29" fmla="*/ 2147483647 h 3225"/>
                <a:gd name="T30" fmla="*/ 0 w 50"/>
                <a:gd name="T31" fmla="*/ 2147483647 h 3225"/>
                <a:gd name="T32" fmla="*/ 2147483647 w 50"/>
                <a:gd name="T33" fmla="*/ 2147483647 h 3225"/>
                <a:gd name="T34" fmla="*/ 2147483647 w 50"/>
                <a:gd name="T35" fmla="*/ 2147483647 h 3225"/>
                <a:gd name="T36" fmla="*/ 2147483647 w 50"/>
                <a:gd name="T37" fmla="*/ 2147483647 h 3225"/>
                <a:gd name="T38" fmla="*/ 0 w 50"/>
                <a:gd name="T39" fmla="*/ 2147483647 h 3225"/>
                <a:gd name="T40" fmla="*/ 2147483647 w 50"/>
                <a:gd name="T41" fmla="*/ 2147483647 h 3225"/>
                <a:gd name="T42" fmla="*/ 2147483647 w 50"/>
                <a:gd name="T43" fmla="*/ 2147483647 h 3225"/>
                <a:gd name="T44" fmla="*/ 0 w 50"/>
                <a:gd name="T45" fmla="*/ 2147483647 h 3225"/>
                <a:gd name="T46" fmla="*/ 2147483647 w 50"/>
                <a:gd name="T47" fmla="*/ 2147483647 h 3225"/>
                <a:gd name="T48" fmla="*/ 2147483647 w 50"/>
                <a:gd name="T49" fmla="*/ 2147483647 h 3225"/>
                <a:gd name="T50" fmla="*/ 2147483647 w 50"/>
                <a:gd name="T51" fmla="*/ 2147483647 h 3225"/>
                <a:gd name="T52" fmla="*/ 0 w 50"/>
                <a:gd name="T53" fmla="*/ 2147483647 h 3225"/>
                <a:gd name="T54" fmla="*/ 2147483647 w 50"/>
                <a:gd name="T55" fmla="*/ 2147483647 h 3225"/>
                <a:gd name="T56" fmla="*/ 2147483647 w 50"/>
                <a:gd name="T57" fmla="*/ 2147483647 h 3225"/>
                <a:gd name="T58" fmla="*/ 0 w 50"/>
                <a:gd name="T59" fmla="*/ 2147483647 h 3225"/>
                <a:gd name="T60" fmla="*/ 2147483647 w 50"/>
                <a:gd name="T61" fmla="*/ 2147483647 h 3225"/>
                <a:gd name="T62" fmla="*/ 2147483647 w 50"/>
                <a:gd name="T63" fmla="*/ 2147483647 h 3225"/>
                <a:gd name="T64" fmla="*/ 2147483647 w 50"/>
                <a:gd name="T65" fmla="*/ 2147483647 h 3225"/>
                <a:gd name="T66" fmla="*/ 0 w 50"/>
                <a:gd name="T67" fmla="*/ 2147483647 h 3225"/>
                <a:gd name="T68" fmla="*/ 2147483647 w 50"/>
                <a:gd name="T69" fmla="*/ 2147483647 h 322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0"/>
                <a:gd name="T106" fmla="*/ 0 h 3225"/>
                <a:gd name="T107" fmla="*/ 50 w 50"/>
                <a:gd name="T108" fmla="*/ 3225 h 322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0" h="3225">
                  <a:moveTo>
                    <a:pt x="50" y="25"/>
                  </a:moveTo>
                  <a:lnTo>
                    <a:pt x="50" y="175"/>
                  </a:lnTo>
                  <a:cubicBezTo>
                    <a:pt x="50" y="189"/>
                    <a:pt x="39" y="200"/>
                    <a:pt x="25" y="200"/>
                  </a:cubicBezTo>
                  <a:cubicBezTo>
                    <a:pt x="11" y="200"/>
                    <a:pt x="0" y="189"/>
                    <a:pt x="0" y="175"/>
                  </a:cubicBezTo>
                  <a:lnTo>
                    <a:pt x="0" y="25"/>
                  </a:lnTo>
                  <a:cubicBezTo>
                    <a:pt x="0" y="12"/>
                    <a:pt x="11" y="0"/>
                    <a:pt x="25" y="0"/>
                  </a:cubicBezTo>
                  <a:cubicBezTo>
                    <a:pt x="39" y="0"/>
                    <a:pt x="50" y="12"/>
                    <a:pt x="50" y="25"/>
                  </a:cubicBezTo>
                  <a:close/>
                  <a:moveTo>
                    <a:pt x="50" y="375"/>
                  </a:moveTo>
                  <a:lnTo>
                    <a:pt x="50" y="525"/>
                  </a:lnTo>
                  <a:cubicBezTo>
                    <a:pt x="50" y="539"/>
                    <a:pt x="39" y="550"/>
                    <a:pt x="25" y="550"/>
                  </a:cubicBezTo>
                  <a:cubicBezTo>
                    <a:pt x="11" y="550"/>
                    <a:pt x="0" y="539"/>
                    <a:pt x="0" y="525"/>
                  </a:cubicBezTo>
                  <a:lnTo>
                    <a:pt x="0" y="375"/>
                  </a:lnTo>
                  <a:cubicBezTo>
                    <a:pt x="0" y="362"/>
                    <a:pt x="11" y="350"/>
                    <a:pt x="25" y="350"/>
                  </a:cubicBezTo>
                  <a:cubicBezTo>
                    <a:pt x="39" y="350"/>
                    <a:pt x="50" y="362"/>
                    <a:pt x="50" y="375"/>
                  </a:cubicBezTo>
                  <a:close/>
                  <a:moveTo>
                    <a:pt x="50" y="725"/>
                  </a:moveTo>
                  <a:lnTo>
                    <a:pt x="50" y="875"/>
                  </a:lnTo>
                  <a:cubicBezTo>
                    <a:pt x="50" y="889"/>
                    <a:pt x="39" y="900"/>
                    <a:pt x="25" y="900"/>
                  </a:cubicBezTo>
                  <a:cubicBezTo>
                    <a:pt x="11" y="900"/>
                    <a:pt x="0" y="889"/>
                    <a:pt x="0" y="875"/>
                  </a:cubicBezTo>
                  <a:lnTo>
                    <a:pt x="0" y="725"/>
                  </a:lnTo>
                  <a:cubicBezTo>
                    <a:pt x="0" y="712"/>
                    <a:pt x="11" y="700"/>
                    <a:pt x="25" y="700"/>
                  </a:cubicBezTo>
                  <a:cubicBezTo>
                    <a:pt x="39" y="700"/>
                    <a:pt x="50" y="712"/>
                    <a:pt x="50" y="725"/>
                  </a:cubicBezTo>
                  <a:close/>
                  <a:moveTo>
                    <a:pt x="50" y="1075"/>
                  </a:moveTo>
                  <a:lnTo>
                    <a:pt x="50" y="1225"/>
                  </a:lnTo>
                  <a:cubicBezTo>
                    <a:pt x="50" y="1239"/>
                    <a:pt x="39" y="1250"/>
                    <a:pt x="25" y="1250"/>
                  </a:cubicBezTo>
                  <a:cubicBezTo>
                    <a:pt x="11" y="1250"/>
                    <a:pt x="0" y="1239"/>
                    <a:pt x="0" y="1225"/>
                  </a:cubicBezTo>
                  <a:lnTo>
                    <a:pt x="0" y="1075"/>
                  </a:lnTo>
                  <a:cubicBezTo>
                    <a:pt x="0" y="1062"/>
                    <a:pt x="11" y="1050"/>
                    <a:pt x="25" y="1050"/>
                  </a:cubicBezTo>
                  <a:cubicBezTo>
                    <a:pt x="39" y="1050"/>
                    <a:pt x="50" y="1062"/>
                    <a:pt x="50" y="1075"/>
                  </a:cubicBezTo>
                  <a:close/>
                  <a:moveTo>
                    <a:pt x="50" y="1425"/>
                  </a:moveTo>
                  <a:lnTo>
                    <a:pt x="50" y="1575"/>
                  </a:lnTo>
                  <a:cubicBezTo>
                    <a:pt x="50" y="1589"/>
                    <a:pt x="39" y="1600"/>
                    <a:pt x="25" y="1600"/>
                  </a:cubicBezTo>
                  <a:cubicBezTo>
                    <a:pt x="11" y="1600"/>
                    <a:pt x="0" y="1589"/>
                    <a:pt x="0" y="1575"/>
                  </a:cubicBezTo>
                  <a:lnTo>
                    <a:pt x="0" y="1425"/>
                  </a:lnTo>
                  <a:cubicBezTo>
                    <a:pt x="0" y="1412"/>
                    <a:pt x="11" y="1400"/>
                    <a:pt x="25" y="1400"/>
                  </a:cubicBezTo>
                  <a:cubicBezTo>
                    <a:pt x="39" y="1400"/>
                    <a:pt x="50" y="1412"/>
                    <a:pt x="50" y="1425"/>
                  </a:cubicBezTo>
                  <a:close/>
                  <a:moveTo>
                    <a:pt x="50" y="1775"/>
                  </a:moveTo>
                  <a:lnTo>
                    <a:pt x="50" y="1925"/>
                  </a:lnTo>
                  <a:cubicBezTo>
                    <a:pt x="50" y="1939"/>
                    <a:pt x="39" y="1950"/>
                    <a:pt x="25" y="1950"/>
                  </a:cubicBezTo>
                  <a:cubicBezTo>
                    <a:pt x="11" y="1950"/>
                    <a:pt x="0" y="1939"/>
                    <a:pt x="0" y="1925"/>
                  </a:cubicBezTo>
                  <a:lnTo>
                    <a:pt x="0" y="1775"/>
                  </a:lnTo>
                  <a:cubicBezTo>
                    <a:pt x="0" y="1762"/>
                    <a:pt x="11" y="1750"/>
                    <a:pt x="25" y="1750"/>
                  </a:cubicBezTo>
                  <a:cubicBezTo>
                    <a:pt x="39" y="1750"/>
                    <a:pt x="50" y="1762"/>
                    <a:pt x="50" y="1775"/>
                  </a:cubicBezTo>
                  <a:close/>
                  <a:moveTo>
                    <a:pt x="50" y="2125"/>
                  </a:moveTo>
                  <a:lnTo>
                    <a:pt x="50" y="2275"/>
                  </a:lnTo>
                  <a:cubicBezTo>
                    <a:pt x="50" y="2289"/>
                    <a:pt x="39" y="2300"/>
                    <a:pt x="25" y="2300"/>
                  </a:cubicBezTo>
                  <a:cubicBezTo>
                    <a:pt x="11" y="2300"/>
                    <a:pt x="0" y="2289"/>
                    <a:pt x="0" y="2275"/>
                  </a:cubicBezTo>
                  <a:lnTo>
                    <a:pt x="0" y="2125"/>
                  </a:lnTo>
                  <a:cubicBezTo>
                    <a:pt x="0" y="2112"/>
                    <a:pt x="11" y="2100"/>
                    <a:pt x="25" y="2100"/>
                  </a:cubicBezTo>
                  <a:cubicBezTo>
                    <a:pt x="39" y="2100"/>
                    <a:pt x="50" y="2112"/>
                    <a:pt x="50" y="2125"/>
                  </a:cubicBezTo>
                  <a:close/>
                  <a:moveTo>
                    <a:pt x="50" y="2475"/>
                  </a:moveTo>
                  <a:lnTo>
                    <a:pt x="50" y="2625"/>
                  </a:lnTo>
                  <a:cubicBezTo>
                    <a:pt x="50" y="2639"/>
                    <a:pt x="39" y="2650"/>
                    <a:pt x="25" y="2650"/>
                  </a:cubicBezTo>
                  <a:cubicBezTo>
                    <a:pt x="11" y="2650"/>
                    <a:pt x="0" y="2639"/>
                    <a:pt x="0" y="2625"/>
                  </a:cubicBezTo>
                  <a:lnTo>
                    <a:pt x="0" y="2475"/>
                  </a:lnTo>
                  <a:cubicBezTo>
                    <a:pt x="0" y="2462"/>
                    <a:pt x="11" y="2450"/>
                    <a:pt x="25" y="2450"/>
                  </a:cubicBezTo>
                  <a:cubicBezTo>
                    <a:pt x="39" y="2450"/>
                    <a:pt x="50" y="2462"/>
                    <a:pt x="50" y="2475"/>
                  </a:cubicBezTo>
                  <a:close/>
                  <a:moveTo>
                    <a:pt x="50" y="2825"/>
                  </a:moveTo>
                  <a:lnTo>
                    <a:pt x="50" y="2975"/>
                  </a:lnTo>
                  <a:cubicBezTo>
                    <a:pt x="50" y="2989"/>
                    <a:pt x="39" y="3000"/>
                    <a:pt x="25" y="3000"/>
                  </a:cubicBezTo>
                  <a:cubicBezTo>
                    <a:pt x="11" y="3000"/>
                    <a:pt x="0" y="2989"/>
                    <a:pt x="0" y="2975"/>
                  </a:cubicBezTo>
                  <a:lnTo>
                    <a:pt x="0" y="2825"/>
                  </a:lnTo>
                  <a:cubicBezTo>
                    <a:pt x="0" y="2812"/>
                    <a:pt x="11" y="2800"/>
                    <a:pt x="25" y="2800"/>
                  </a:cubicBezTo>
                  <a:cubicBezTo>
                    <a:pt x="39" y="2800"/>
                    <a:pt x="50" y="2812"/>
                    <a:pt x="50" y="2825"/>
                  </a:cubicBezTo>
                  <a:close/>
                  <a:moveTo>
                    <a:pt x="50" y="3175"/>
                  </a:moveTo>
                  <a:lnTo>
                    <a:pt x="50" y="3200"/>
                  </a:lnTo>
                  <a:cubicBezTo>
                    <a:pt x="50" y="3214"/>
                    <a:pt x="39" y="3225"/>
                    <a:pt x="25" y="3225"/>
                  </a:cubicBezTo>
                  <a:cubicBezTo>
                    <a:pt x="11" y="3225"/>
                    <a:pt x="0" y="3214"/>
                    <a:pt x="0" y="3200"/>
                  </a:cubicBezTo>
                  <a:lnTo>
                    <a:pt x="0" y="3175"/>
                  </a:lnTo>
                  <a:cubicBezTo>
                    <a:pt x="0" y="3162"/>
                    <a:pt x="11" y="3150"/>
                    <a:pt x="25" y="3150"/>
                  </a:cubicBezTo>
                  <a:cubicBezTo>
                    <a:pt x="39" y="3150"/>
                    <a:pt x="50" y="3162"/>
                    <a:pt x="50" y="317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bevel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376" name="Rectangle 865"/>
            <p:cNvSpPr>
              <a:spLocks noChangeArrowheads="1"/>
            </p:cNvSpPr>
            <p:nvPr/>
          </p:nvSpPr>
          <p:spPr bwMode="auto">
            <a:xfrm>
              <a:off x="1296987" y="5352257"/>
              <a:ext cx="119063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B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377" name="Rectangle 866"/>
            <p:cNvSpPr>
              <a:spLocks noChangeArrowheads="1"/>
            </p:cNvSpPr>
            <p:nvPr/>
          </p:nvSpPr>
          <p:spPr bwMode="auto">
            <a:xfrm>
              <a:off x="1416050" y="5458619"/>
              <a:ext cx="635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900" b="0">
                  <a:solidFill>
                    <a:srgbClr val="000000"/>
                  </a:solidFill>
                </a:rPr>
                <a:t>1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378" name="Rectangle 867"/>
            <p:cNvSpPr>
              <a:spLocks noChangeArrowheads="1"/>
            </p:cNvSpPr>
            <p:nvPr/>
          </p:nvSpPr>
          <p:spPr bwMode="auto">
            <a:xfrm>
              <a:off x="1479550" y="5352257"/>
              <a:ext cx="49212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: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379" name="Rectangle 868"/>
            <p:cNvSpPr>
              <a:spLocks noChangeArrowheads="1"/>
            </p:cNvSpPr>
            <p:nvPr/>
          </p:nvSpPr>
          <p:spPr bwMode="auto">
            <a:xfrm>
              <a:off x="1296987" y="5564982"/>
              <a:ext cx="107950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T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380" name="Rectangle 869"/>
            <p:cNvSpPr>
              <a:spLocks noChangeArrowheads="1"/>
            </p:cNvSpPr>
            <p:nvPr/>
          </p:nvSpPr>
          <p:spPr bwMode="auto">
            <a:xfrm>
              <a:off x="1404937" y="5671344"/>
              <a:ext cx="762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900" b="0">
                  <a:solidFill>
                    <a:srgbClr val="000000"/>
                  </a:solidFill>
                </a:rPr>
                <a:t>B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381" name="Rectangle 870"/>
            <p:cNvSpPr>
              <a:spLocks noChangeArrowheads="1"/>
            </p:cNvSpPr>
            <p:nvPr/>
          </p:nvSpPr>
          <p:spPr bwMode="auto">
            <a:xfrm>
              <a:off x="1290637" y="5945982"/>
              <a:ext cx="119063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P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382" name="Rectangle 871"/>
            <p:cNvSpPr>
              <a:spLocks noChangeArrowheads="1"/>
            </p:cNvSpPr>
            <p:nvPr/>
          </p:nvSpPr>
          <p:spPr bwMode="auto">
            <a:xfrm>
              <a:off x="1285875" y="6233319"/>
              <a:ext cx="119062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P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383" name="Freeform 872"/>
            <p:cNvSpPr>
              <a:spLocks noEditPoints="1"/>
            </p:cNvSpPr>
            <p:nvPr/>
          </p:nvSpPr>
          <p:spPr bwMode="auto">
            <a:xfrm>
              <a:off x="2717800" y="5322094"/>
              <a:ext cx="12700" cy="484188"/>
            </a:xfrm>
            <a:custGeom>
              <a:avLst/>
              <a:gdLst>
                <a:gd name="T0" fmla="*/ 2147483647 w 8"/>
                <a:gd name="T1" fmla="*/ 0 h 305"/>
                <a:gd name="T2" fmla="*/ 2147483647 w 8"/>
                <a:gd name="T3" fmla="*/ 2147483647 h 305"/>
                <a:gd name="T4" fmla="*/ 0 w 8"/>
                <a:gd name="T5" fmla="*/ 2147483647 h 305"/>
                <a:gd name="T6" fmla="*/ 0 w 8"/>
                <a:gd name="T7" fmla="*/ 0 h 305"/>
                <a:gd name="T8" fmla="*/ 2147483647 w 8"/>
                <a:gd name="T9" fmla="*/ 0 h 305"/>
                <a:gd name="T10" fmla="*/ 2147483647 w 8"/>
                <a:gd name="T11" fmla="*/ 2147483647 h 305"/>
                <a:gd name="T12" fmla="*/ 2147483647 w 8"/>
                <a:gd name="T13" fmla="*/ 2147483647 h 305"/>
                <a:gd name="T14" fmla="*/ 0 w 8"/>
                <a:gd name="T15" fmla="*/ 2147483647 h 305"/>
                <a:gd name="T16" fmla="*/ 0 w 8"/>
                <a:gd name="T17" fmla="*/ 2147483647 h 305"/>
                <a:gd name="T18" fmla="*/ 2147483647 w 8"/>
                <a:gd name="T19" fmla="*/ 2147483647 h 305"/>
                <a:gd name="T20" fmla="*/ 2147483647 w 8"/>
                <a:gd name="T21" fmla="*/ 2147483647 h 305"/>
                <a:gd name="T22" fmla="*/ 2147483647 w 8"/>
                <a:gd name="T23" fmla="*/ 2147483647 h 305"/>
                <a:gd name="T24" fmla="*/ 0 w 8"/>
                <a:gd name="T25" fmla="*/ 2147483647 h 305"/>
                <a:gd name="T26" fmla="*/ 0 w 8"/>
                <a:gd name="T27" fmla="*/ 2147483647 h 305"/>
                <a:gd name="T28" fmla="*/ 2147483647 w 8"/>
                <a:gd name="T29" fmla="*/ 2147483647 h 305"/>
                <a:gd name="T30" fmla="*/ 2147483647 w 8"/>
                <a:gd name="T31" fmla="*/ 2147483647 h 305"/>
                <a:gd name="T32" fmla="*/ 2147483647 w 8"/>
                <a:gd name="T33" fmla="*/ 2147483647 h 305"/>
                <a:gd name="T34" fmla="*/ 0 w 8"/>
                <a:gd name="T35" fmla="*/ 2147483647 h 305"/>
                <a:gd name="T36" fmla="*/ 0 w 8"/>
                <a:gd name="T37" fmla="*/ 2147483647 h 305"/>
                <a:gd name="T38" fmla="*/ 2147483647 w 8"/>
                <a:gd name="T39" fmla="*/ 2147483647 h 305"/>
                <a:gd name="T40" fmla="*/ 2147483647 w 8"/>
                <a:gd name="T41" fmla="*/ 2147483647 h 305"/>
                <a:gd name="T42" fmla="*/ 2147483647 w 8"/>
                <a:gd name="T43" fmla="*/ 2147483647 h 305"/>
                <a:gd name="T44" fmla="*/ 0 w 8"/>
                <a:gd name="T45" fmla="*/ 2147483647 h 305"/>
                <a:gd name="T46" fmla="*/ 0 w 8"/>
                <a:gd name="T47" fmla="*/ 2147483647 h 305"/>
                <a:gd name="T48" fmla="*/ 2147483647 w 8"/>
                <a:gd name="T49" fmla="*/ 2147483647 h 305"/>
                <a:gd name="T50" fmla="*/ 2147483647 w 8"/>
                <a:gd name="T51" fmla="*/ 2147483647 h 305"/>
                <a:gd name="T52" fmla="*/ 2147483647 w 8"/>
                <a:gd name="T53" fmla="*/ 2147483647 h 305"/>
                <a:gd name="T54" fmla="*/ 0 w 8"/>
                <a:gd name="T55" fmla="*/ 2147483647 h 305"/>
                <a:gd name="T56" fmla="*/ 0 w 8"/>
                <a:gd name="T57" fmla="*/ 2147483647 h 305"/>
                <a:gd name="T58" fmla="*/ 2147483647 w 8"/>
                <a:gd name="T59" fmla="*/ 2147483647 h 30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"/>
                <a:gd name="T91" fmla="*/ 0 h 305"/>
                <a:gd name="T92" fmla="*/ 8 w 8"/>
                <a:gd name="T93" fmla="*/ 305 h 30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" h="305">
                  <a:moveTo>
                    <a:pt x="8" y="0"/>
                  </a:moveTo>
                  <a:lnTo>
                    <a:pt x="8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8" y="0"/>
                  </a:lnTo>
                  <a:close/>
                  <a:moveTo>
                    <a:pt x="8" y="56"/>
                  </a:moveTo>
                  <a:lnTo>
                    <a:pt x="8" y="88"/>
                  </a:lnTo>
                  <a:lnTo>
                    <a:pt x="0" y="88"/>
                  </a:lnTo>
                  <a:lnTo>
                    <a:pt x="0" y="56"/>
                  </a:lnTo>
                  <a:lnTo>
                    <a:pt x="8" y="56"/>
                  </a:lnTo>
                  <a:close/>
                  <a:moveTo>
                    <a:pt x="8" y="112"/>
                  </a:moveTo>
                  <a:lnTo>
                    <a:pt x="8" y="144"/>
                  </a:lnTo>
                  <a:lnTo>
                    <a:pt x="0" y="144"/>
                  </a:lnTo>
                  <a:lnTo>
                    <a:pt x="0" y="112"/>
                  </a:lnTo>
                  <a:lnTo>
                    <a:pt x="8" y="112"/>
                  </a:lnTo>
                  <a:close/>
                  <a:moveTo>
                    <a:pt x="8" y="168"/>
                  </a:moveTo>
                  <a:lnTo>
                    <a:pt x="8" y="200"/>
                  </a:lnTo>
                  <a:lnTo>
                    <a:pt x="0" y="200"/>
                  </a:lnTo>
                  <a:lnTo>
                    <a:pt x="0" y="168"/>
                  </a:lnTo>
                  <a:lnTo>
                    <a:pt x="8" y="168"/>
                  </a:lnTo>
                  <a:close/>
                  <a:moveTo>
                    <a:pt x="8" y="224"/>
                  </a:moveTo>
                  <a:lnTo>
                    <a:pt x="8" y="256"/>
                  </a:lnTo>
                  <a:lnTo>
                    <a:pt x="0" y="256"/>
                  </a:lnTo>
                  <a:lnTo>
                    <a:pt x="0" y="224"/>
                  </a:lnTo>
                  <a:lnTo>
                    <a:pt x="8" y="224"/>
                  </a:lnTo>
                  <a:close/>
                  <a:moveTo>
                    <a:pt x="8" y="280"/>
                  </a:moveTo>
                  <a:lnTo>
                    <a:pt x="8" y="305"/>
                  </a:lnTo>
                  <a:lnTo>
                    <a:pt x="0" y="305"/>
                  </a:lnTo>
                  <a:lnTo>
                    <a:pt x="0" y="280"/>
                  </a:lnTo>
                  <a:lnTo>
                    <a:pt x="8" y="28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bevel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384" name="Freeform 873"/>
            <p:cNvSpPr>
              <a:spLocks noEditPoints="1"/>
            </p:cNvSpPr>
            <p:nvPr/>
          </p:nvSpPr>
          <p:spPr bwMode="auto">
            <a:xfrm>
              <a:off x="2706687" y="5877719"/>
              <a:ext cx="14288" cy="628650"/>
            </a:xfrm>
            <a:custGeom>
              <a:avLst/>
              <a:gdLst>
                <a:gd name="T0" fmla="*/ 2147483647 w 75"/>
                <a:gd name="T1" fmla="*/ 2147483647 h 3300"/>
                <a:gd name="T2" fmla="*/ 2147483647 w 75"/>
                <a:gd name="T3" fmla="*/ 2147483647 h 3300"/>
                <a:gd name="T4" fmla="*/ 2147483647 w 75"/>
                <a:gd name="T5" fmla="*/ 0 h 3300"/>
                <a:gd name="T6" fmla="*/ 2147483647 w 75"/>
                <a:gd name="T7" fmla="*/ 2147483647 h 3300"/>
                <a:gd name="T8" fmla="*/ 2147483647 w 75"/>
                <a:gd name="T9" fmla="*/ 2147483647 h 3300"/>
                <a:gd name="T10" fmla="*/ 2147483647 w 75"/>
                <a:gd name="T11" fmla="*/ 2147483647 h 3300"/>
                <a:gd name="T12" fmla="*/ 2147483647 w 75"/>
                <a:gd name="T13" fmla="*/ 2147483647 h 3300"/>
                <a:gd name="T14" fmla="*/ 2147483647 w 75"/>
                <a:gd name="T15" fmla="*/ 2147483647 h 3300"/>
                <a:gd name="T16" fmla="*/ 2147483647 w 75"/>
                <a:gd name="T17" fmla="*/ 2147483647 h 3300"/>
                <a:gd name="T18" fmla="*/ 2147483647 w 75"/>
                <a:gd name="T19" fmla="*/ 2147483647 h 3300"/>
                <a:gd name="T20" fmla="*/ 2147483647 w 75"/>
                <a:gd name="T21" fmla="*/ 2147483647 h 3300"/>
                <a:gd name="T22" fmla="*/ 2147483647 w 75"/>
                <a:gd name="T23" fmla="*/ 2147483647 h 3300"/>
                <a:gd name="T24" fmla="*/ 2147483647 w 75"/>
                <a:gd name="T25" fmla="*/ 2147483647 h 3300"/>
                <a:gd name="T26" fmla="*/ 2147483647 w 75"/>
                <a:gd name="T27" fmla="*/ 2147483647 h 3300"/>
                <a:gd name="T28" fmla="*/ 2147483647 w 75"/>
                <a:gd name="T29" fmla="*/ 2147483647 h 3300"/>
                <a:gd name="T30" fmla="*/ 2147483647 w 75"/>
                <a:gd name="T31" fmla="*/ 2147483647 h 3300"/>
                <a:gd name="T32" fmla="*/ 2147483647 w 75"/>
                <a:gd name="T33" fmla="*/ 2147483647 h 3300"/>
                <a:gd name="T34" fmla="*/ 2147483647 w 75"/>
                <a:gd name="T35" fmla="*/ 2147483647 h 3300"/>
                <a:gd name="T36" fmla="*/ 2147483647 w 75"/>
                <a:gd name="T37" fmla="*/ 2147483647 h 3300"/>
                <a:gd name="T38" fmla="*/ 2147483647 w 75"/>
                <a:gd name="T39" fmla="*/ 2147483647 h 3300"/>
                <a:gd name="T40" fmla="*/ 2147483647 w 75"/>
                <a:gd name="T41" fmla="*/ 2147483647 h 3300"/>
                <a:gd name="T42" fmla="*/ 2147483647 w 75"/>
                <a:gd name="T43" fmla="*/ 2147483647 h 3300"/>
                <a:gd name="T44" fmla="*/ 2147483647 w 75"/>
                <a:gd name="T45" fmla="*/ 2147483647 h 3300"/>
                <a:gd name="T46" fmla="*/ 2147483647 w 75"/>
                <a:gd name="T47" fmla="*/ 2147483647 h 3300"/>
                <a:gd name="T48" fmla="*/ 2147483647 w 75"/>
                <a:gd name="T49" fmla="*/ 2147483647 h 3300"/>
                <a:gd name="T50" fmla="*/ 2147483647 w 75"/>
                <a:gd name="T51" fmla="*/ 2147483647 h 3300"/>
                <a:gd name="T52" fmla="*/ 2147483647 w 75"/>
                <a:gd name="T53" fmla="*/ 2147483647 h 3300"/>
                <a:gd name="T54" fmla="*/ 2147483647 w 75"/>
                <a:gd name="T55" fmla="*/ 2147483647 h 3300"/>
                <a:gd name="T56" fmla="*/ 2147483647 w 75"/>
                <a:gd name="T57" fmla="*/ 2147483647 h 3300"/>
                <a:gd name="T58" fmla="*/ 2147483647 w 75"/>
                <a:gd name="T59" fmla="*/ 2147483647 h 3300"/>
                <a:gd name="T60" fmla="*/ 2147483647 w 75"/>
                <a:gd name="T61" fmla="*/ 2147483647 h 3300"/>
                <a:gd name="T62" fmla="*/ 2147483647 w 75"/>
                <a:gd name="T63" fmla="*/ 2147483647 h 3300"/>
                <a:gd name="T64" fmla="*/ 2147483647 w 75"/>
                <a:gd name="T65" fmla="*/ 2147483647 h 3300"/>
                <a:gd name="T66" fmla="*/ 2147483647 w 75"/>
                <a:gd name="T67" fmla="*/ 2147483647 h 3300"/>
                <a:gd name="T68" fmla="*/ 2147483647 w 75"/>
                <a:gd name="T69" fmla="*/ 2147483647 h 330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5"/>
                <a:gd name="T106" fmla="*/ 0 h 3300"/>
                <a:gd name="T107" fmla="*/ 75 w 75"/>
                <a:gd name="T108" fmla="*/ 3300 h 330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5" h="3300">
                  <a:moveTo>
                    <a:pt x="75" y="25"/>
                  </a:moveTo>
                  <a:lnTo>
                    <a:pt x="74" y="175"/>
                  </a:lnTo>
                  <a:cubicBezTo>
                    <a:pt x="74" y="189"/>
                    <a:pt x="63" y="200"/>
                    <a:pt x="49" y="200"/>
                  </a:cubicBezTo>
                  <a:cubicBezTo>
                    <a:pt x="35" y="200"/>
                    <a:pt x="24" y="188"/>
                    <a:pt x="24" y="175"/>
                  </a:cubicBezTo>
                  <a:lnTo>
                    <a:pt x="25" y="25"/>
                  </a:lnTo>
                  <a:cubicBezTo>
                    <a:pt x="25" y="11"/>
                    <a:pt x="37" y="0"/>
                    <a:pt x="50" y="0"/>
                  </a:cubicBezTo>
                  <a:cubicBezTo>
                    <a:pt x="64" y="0"/>
                    <a:pt x="75" y="11"/>
                    <a:pt x="75" y="25"/>
                  </a:cubicBezTo>
                  <a:close/>
                  <a:moveTo>
                    <a:pt x="72" y="375"/>
                  </a:moveTo>
                  <a:lnTo>
                    <a:pt x="71" y="525"/>
                  </a:lnTo>
                  <a:cubicBezTo>
                    <a:pt x="71" y="539"/>
                    <a:pt x="60" y="550"/>
                    <a:pt x="46" y="550"/>
                  </a:cubicBezTo>
                  <a:cubicBezTo>
                    <a:pt x="32" y="550"/>
                    <a:pt x="21" y="538"/>
                    <a:pt x="21" y="525"/>
                  </a:cubicBezTo>
                  <a:lnTo>
                    <a:pt x="22" y="375"/>
                  </a:lnTo>
                  <a:cubicBezTo>
                    <a:pt x="23" y="361"/>
                    <a:pt x="34" y="350"/>
                    <a:pt x="48" y="350"/>
                  </a:cubicBezTo>
                  <a:cubicBezTo>
                    <a:pt x="61" y="350"/>
                    <a:pt x="73" y="361"/>
                    <a:pt x="72" y="375"/>
                  </a:cubicBezTo>
                  <a:close/>
                  <a:moveTo>
                    <a:pt x="70" y="725"/>
                  </a:moveTo>
                  <a:lnTo>
                    <a:pt x="69" y="875"/>
                  </a:lnTo>
                  <a:cubicBezTo>
                    <a:pt x="68" y="889"/>
                    <a:pt x="57" y="900"/>
                    <a:pt x="43" y="900"/>
                  </a:cubicBezTo>
                  <a:cubicBezTo>
                    <a:pt x="30" y="900"/>
                    <a:pt x="18" y="888"/>
                    <a:pt x="19" y="875"/>
                  </a:cubicBezTo>
                  <a:lnTo>
                    <a:pt x="20" y="725"/>
                  </a:lnTo>
                  <a:cubicBezTo>
                    <a:pt x="20" y="711"/>
                    <a:pt x="31" y="700"/>
                    <a:pt x="45" y="700"/>
                  </a:cubicBezTo>
                  <a:cubicBezTo>
                    <a:pt x="59" y="700"/>
                    <a:pt x="70" y="711"/>
                    <a:pt x="70" y="725"/>
                  </a:cubicBezTo>
                  <a:close/>
                  <a:moveTo>
                    <a:pt x="67" y="1075"/>
                  </a:moveTo>
                  <a:lnTo>
                    <a:pt x="66" y="1225"/>
                  </a:lnTo>
                  <a:cubicBezTo>
                    <a:pt x="66" y="1239"/>
                    <a:pt x="55" y="1250"/>
                    <a:pt x="41" y="1250"/>
                  </a:cubicBezTo>
                  <a:cubicBezTo>
                    <a:pt x="27" y="1250"/>
                    <a:pt x="16" y="1238"/>
                    <a:pt x="16" y="1225"/>
                  </a:cubicBezTo>
                  <a:lnTo>
                    <a:pt x="17" y="1075"/>
                  </a:lnTo>
                  <a:cubicBezTo>
                    <a:pt x="17" y="1061"/>
                    <a:pt x="28" y="1050"/>
                    <a:pt x="42" y="1050"/>
                  </a:cubicBezTo>
                  <a:cubicBezTo>
                    <a:pt x="56" y="1050"/>
                    <a:pt x="67" y="1061"/>
                    <a:pt x="67" y="1075"/>
                  </a:cubicBezTo>
                  <a:close/>
                  <a:moveTo>
                    <a:pt x="64" y="1425"/>
                  </a:moveTo>
                  <a:lnTo>
                    <a:pt x="63" y="1575"/>
                  </a:lnTo>
                  <a:cubicBezTo>
                    <a:pt x="63" y="1589"/>
                    <a:pt x="52" y="1600"/>
                    <a:pt x="38" y="1600"/>
                  </a:cubicBezTo>
                  <a:cubicBezTo>
                    <a:pt x="24" y="1600"/>
                    <a:pt x="13" y="1588"/>
                    <a:pt x="13" y="1575"/>
                  </a:cubicBezTo>
                  <a:lnTo>
                    <a:pt x="14" y="1425"/>
                  </a:lnTo>
                  <a:cubicBezTo>
                    <a:pt x="14" y="1411"/>
                    <a:pt x="26" y="1400"/>
                    <a:pt x="40" y="1400"/>
                  </a:cubicBezTo>
                  <a:cubicBezTo>
                    <a:pt x="53" y="1400"/>
                    <a:pt x="64" y="1411"/>
                    <a:pt x="64" y="1425"/>
                  </a:cubicBezTo>
                  <a:close/>
                  <a:moveTo>
                    <a:pt x="62" y="1775"/>
                  </a:moveTo>
                  <a:lnTo>
                    <a:pt x="61" y="1925"/>
                  </a:lnTo>
                  <a:cubicBezTo>
                    <a:pt x="60" y="1939"/>
                    <a:pt x="49" y="1950"/>
                    <a:pt x="35" y="1950"/>
                  </a:cubicBezTo>
                  <a:cubicBezTo>
                    <a:pt x="22" y="1950"/>
                    <a:pt x="10" y="1938"/>
                    <a:pt x="11" y="1925"/>
                  </a:cubicBezTo>
                  <a:lnTo>
                    <a:pt x="12" y="1775"/>
                  </a:lnTo>
                  <a:cubicBezTo>
                    <a:pt x="12" y="1761"/>
                    <a:pt x="23" y="1750"/>
                    <a:pt x="37" y="1750"/>
                  </a:cubicBezTo>
                  <a:cubicBezTo>
                    <a:pt x="51" y="1750"/>
                    <a:pt x="62" y="1761"/>
                    <a:pt x="62" y="1775"/>
                  </a:cubicBezTo>
                  <a:close/>
                  <a:moveTo>
                    <a:pt x="59" y="2125"/>
                  </a:moveTo>
                  <a:lnTo>
                    <a:pt x="58" y="2275"/>
                  </a:lnTo>
                  <a:cubicBezTo>
                    <a:pt x="58" y="2289"/>
                    <a:pt x="46" y="2300"/>
                    <a:pt x="33" y="2300"/>
                  </a:cubicBezTo>
                  <a:cubicBezTo>
                    <a:pt x="19" y="2300"/>
                    <a:pt x="8" y="2288"/>
                    <a:pt x="8" y="2275"/>
                  </a:cubicBezTo>
                  <a:lnTo>
                    <a:pt x="9" y="2125"/>
                  </a:lnTo>
                  <a:cubicBezTo>
                    <a:pt x="9" y="2111"/>
                    <a:pt x="20" y="2100"/>
                    <a:pt x="34" y="2100"/>
                  </a:cubicBezTo>
                  <a:cubicBezTo>
                    <a:pt x="48" y="2100"/>
                    <a:pt x="59" y="2111"/>
                    <a:pt x="59" y="2125"/>
                  </a:cubicBezTo>
                  <a:close/>
                  <a:moveTo>
                    <a:pt x="56" y="2475"/>
                  </a:moveTo>
                  <a:lnTo>
                    <a:pt x="55" y="2625"/>
                  </a:lnTo>
                  <a:cubicBezTo>
                    <a:pt x="55" y="2639"/>
                    <a:pt x="44" y="2650"/>
                    <a:pt x="30" y="2650"/>
                  </a:cubicBezTo>
                  <a:cubicBezTo>
                    <a:pt x="16" y="2650"/>
                    <a:pt x="5" y="2638"/>
                    <a:pt x="5" y="2625"/>
                  </a:cubicBezTo>
                  <a:lnTo>
                    <a:pt x="6" y="2475"/>
                  </a:lnTo>
                  <a:cubicBezTo>
                    <a:pt x="6" y="2461"/>
                    <a:pt x="18" y="2450"/>
                    <a:pt x="31" y="2450"/>
                  </a:cubicBezTo>
                  <a:cubicBezTo>
                    <a:pt x="45" y="2450"/>
                    <a:pt x="56" y="2461"/>
                    <a:pt x="56" y="2475"/>
                  </a:cubicBezTo>
                  <a:close/>
                  <a:moveTo>
                    <a:pt x="54" y="2825"/>
                  </a:moveTo>
                  <a:lnTo>
                    <a:pt x="52" y="2975"/>
                  </a:lnTo>
                  <a:cubicBezTo>
                    <a:pt x="52" y="2989"/>
                    <a:pt x="41" y="3000"/>
                    <a:pt x="27" y="3000"/>
                  </a:cubicBezTo>
                  <a:cubicBezTo>
                    <a:pt x="13" y="3000"/>
                    <a:pt x="2" y="2988"/>
                    <a:pt x="2" y="2975"/>
                  </a:cubicBezTo>
                  <a:lnTo>
                    <a:pt x="4" y="2825"/>
                  </a:lnTo>
                  <a:cubicBezTo>
                    <a:pt x="4" y="2811"/>
                    <a:pt x="15" y="2800"/>
                    <a:pt x="29" y="2800"/>
                  </a:cubicBezTo>
                  <a:cubicBezTo>
                    <a:pt x="43" y="2800"/>
                    <a:pt x="54" y="2811"/>
                    <a:pt x="54" y="2825"/>
                  </a:cubicBezTo>
                  <a:close/>
                  <a:moveTo>
                    <a:pt x="51" y="3175"/>
                  </a:moveTo>
                  <a:lnTo>
                    <a:pt x="50" y="3275"/>
                  </a:lnTo>
                  <a:cubicBezTo>
                    <a:pt x="50" y="3289"/>
                    <a:pt x="39" y="3300"/>
                    <a:pt x="25" y="3300"/>
                  </a:cubicBezTo>
                  <a:cubicBezTo>
                    <a:pt x="11" y="3300"/>
                    <a:pt x="0" y="3288"/>
                    <a:pt x="0" y="3275"/>
                  </a:cubicBezTo>
                  <a:lnTo>
                    <a:pt x="1" y="3175"/>
                  </a:lnTo>
                  <a:cubicBezTo>
                    <a:pt x="1" y="3161"/>
                    <a:pt x="12" y="3150"/>
                    <a:pt x="26" y="3150"/>
                  </a:cubicBezTo>
                  <a:cubicBezTo>
                    <a:pt x="40" y="3150"/>
                    <a:pt x="51" y="3161"/>
                    <a:pt x="51" y="317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bevel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385" name="Rectangle 874"/>
            <p:cNvSpPr>
              <a:spLocks noChangeArrowheads="1"/>
            </p:cNvSpPr>
            <p:nvPr/>
          </p:nvSpPr>
          <p:spPr bwMode="auto">
            <a:xfrm>
              <a:off x="2789237" y="5349082"/>
              <a:ext cx="119063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B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386" name="Rectangle 875"/>
            <p:cNvSpPr>
              <a:spLocks noChangeArrowheads="1"/>
            </p:cNvSpPr>
            <p:nvPr/>
          </p:nvSpPr>
          <p:spPr bwMode="auto">
            <a:xfrm>
              <a:off x="2908300" y="5455444"/>
              <a:ext cx="635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900" b="0">
                  <a:solidFill>
                    <a:srgbClr val="000000"/>
                  </a:solidFill>
                </a:rPr>
                <a:t>2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387" name="Rectangle 876"/>
            <p:cNvSpPr>
              <a:spLocks noChangeArrowheads="1"/>
            </p:cNvSpPr>
            <p:nvPr/>
          </p:nvSpPr>
          <p:spPr bwMode="auto">
            <a:xfrm>
              <a:off x="2971800" y="5349082"/>
              <a:ext cx="49212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: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388" name="Rectangle 877"/>
            <p:cNvSpPr>
              <a:spLocks noChangeArrowheads="1"/>
            </p:cNvSpPr>
            <p:nvPr/>
          </p:nvSpPr>
          <p:spPr bwMode="auto">
            <a:xfrm>
              <a:off x="2789237" y="5561807"/>
              <a:ext cx="107950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T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389" name="Rectangle 878"/>
            <p:cNvSpPr>
              <a:spLocks noChangeArrowheads="1"/>
            </p:cNvSpPr>
            <p:nvPr/>
          </p:nvSpPr>
          <p:spPr bwMode="auto">
            <a:xfrm>
              <a:off x="2897187" y="5668169"/>
              <a:ext cx="762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900" b="0">
                  <a:solidFill>
                    <a:srgbClr val="000000"/>
                  </a:solidFill>
                </a:rPr>
                <a:t>B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390" name="Rectangle 879"/>
            <p:cNvSpPr>
              <a:spLocks noChangeArrowheads="1"/>
            </p:cNvSpPr>
            <p:nvPr/>
          </p:nvSpPr>
          <p:spPr bwMode="auto">
            <a:xfrm>
              <a:off x="2782887" y="5942807"/>
              <a:ext cx="119063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P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391" name="Rectangle 880"/>
            <p:cNvSpPr>
              <a:spLocks noChangeArrowheads="1"/>
            </p:cNvSpPr>
            <p:nvPr/>
          </p:nvSpPr>
          <p:spPr bwMode="auto">
            <a:xfrm>
              <a:off x="2778125" y="6230144"/>
              <a:ext cx="119062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P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392" name="Freeform 881"/>
            <p:cNvSpPr>
              <a:spLocks noEditPoints="1"/>
            </p:cNvSpPr>
            <p:nvPr/>
          </p:nvSpPr>
          <p:spPr bwMode="auto">
            <a:xfrm>
              <a:off x="3975100" y="5325269"/>
              <a:ext cx="12700" cy="484188"/>
            </a:xfrm>
            <a:custGeom>
              <a:avLst/>
              <a:gdLst>
                <a:gd name="T0" fmla="*/ 2147483647 w 8"/>
                <a:gd name="T1" fmla="*/ 0 h 305"/>
                <a:gd name="T2" fmla="*/ 2147483647 w 8"/>
                <a:gd name="T3" fmla="*/ 2147483647 h 305"/>
                <a:gd name="T4" fmla="*/ 0 w 8"/>
                <a:gd name="T5" fmla="*/ 2147483647 h 305"/>
                <a:gd name="T6" fmla="*/ 0 w 8"/>
                <a:gd name="T7" fmla="*/ 0 h 305"/>
                <a:gd name="T8" fmla="*/ 2147483647 w 8"/>
                <a:gd name="T9" fmla="*/ 0 h 305"/>
                <a:gd name="T10" fmla="*/ 2147483647 w 8"/>
                <a:gd name="T11" fmla="*/ 2147483647 h 305"/>
                <a:gd name="T12" fmla="*/ 2147483647 w 8"/>
                <a:gd name="T13" fmla="*/ 2147483647 h 305"/>
                <a:gd name="T14" fmla="*/ 0 w 8"/>
                <a:gd name="T15" fmla="*/ 2147483647 h 305"/>
                <a:gd name="T16" fmla="*/ 0 w 8"/>
                <a:gd name="T17" fmla="*/ 2147483647 h 305"/>
                <a:gd name="T18" fmla="*/ 2147483647 w 8"/>
                <a:gd name="T19" fmla="*/ 2147483647 h 305"/>
                <a:gd name="T20" fmla="*/ 2147483647 w 8"/>
                <a:gd name="T21" fmla="*/ 2147483647 h 305"/>
                <a:gd name="T22" fmla="*/ 2147483647 w 8"/>
                <a:gd name="T23" fmla="*/ 2147483647 h 305"/>
                <a:gd name="T24" fmla="*/ 0 w 8"/>
                <a:gd name="T25" fmla="*/ 2147483647 h 305"/>
                <a:gd name="T26" fmla="*/ 0 w 8"/>
                <a:gd name="T27" fmla="*/ 2147483647 h 305"/>
                <a:gd name="T28" fmla="*/ 2147483647 w 8"/>
                <a:gd name="T29" fmla="*/ 2147483647 h 305"/>
                <a:gd name="T30" fmla="*/ 2147483647 w 8"/>
                <a:gd name="T31" fmla="*/ 2147483647 h 305"/>
                <a:gd name="T32" fmla="*/ 2147483647 w 8"/>
                <a:gd name="T33" fmla="*/ 2147483647 h 305"/>
                <a:gd name="T34" fmla="*/ 0 w 8"/>
                <a:gd name="T35" fmla="*/ 2147483647 h 305"/>
                <a:gd name="T36" fmla="*/ 0 w 8"/>
                <a:gd name="T37" fmla="*/ 2147483647 h 305"/>
                <a:gd name="T38" fmla="*/ 2147483647 w 8"/>
                <a:gd name="T39" fmla="*/ 2147483647 h 305"/>
                <a:gd name="T40" fmla="*/ 2147483647 w 8"/>
                <a:gd name="T41" fmla="*/ 2147483647 h 305"/>
                <a:gd name="T42" fmla="*/ 2147483647 w 8"/>
                <a:gd name="T43" fmla="*/ 2147483647 h 305"/>
                <a:gd name="T44" fmla="*/ 0 w 8"/>
                <a:gd name="T45" fmla="*/ 2147483647 h 305"/>
                <a:gd name="T46" fmla="*/ 0 w 8"/>
                <a:gd name="T47" fmla="*/ 2147483647 h 305"/>
                <a:gd name="T48" fmla="*/ 2147483647 w 8"/>
                <a:gd name="T49" fmla="*/ 2147483647 h 305"/>
                <a:gd name="T50" fmla="*/ 2147483647 w 8"/>
                <a:gd name="T51" fmla="*/ 2147483647 h 305"/>
                <a:gd name="T52" fmla="*/ 2147483647 w 8"/>
                <a:gd name="T53" fmla="*/ 2147483647 h 305"/>
                <a:gd name="T54" fmla="*/ 0 w 8"/>
                <a:gd name="T55" fmla="*/ 2147483647 h 305"/>
                <a:gd name="T56" fmla="*/ 0 w 8"/>
                <a:gd name="T57" fmla="*/ 2147483647 h 305"/>
                <a:gd name="T58" fmla="*/ 2147483647 w 8"/>
                <a:gd name="T59" fmla="*/ 2147483647 h 30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"/>
                <a:gd name="T91" fmla="*/ 0 h 305"/>
                <a:gd name="T92" fmla="*/ 8 w 8"/>
                <a:gd name="T93" fmla="*/ 305 h 30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" h="305">
                  <a:moveTo>
                    <a:pt x="8" y="0"/>
                  </a:moveTo>
                  <a:lnTo>
                    <a:pt x="8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8" y="0"/>
                  </a:lnTo>
                  <a:close/>
                  <a:moveTo>
                    <a:pt x="8" y="56"/>
                  </a:moveTo>
                  <a:lnTo>
                    <a:pt x="8" y="88"/>
                  </a:lnTo>
                  <a:lnTo>
                    <a:pt x="0" y="88"/>
                  </a:lnTo>
                  <a:lnTo>
                    <a:pt x="0" y="56"/>
                  </a:lnTo>
                  <a:lnTo>
                    <a:pt x="8" y="56"/>
                  </a:lnTo>
                  <a:close/>
                  <a:moveTo>
                    <a:pt x="8" y="112"/>
                  </a:moveTo>
                  <a:lnTo>
                    <a:pt x="8" y="144"/>
                  </a:lnTo>
                  <a:lnTo>
                    <a:pt x="0" y="144"/>
                  </a:lnTo>
                  <a:lnTo>
                    <a:pt x="0" y="112"/>
                  </a:lnTo>
                  <a:lnTo>
                    <a:pt x="8" y="112"/>
                  </a:lnTo>
                  <a:close/>
                  <a:moveTo>
                    <a:pt x="8" y="168"/>
                  </a:moveTo>
                  <a:lnTo>
                    <a:pt x="8" y="200"/>
                  </a:lnTo>
                  <a:lnTo>
                    <a:pt x="0" y="200"/>
                  </a:lnTo>
                  <a:lnTo>
                    <a:pt x="0" y="168"/>
                  </a:lnTo>
                  <a:lnTo>
                    <a:pt x="8" y="168"/>
                  </a:lnTo>
                  <a:close/>
                  <a:moveTo>
                    <a:pt x="8" y="224"/>
                  </a:moveTo>
                  <a:lnTo>
                    <a:pt x="8" y="256"/>
                  </a:lnTo>
                  <a:lnTo>
                    <a:pt x="0" y="256"/>
                  </a:lnTo>
                  <a:lnTo>
                    <a:pt x="0" y="224"/>
                  </a:lnTo>
                  <a:lnTo>
                    <a:pt x="8" y="224"/>
                  </a:lnTo>
                  <a:close/>
                  <a:moveTo>
                    <a:pt x="8" y="280"/>
                  </a:moveTo>
                  <a:lnTo>
                    <a:pt x="8" y="305"/>
                  </a:lnTo>
                  <a:lnTo>
                    <a:pt x="0" y="305"/>
                  </a:lnTo>
                  <a:lnTo>
                    <a:pt x="0" y="280"/>
                  </a:lnTo>
                  <a:lnTo>
                    <a:pt x="8" y="28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bevel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393" name="Freeform 882"/>
            <p:cNvSpPr>
              <a:spLocks noEditPoints="1"/>
            </p:cNvSpPr>
            <p:nvPr/>
          </p:nvSpPr>
          <p:spPr bwMode="auto">
            <a:xfrm>
              <a:off x="3968750" y="5880894"/>
              <a:ext cx="9525" cy="628650"/>
            </a:xfrm>
            <a:custGeom>
              <a:avLst/>
              <a:gdLst>
                <a:gd name="T0" fmla="*/ 2147483647 w 50"/>
                <a:gd name="T1" fmla="*/ 2147483647 h 3300"/>
                <a:gd name="T2" fmla="*/ 0 w 50"/>
                <a:gd name="T3" fmla="*/ 2147483647 h 3300"/>
                <a:gd name="T4" fmla="*/ 2147483647 w 50"/>
                <a:gd name="T5" fmla="*/ 0 h 3300"/>
                <a:gd name="T6" fmla="*/ 2147483647 w 50"/>
                <a:gd name="T7" fmla="*/ 2147483647 h 3300"/>
                <a:gd name="T8" fmla="*/ 2147483647 w 50"/>
                <a:gd name="T9" fmla="*/ 2147483647 h 3300"/>
                <a:gd name="T10" fmla="*/ 0 w 50"/>
                <a:gd name="T11" fmla="*/ 2147483647 h 3300"/>
                <a:gd name="T12" fmla="*/ 2147483647 w 50"/>
                <a:gd name="T13" fmla="*/ 2147483647 h 3300"/>
                <a:gd name="T14" fmla="*/ 2147483647 w 50"/>
                <a:gd name="T15" fmla="*/ 2147483647 h 3300"/>
                <a:gd name="T16" fmla="*/ 0 w 50"/>
                <a:gd name="T17" fmla="*/ 2147483647 h 3300"/>
                <a:gd name="T18" fmla="*/ 2147483647 w 50"/>
                <a:gd name="T19" fmla="*/ 2147483647 h 3300"/>
                <a:gd name="T20" fmla="*/ 2147483647 w 50"/>
                <a:gd name="T21" fmla="*/ 2147483647 h 3300"/>
                <a:gd name="T22" fmla="*/ 2147483647 w 50"/>
                <a:gd name="T23" fmla="*/ 2147483647 h 3300"/>
                <a:gd name="T24" fmla="*/ 0 w 50"/>
                <a:gd name="T25" fmla="*/ 2147483647 h 3300"/>
                <a:gd name="T26" fmla="*/ 2147483647 w 50"/>
                <a:gd name="T27" fmla="*/ 2147483647 h 3300"/>
                <a:gd name="T28" fmla="*/ 2147483647 w 50"/>
                <a:gd name="T29" fmla="*/ 2147483647 h 3300"/>
                <a:gd name="T30" fmla="*/ 0 w 50"/>
                <a:gd name="T31" fmla="*/ 2147483647 h 3300"/>
                <a:gd name="T32" fmla="*/ 2147483647 w 50"/>
                <a:gd name="T33" fmla="*/ 2147483647 h 3300"/>
                <a:gd name="T34" fmla="*/ 2147483647 w 50"/>
                <a:gd name="T35" fmla="*/ 2147483647 h 3300"/>
                <a:gd name="T36" fmla="*/ 2147483647 w 50"/>
                <a:gd name="T37" fmla="*/ 2147483647 h 3300"/>
                <a:gd name="T38" fmla="*/ 0 w 50"/>
                <a:gd name="T39" fmla="*/ 2147483647 h 3300"/>
                <a:gd name="T40" fmla="*/ 2147483647 w 50"/>
                <a:gd name="T41" fmla="*/ 2147483647 h 3300"/>
                <a:gd name="T42" fmla="*/ 2147483647 w 50"/>
                <a:gd name="T43" fmla="*/ 2147483647 h 3300"/>
                <a:gd name="T44" fmla="*/ 0 w 50"/>
                <a:gd name="T45" fmla="*/ 2147483647 h 3300"/>
                <a:gd name="T46" fmla="*/ 2147483647 w 50"/>
                <a:gd name="T47" fmla="*/ 2147483647 h 3300"/>
                <a:gd name="T48" fmla="*/ 2147483647 w 50"/>
                <a:gd name="T49" fmla="*/ 2147483647 h 3300"/>
                <a:gd name="T50" fmla="*/ 2147483647 w 50"/>
                <a:gd name="T51" fmla="*/ 2147483647 h 3300"/>
                <a:gd name="T52" fmla="*/ 0 w 50"/>
                <a:gd name="T53" fmla="*/ 2147483647 h 3300"/>
                <a:gd name="T54" fmla="*/ 2147483647 w 50"/>
                <a:gd name="T55" fmla="*/ 2147483647 h 3300"/>
                <a:gd name="T56" fmla="*/ 2147483647 w 50"/>
                <a:gd name="T57" fmla="*/ 2147483647 h 3300"/>
                <a:gd name="T58" fmla="*/ 0 w 50"/>
                <a:gd name="T59" fmla="*/ 2147483647 h 3300"/>
                <a:gd name="T60" fmla="*/ 2147483647 w 50"/>
                <a:gd name="T61" fmla="*/ 2147483647 h 3300"/>
                <a:gd name="T62" fmla="*/ 2147483647 w 50"/>
                <a:gd name="T63" fmla="*/ 2147483647 h 3300"/>
                <a:gd name="T64" fmla="*/ 2147483647 w 50"/>
                <a:gd name="T65" fmla="*/ 2147483647 h 3300"/>
                <a:gd name="T66" fmla="*/ 0 w 50"/>
                <a:gd name="T67" fmla="*/ 2147483647 h 3300"/>
                <a:gd name="T68" fmla="*/ 2147483647 w 50"/>
                <a:gd name="T69" fmla="*/ 2147483647 h 330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0"/>
                <a:gd name="T106" fmla="*/ 0 h 3300"/>
                <a:gd name="T107" fmla="*/ 50 w 50"/>
                <a:gd name="T108" fmla="*/ 3300 h 330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0" h="3300">
                  <a:moveTo>
                    <a:pt x="50" y="25"/>
                  </a:moveTo>
                  <a:lnTo>
                    <a:pt x="50" y="175"/>
                  </a:lnTo>
                  <a:cubicBezTo>
                    <a:pt x="50" y="189"/>
                    <a:pt x="39" y="200"/>
                    <a:pt x="25" y="200"/>
                  </a:cubicBezTo>
                  <a:cubicBezTo>
                    <a:pt x="11" y="200"/>
                    <a:pt x="0" y="189"/>
                    <a:pt x="0" y="175"/>
                  </a:cubicBezTo>
                  <a:lnTo>
                    <a:pt x="0" y="25"/>
                  </a:lnTo>
                  <a:cubicBezTo>
                    <a:pt x="0" y="12"/>
                    <a:pt x="11" y="0"/>
                    <a:pt x="25" y="0"/>
                  </a:cubicBezTo>
                  <a:cubicBezTo>
                    <a:pt x="39" y="0"/>
                    <a:pt x="50" y="12"/>
                    <a:pt x="50" y="25"/>
                  </a:cubicBezTo>
                  <a:close/>
                  <a:moveTo>
                    <a:pt x="50" y="375"/>
                  </a:moveTo>
                  <a:lnTo>
                    <a:pt x="50" y="525"/>
                  </a:lnTo>
                  <a:cubicBezTo>
                    <a:pt x="50" y="539"/>
                    <a:pt x="39" y="550"/>
                    <a:pt x="25" y="550"/>
                  </a:cubicBezTo>
                  <a:cubicBezTo>
                    <a:pt x="11" y="550"/>
                    <a:pt x="0" y="539"/>
                    <a:pt x="0" y="525"/>
                  </a:cubicBezTo>
                  <a:lnTo>
                    <a:pt x="0" y="375"/>
                  </a:lnTo>
                  <a:cubicBezTo>
                    <a:pt x="0" y="362"/>
                    <a:pt x="11" y="350"/>
                    <a:pt x="25" y="350"/>
                  </a:cubicBezTo>
                  <a:cubicBezTo>
                    <a:pt x="39" y="350"/>
                    <a:pt x="50" y="362"/>
                    <a:pt x="50" y="375"/>
                  </a:cubicBezTo>
                  <a:close/>
                  <a:moveTo>
                    <a:pt x="50" y="725"/>
                  </a:moveTo>
                  <a:lnTo>
                    <a:pt x="50" y="875"/>
                  </a:lnTo>
                  <a:cubicBezTo>
                    <a:pt x="50" y="889"/>
                    <a:pt x="39" y="900"/>
                    <a:pt x="25" y="900"/>
                  </a:cubicBezTo>
                  <a:cubicBezTo>
                    <a:pt x="11" y="900"/>
                    <a:pt x="0" y="889"/>
                    <a:pt x="0" y="875"/>
                  </a:cubicBezTo>
                  <a:lnTo>
                    <a:pt x="0" y="725"/>
                  </a:lnTo>
                  <a:cubicBezTo>
                    <a:pt x="0" y="712"/>
                    <a:pt x="11" y="700"/>
                    <a:pt x="25" y="700"/>
                  </a:cubicBezTo>
                  <a:cubicBezTo>
                    <a:pt x="39" y="700"/>
                    <a:pt x="50" y="712"/>
                    <a:pt x="50" y="725"/>
                  </a:cubicBezTo>
                  <a:close/>
                  <a:moveTo>
                    <a:pt x="50" y="1075"/>
                  </a:moveTo>
                  <a:lnTo>
                    <a:pt x="50" y="1225"/>
                  </a:lnTo>
                  <a:cubicBezTo>
                    <a:pt x="50" y="1239"/>
                    <a:pt x="39" y="1250"/>
                    <a:pt x="25" y="1250"/>
                  </a:cubicBezTo>
                  <a:cubicBezTo>
                    <a:pt x="11" y="1250"/>
                    <a:pt x="0" y="1239"/>
                    <a:pt x="0" y="1225"/>
                  </a:cubicBezTo>
                  <a:lnTo>
                    <a:pt x="0" y="1075"/>
                  </a:lnTo>
                  <a:cubicBezTo>
                    <a:pt x="0" y="1062"/>
                    <a:pt x="11" y="1050"/>
                    <a:pt x="25" y="1050"/>
                  </a:cubicBezTo>
                  <a:cubicBezTo>
                    <a:pt x="39" y="1050"/>
                    <a:pt x="50" y="1062"/>
                    <a:pt x="50" y="1075"/>
                  </a:cubicBezTo>
                  <a:close/>
                  <a:moveTo>
                    <a:pt x="50" y="1425"/>
                  </a:moveTo>
                  <a:lnTo>
                    <a:pt x="50" y="1575"/>
                  </a:lnTo>
                  <a:cubicBezTo>
                    <a:pt x="50" y="1589"/>
                    <a:pt x="39" y="1600"/>
                    <a:pt x="25" y="1600"/>
                  </a:cubicBezTo>
                  <a:cubicBezTo>
                    <a:pt x="11" y="1600"/>
                    <a:pt x="0" y="1589"/>
                    <a:pt x="0" y="1575"/>
                  </a:cubicBezTo>
                  <a:lnTo>
                    <a:pt x="0" y="1425"/>
                  </a:lnTo>
                  <a:cubicBezTo>
                    <a:pt x="0" y="1412"/>
                    <a:pt x="11" y="1400"/>
                    <a:pt x="25" y="1400"/>
                  </a:cubicBezTo>
                  <a:cubicBezTo>
                    <a:pt x="39" y="1400"/>
                    <a:pt x="50" y="1412"/>
                    <a:pt x="50" y="1425"/>
                  </a:cubicBezTo>
                  <a:close/>
                  <a:moveTo>
                    <a:pt x="50" y="1775"/>
                  </a:moveTo>
                  <a:lnTo>
                    <a:pt x="50" y="1925"/>
                  </a:lnTo>
                  <a:cubicBezTo>
                    <a:pt x="50" y="1939"/>
                    <a:pt x="39" y="1950"/>
                    <a:pt x="25" y="1950"/>
                  </a:cubicBezTo>
                  <a:cubicBezTo>
                    <a:pt x="11" y="1950"/>
                    <a:pt x="0" y="1939"/>
                    <a:pt x="0" y="1925"/>
                  </a:cubicBezTo>
                  <a:lnTo>
                    <a:pt x="0" y="1775"/>
                  </a:lnTo>
                  <a:cubicBezTo>
                    <a:pt x="0" y="1762"/>
                    <a:pt x="11" y="1750"/>
                    <a:pt x="25" y="1750"/>
                  </a:cubicBezTo>
                  <a:cubicBezTo>
                    <a:pt x="39" y="1750"/>
                    <a:pt x="50" y="1762"/>
                    <a:pt x="50" y="1775"/>
                  </a:cubicBezTo>
                  <a:close/>
                  <a:moveTo>
                    <a:pt x="50" y="2125"/>
                  </a:moveTo>
                  <a:lnTo>
                    <a:pt x="50" y="2275"/>
                  </a:lnTo>
                  <a:cubicBezTo>
                    <a:pt x="50" y="2289"/>
                    <a:pt x="39" y="2300"/>
                    <a:pt x="25" y="2300"/>
                  </a:cubicBezTo>
                  <a:cubicBezTo>
                    <a:pt x="11" y="2300"/>
                    <a:pt x="0" y="2289"/>
                    <a:pt x="0" y="2275"/>
                  </a:cubicBezTo>
                  <a:lnTo>
                    <a:pt x="0" y="2125"/>
                  </a:lnTo>
                  <a:cubicBezTo>
                    <a:pt x="0" y="2112"/>
                    <a:pt x="11" y="2100"/>
                    <a:pt x="25" y="2100"/>
                  </a:cubicBezTo>
                  <a:cubicBezTo>
                    <a:pt x="39" y="2100"/>
                    <a:pt x="50" y="2112"/>
                    <a:pt x="50" y="2125"/>
                  </a:cubicBezTo>
                  <a:close/>
                  <a:moveTo>
                    <a:pt x="50" y="2475"/>
                  </a:moveTo>
                  <a:lnTo>
                    <a:pt x="50" y="2625"/>
                  </a:lnTo>
                  <a:cubicBezTo>
                    <a:pt x="50" y="2639"/>
                    <a:pt x="39" y="2650"/>
                    <a:pt x="25" y="2650"/>
                  </a:cubicBezTo>
                  <a:cubicBezTo>
                    <a:pt x="11" y="2650"/>
                    <a:pt x="0" y="2639"/>
                    <a:pt x="0" y="2625"/>
                  </a:cubicBezTo>
                  <a:lnTo>
                    <a:pt x="0" y="2475"/>
                  </a:lnTo>
                  <a:cubicBezTo>
                    <a:pt x="0" y="2462"/>
                    <a:pt x="11" y="2450"/>
                    <a:pt x="25" y="2450"/>
                  </a:cubicBezTo>
                  <a:cubicBezTo>
                    <a:pt x="39" y="2450"/>
                    <a:pt x="50" y="2462"/>
                    <a:pt x="50" y="2475"/>
                  </a:cubicBezTo>
                  <a:close/>
                  <a:moveTo>
                    <a:pt x="50" y="2825"/>
                  </a:moveTo>
                  <a:lnTo>
                    <a:pt x="50" y="2975"/>
                  </a:lnTo>
                  <a:cubicBezTo>
                    <a:pt x="50" y="2989"/>
                    <a:pt x="39" y="3000"/>
                    <a:pt x="25" y="3000"/>
                  </a:cubicBezTo>
                  <a:cubicBezTo>
                    <a:pt x="11" y="3000"/>
                    <a:pt x="0" y="2989"/>
                    <a:pt x="0" y="2975"/>
                  </a:cubicBezTo>
                  <a:lnTo>
                    <a:pt x="0" y="2825"/>
                  </a:lnTo>
                  <a:cubicBezTo>
                    <a:pt x="0" y="2812"/>
                    <a:pt x="11" y="2800"/>
                    <a:pt x="25" y="2800"/>
                  </a:cubicBezTo>
                  <a:cubicBezTo>
                    <a:pt x="39" y="2800"/>
                    <a:pt x="50" y="2812"/>
                    <a:pt x="50" y="2825"/>
                  </a:cubicBezTo>
                  <a:close/>
                  <a:moveTo>
                    <a:pt x="50" y="3175"/>
                  </a:moveTo>
                  <a:lnTo>
                    <a:pt x="50" y="3275"/>
                  </a:lnTo>
                  <a:cubicBezTo>
                    <a:pt x="50" y="3289"/>
                    <a:pt x="39" y="3300"/>
                    <a:pt x="25" y="3300"/>
                  </a:cubicBezTo>
                  <a:cubicBezTo>
                    <a:pt x="11" y="3300"/>
                    <a:pt x="0" y="3289"/>
                    <a:pt x="0" y="3275"/>
                  </a:cubicBezTo>
                  <a:lnTo>
                    <a:pt x="0" y="3175"/>
                  </a:lnTo>
                  <a:cubicBezTo>
                    <a:pt x="0" y="3162"/>
                    <a:pt x="11" y="3150"/>
                    <a:pt x="25" y="3150"/>
                  </a:cubicBezTo>
                  <a:cubicBezTo>
                    <a:pt x="39" y="3150"/>
                    <a:pt x="50" y="3162"/>
                    <a:pt x="50" y="317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bevel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394" name="Rectangle 883"/>
            <p:cNvSpPr>
              <a:spLocks noChangeArrowheads="1"/>
            </p:cNvSpPr>
            <p:nvPr/>
          </p:nvSpPr>
          <p:spPr bwMode="auto">
            <a:xfrm>
              <a:off x="4046537" y="5339557"/>
              <a:ext cx="119063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B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395" name="Rectangle 884"/>
            <p:cNvSpPr>
              <a:spLocks noChangeArrowheads="1"/>
            </p:cNvSpPr>
            <p:nvPr/>
          </p:nvSpPr>
          <p:spPr bwMode="auto">
            <a:xfrm>
              <a:off x="4165600" y="5445919"/>
              <a:ext cx="635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900" b="0">
                  <a:solidFill>
                    <a:srgbClr val="000000"/>
                  </a:solidFill>
                </a:rPr>
                <a:t>3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396" name="Rectangle 885"/>
            <p:cNvSpPr>
              <a:spLocks noChangeArrowheads="1"/>
            </p:cNvSpPr>
            <p:nvPr/>
          </p:nvSpPr>
          <p:spPr bwMode="auto">
            <a:xfrm>
              <a:off x="4229100" y="5339557"/>
              <a:ext cx="49212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: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397" name="Rectangle 886"/>
            <p:cNvSpPr>
              <a:spLocks noChangeArrowheads="1"/>
            </p:cNvSpPr>
            <p:nvPr/>
          </p:nvSpPr>
          <p:spPr bwMode="auto">
            <a:xfrm>
              <a:off x="4046537" y="5552282"/>
              <a:ext cx="107950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T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398" name="Rectangle 887"/>
            <p:cNvSpPr>
              <a:spLocks noChangeArrowheads="1"/>
            </p:cNvSpPr>
            <p:nvPr/>
          </p:nvSpPr>
          <p:spPr bwMode="auto">
            <a:xfrm>
              <a:off x="4154487" y="5658644"/>
              <a:ext cx="762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900" b="0">
                  <a:solidFill>
                    <a:srgbClr val="000000"/>
                  </a:solidFill>
                </a:rPr>
                <a:t>B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399" name="Rectangle 888"/>
            <p:cNvSpPr>
              <a:spLocks noChangeArrowheads="1"/>
            </p:cNvSpPr>
            <p:nvPr/>
          </p:nvSpPr>
          <p:spPr bwMode="auto">
            <a:xfrm>
              <a:off x="4040187" y="5933282"/>
              <a:ext cx="119063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P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00" name="Rectangle 889"/>
            <p:cNvSpPr>
              <a:spLocks noChangeArrowheads="1"/>
            </p:cNvSpPr>
            <p:nvPr/>
          </p:nvSpPr>
          <p:spPr bwMode="auto">
            <a:xfrm>
              <a:off x="4035425" y="6220619"/>
              <a:ext cx="119062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P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01" name="Freeform 890"/>
            <p:cNvSpPr>
              <a:spLocks noEditPoints="1"/>
            </p:cNvSpPr>
            <p:nvPr/>
          </p:nvSpPr>
          <p:spPr bwMode="auto">
            <a:xfrm>
              <a:off x="5499100" y="5325269"/>
              <a:ext cx="12700" cy="484188"/>
            </a:xfrm>
            <a:custGeom>
              <a:avLst/>
              <a:gdLst>
                <a:gd name="T0" fmla="*/ 2147483647 w 8"/>
                <a:gd name="T1" fmla="*/ 0 h 305"/>
                <a:gd name="T2" fmla="*/ 2147483647 w 8"/>
                <a:gd name="T3" fmla="*/ 2147483647 h 305"/>
                <a:gd name="T4" fmla="*/ 0 w 8"/>
                <a:gd name="T5" fmla="*/ 2147483647 h 305"/>
                <a:gd name="T6" fmla="*/ 0 w 8"/>
                <a:gd name="T7" fmla="*/ 0 h 305"/>
                <a:gd name="T8" fmla="*/ 2147483647 w 8"/>
                <a:gd name="T9" fmla="*/ 0 h 305"/>
                <a:gd name="T10" fmla="*/ 2147483647 w 8"/>
                <a:gd name="T11" fmla="*/ 2147483647 h 305"/>
                <a:gd name="T12" fmla="*/ 2147483647 w 8"/>
                <a:gd name="T13" fmla="*/ 2147483647 h 305"/>
                <a:gd name="T14" fmla="*/ 0 w 8"/>
                <a:gd name="T15" fmla="*/ 2147483647 h 305"/>
                <a:gd name="T16" fmla="*/ 0 w 8"/>
                <a:gd name="T17" fmla="*/ 2147483647 h 305"/>
                <a:gd name="T18" fmla="*/ 2147483647 w 8"/>
                <a:gd name="T19" fmla="*/ 2147483647 h 305"/>
                <a:gd name="T20" fmla="*/ 2147483647 w 8"/>
                <a:gd name="T21" fmla="*/ 2147483647 h 305"/>
                <a:gd name="T22" fmla="*/ 2147483647 w 8"/>
                <a:gd name="T23" fmla="*/ 2147483647 h 305"/>
                <a:gd name="T24" fmla="*/ 0 w 8"/>
                <a:gd name="T25" fmla="*/ 2147483647 h 305"/>
                <a:gd name="T26" fmla="*/ 0 w 8"/>
                <a:gd name="T27" fmla="*/ 2147483647 h 305"/>
                <a:gd name="T28" fmla="*/ 2147483647 w 8"/>
                <a:gd name="T29" fmla="*/ 2147483647 h 305"/>
                <a:gd name="T30" fmla="*/ 2147483647 w 8"/>
                <a:gd name="T31" fmla="*/ 2147483647 h 305"/>
                <a:gd name="T32" fmla="*/ 2147483647 w 8"/>
                <a:gd name="T33" fmla="*/ 2147483647 h 305"/>
                <a:gd name="T34" fmla="*/ 0 w 8"/>
                <a:gd name="T35" fmla="*/ 2147483647 h 305"/>
                <a:gd name="T36" fmla="*/ 0 w 8"/>
                <a:gd name="T37" fmla="*/ 2147483647 h 305"/>
                <a:gd name="T38" fmla="*/ 2147483647 w 8"/>
                <a:gd name="T39" fmla="*/ 2147483647 h 305"/>
                <a:gd name="T40" fmla="*/ 2147483647 w 8"/>
                <a:gd name="T41" fmla="*/ 2147483647 h 305"/>
                <a:gd name="T42" fmla="*/ 2147483647 w 8"/>
                <a:gd name="T43" fmla="*/ 2147483647 h 305"/>
                <a:gd name="T44" fmla="*/ 0 w 8"/>
                <a:gd name="T45" fmla="*/ 2147483647 h 305"/>
                <a:gd name="T46" fmla="*/ 0 w 8"/>
                <a:gd name="T47" fmla="*/ 2147483647 h 305"/>
                <a:gd name="T48" fmla="*/ 2147483647 w 8"/>
                <a:gd name="T49" fmla="*/ 2147483647 h 305"/>
                <a:gd name="T50" fmla="*/ 2147483647 w 8"/>
                <a:gd name="T51" fmla="*/ 2147483647 h 305"/>
                <a:gd name="T52" fmla="*/ 2147483647 w 8"/>
                <a:gd name="T53" fmla="*/ 2147483647 h 305"/>
                <a:gd name="T54" fmla="*/ 0 w 8"/>
                <a:gd name="T55" fmla="*/ 2147483647 h 305"/>
                <a:gd name="T56" fmla="*/ 0 w 8"/>
                <a:gd name="T57" fmla="*/ 2147483647 h 305"/>
                <a:gd name="T58" fmla="*/ 2147483647 w 8"/>
                <a:gd name="T59" fmla="*/ 2147483647 h 30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"/>
                <a:gd name="T91" fmla="*/ 0 h 305"/>
                <a:gd name="T92" fmla="*/ 8 w 8"/>
                <a:gd name="T93" fmla="*/ 305 h 30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" h="305">
                  <a:moveTo>
                    <a:pt x="8" y="0"/>
                  </a:moveTo>
                  <a:lnTo>
                    <a:pt x="8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8" y="0"/>
                  </a:lnTo>
                  <a:close/>
                  <a:moveTo>
                    <a:pt x="8" y="56"/>
                  </a:moveTo>
                  <a:lnTo>
                    <a:pt x="8" y="88"/>
                  </a:lnTo>
                  <a:lnTo>
                    <a:pt x="0" y="88"/>
                  </a:lnTo>
                  <a:lnTo>
                    <a:pt x="0" y="56"/>
                  </a:lnTo>
                  <a:lnTo>
                    <a:pt x="8" y="56"/>
                  </a:lnTo>
                  <a:close/>
                  <a:moveTo>
                    <a:pt x="8" y="112"/>
                  </a:moveTo>
                  <a:lnTo>
                    <a:pt x="8" y="144"/>
                  </a:lnTo>
                  <a:lnTo>
                    <a:pt x="0" y="144"/>
                  </a:lnTo>
                  <a:lnTo>
                    <a:pt x="0" y="112"/>
                  </a:lnTo>
                  <a:lnTo>
                    <a:pt x="8" y="112"/>
                  </a:lnTo>
                  <a:close/>
                  <a:moveTo>
                    <a:pt x="8" y="168"/>
                  </a:moveTo>
                  <a:lnTo>
                    <a:pt x="8" y="200"/>
                  </a:lnTo>
                  <a:lnTo>
                    <a:pt x="0" y="200"/>
                  </a:lnTo>
                  <a:lnTo>
                    <a:pt x="0" y="168"/>
                  </a:lnTo>
                  <a:lnTo>
                    <a:pt x="8" y="168"/>
                  </a:lnTo>
                  <a:close/>
                  <a:moveTo>
                    <a:pt x="8" y="224"/>
                  </a:moveTo>
                  <a:lnTo>
                    <a:pt x="8" y="256"/>
                  </a:lnTo>
                  <a:lnTo>
                    <a:pt x="0" y="256"/>
                  </a:lnTo>
                  <a:lnTo>
                    <a:pt x="0" y="224"/>
                  </a:lnTo>
                  <a:lnTo>
                    <a:pt x="8" y="224"/>
                  </a:lnTo>
                  <a:close/>
                  <a:moveTo>
                    <a:pt x="8" y="280"/>
                  </a:moveTo>
                  <a:lnTo>
                    <a:pt x="8" y="305"/>
                  </a:lnTo>
                  <a:lnTo>
                    <a:pt x="0" y="305"/>
                  </a:lnTo>
                  <a:lnTo>
                    <a:pt x="0" y="280"/>
                  </a:lnTo>
                  <a:lnTo>
                    <a:pt x="8" y="28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bevel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402" name="Freeform 891"/>
            <p:cNvSpPr>
              <a:spLocks noEditPoints="1"/>
            </p:cNvSpPr>
            <p:nvPr/>
          </p:nvSpPr>
          <p:spPr bwMode="auto">
            <a:xfrm>
              <a:off x="5492750" y="5880894"/>
              <a:ext cx="9525" cy="638175"/>
            </a:xfrm>
            <a:custGeom>
              <a:avLst/>
              <a:gdLst>
                <a:gd name="T0" fmla="*/ 2147483647 w 50"/>
                <a:gd name="T1" fmla="*/ 2147483647 h 3350"/>
                <a:gd name="T2" fmla="*/ 0 w 50"/>
                <a:gd name="T3" fmla="*/ 2147483647 h 3350"/>
                <a:gd name="T4" fmla="*/ 2147483647 w 50"/>
                <a:gd name="T5" fmla="*/ 0 h 3350"/>
                <a:gd name="T6" fmla="*/ 2147483647 w 50"/>
                <a:gd name="T7" fmla="*/ 2147483647 h 3350"/>
                <a:gd name="T8" fmla="*/ 2147483647 w 50"/>
                <a:gd name="T9" fmla="*/ 2147483647 h 3350"/>
                <a:gd name="T10" fmla="*/ 0 w 50"/>
                <a:gd name="T11" fmla="*/ 2147483647 h 3350"/>
                <a:gd name="T12" fmla="*/ 2147483647 w 50"/>
                <a:gd name="T13" fmla="*/ 2147483647 h 3350"/>
                <a:gd name="T14" fmla="*/ 2147483647 w 50"/>
                <a:gd name="T15" fmla="*/ 2147483647 h 3350"/>
                <a:gd name="T16" fmla="*/ 0 w 50"/>
                <a:gd name="T17" fmla="*/ 2147483647 h 3350"/>
                <a:gd name="T18" fmla="*/ 2147483647 w 50"/>
                <a:gd name="T19" fmla="*/ 2147483647 h 3350"/>
                <a:gd name="T20" fmla="*/ 2147483647 w 50"/>
                <a:gd name="T21" fmla="*/ 2147483647 h 3350"/>
                <a:gd name="T22" fmla="*/ 2147483647 w 50"/>
                <a:gd name="T23" fmla="*/ 2147483647 h 3350"/>
                <a:gd name="T24" fmla="*/ 0 w 50"/>
                <a:gd name="T25" fmla="*/ 2147483647 h 3350"/>
                <a:gd name="T26" fmla="*/ 2147483647 w 50"/>
                <a:gd name="T27" fmla="*/ 2147483647 h 3350"/>
                <a:gd name="T28" fmla="*/ 2147483647 w 50"/>
                <a:gd name="T29" fmla="*/ 2147483647 h 3350"/>
                <a:gd name="T30" fmla="*/ 0 w 50"/>
                <a:gd name="T31" fmla="*/ 2147483647 h 3350"/>
                <a:gd name="T32" fmla="*/ 2147483647 w 50"/>
                <a:gd name="T33" fmla="*/ 2147483647 h 3350"/>
                <a:gd name="T34" fmla="*/ 2147483647 w 50"/>
                <a:gd name="T35" fmla="*/ 2147483647 h 3350"/>
                <a:gd name="T36" fmla="*/ 2147483647 w 50"/>
                <a:gd name="T37" fmla="*/ 2147483647 h 3350"/>
                <a:gd name="T38" fmla="*/ 0 w 50"/>
                <a:gd name="T39" fmla="*/ 2147483647 h 3350"/>
                <a:gd name="T40" fmla="*/ 2147483647 w 50"/>
                <a:gd name="T41" fmla="*/ 2147483647 h 3350"/>
                <a:gd name="T42" fmla="*/ 2147483647 w 50"/>
                <a:gd name="T43" fmla="*/ 2147483647 h 3350"/>
                <a:gd name="T44" fmla="*/ 0 w 50"/>
                <a:gd name="T45" fmla="*/ 2147483647 h 3350"/>
                <a:gd name="T46" fmla="*/ 2147483647 w 50"/>
                <a:gd name="T47" fmla="*/ 2147483647 h 3350"/>
                <a:gd name="T48" fmla="*/ 2147483647 w 50"/>
                <a:gd name="T49" fmla="*/ 2147483647 h 3350"/>
                <a:gd name="T50" fmla="*/ 2147483647 w 50"/>
                <a:gd name="T51" fmla="*/ 2147483647 h 3350"/>
                <a:gd name="T52" fmla="*/ 0 w 50"/>
                <a:gd name="T53" fmla="*/ 2147483647 h 3350"/>
                <a:gd name="T54" fmla="*/ 2147483647 w 50"/>
                <a:gd name="T55" fmla="*/ 2147483647 h 3350"/>
                <a:gd name="T56" fmla="*/ 2147483647 w 50"/>
                <a:gd name="T57" fmla="*/ 2147483647 h 3350"/>
                <a:gd name="T58" fmla="*/ 0 w 50"/>
                <a:gd name="T59" fmla="*/ 2147483647 h 3350"/>
                <a:gd name="T60" fmla="*/ 2147483647 w 50"/>
                <a:gd name="T61" fmla="*/ 2147483647 h 3350"/>
                <a:gd name="T62" fmla="*/ 2147483647 w 50"/>
                <a:gd name="T63" fmla="*/ 2147483647 h 3350"/>
                <a:gd name="T64" fmla="*/ 2147483647 w 50"/>
                <a:gd name="T65" fmla="*/ 2147483647 h 3350"/>
                <a:gd name="T66" fmla="*/ 0 w 50"/>
                <a:gd name="T67" fmla="*/ 2147483647 h 3350"/>
                <a:gd name="T68" fmla="*/ 2147483647 w 50"/>
                <a:gd name="T69" fmla="*/ 2147483647 h 335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0"/>
                <a:gd name="T106" fmla="*/ 0 h 3350"/>
                <a:gd name="T107" fmla="*/ 50 w 50"/>
                <a:gd name="T108" fmla="*/ 3350 h 335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0" h="3350">
                  <a:moveTo>
                    <a:pt x="50" y="25"/>
                  </a:moveTo>
                  <a:lnTo>
                    <a:pt x="50" y="175"/>
                  </a:lnTo>
                  <a:cubicBezTo>
                    <a:pt x="50" y="189"/>
                    <a:pt x="39" y="200"/>
                    <a:pt x="25" y="200"/>
                  </a:cubicBezTo>
                  <a:cubicBezTo>
                    <a:pt x="11" y="200"/>
                    <a:pt x="0" y="189"/>
                    <a:pt x="0" y="175"/>
                  </a:cubicBezTo>
                  <a:lnTo>
                    <a:pt x="0" y="25"/>
                  </a:lnTo>
                  <a:cubicBezTo>
                    <a:pt x="0" y="12"/>
                    <a:pt x="11" y="0"/>
                    <a:pt x="25" y="0"/>
                  </a:cubicBezTo>
                  <a:cubicBezTo>
                    <a:pt x="39" y="0"/>
                    <a:pt x="50" y="12"/>
                    <a:pt x="50" y="25"/>
                  </a:cubicBezTo>
                  <a:close/>
                  <a:moveTo>
                    <a:pt x="50" y="375"/>
                  </a:moveTo>
                  <a:lnTo>
                    <a:pt x="50" y="525"/>
                  </a:lnTo>
                  <a:cubicBezTo>
                    <a:pt x="50" y="539"/>
                    <a:pt x="39" y="550"/>
                    <a:pt x="25" y="550"/>
                  </a:cubicBezTo>
                  <a:cubicBezTo>
                    <a:pt x="11" y="550"/>
                    <a:pt x="0" y="539"/>
                    <a:pt x="0" y="525"/>
                  </a:cubicBezTo>
                  <a:lnTo>
                    <a:pt x="0" y="375"/>
                  </a:lnTo>
                  <a:cubicBezTo>
                    <a:pt x="0" y="362"/>
                    <a:pt x="11" y="350"/>
                    <a:pt x="25" y="350"/>
                  </a:cubicBezTo>
                  <a:cubicBezTo>
                    <a:pt x="39" y="350"/>
                    <a:pt x="50" y="362"/>
                    <a:pt x="50" y="375"/>
                  </a:cubicBezTo>
                  <a:close/>
                  <a:moveTo>
                    <a:pt x="50" y="725"/>
                  </a:moveTo>
                  <a:lnTo>
                    <a:pt x="50" y="875"/>
                  </a:lnTo>
                  <a:cubicBezTo>
                    <a:pt x="50" y="889"/>
                    <a:pt x="39" y="900"/>
                    <a:pt x="25" y="900"/>
                  </a:cubicBezTo>
                  <a:cubicBezTo>
                    <a:pt x="11" y="900"/>
                    <a:pt x="0" y="889"/>
                    <a:pt x="0" y="875"/>
                  </a:cubicBezTo>
                  <a:lnTo>
                    <a:pt x="0" y="725"/>
                  </a:lnTo>
                  <a:cubicBezTo>
                    <a:pt x="0" y="712"/>
                    <a:pt x="11" y="700"/>
                    <a:pt x="25" y="700"/>
                  </a:cubicBezTo>
                  <a:cubicBezTo>
                    <a:pt x="39" y="700"/>
                    <a:pt x="50" y="712"/>
                    <a:pt x="50" y="725"/>
                  </a:cubicBezTo>
                  <a:close/>
                  <a:moveTo>
                    <a:pt x="50" y="1075"/>
                  </a:moveTo>
                  <a:lnTo>
                    <a:pt x="50" y="1225"/>
                  </a:lnTo>
                  <a:cubicBezTo>
                    <a:pt x="50" y="1239"/>
                    <a:pt x="39" y="1250"/>
                    <a:pt x="25" y="1250"/>
                  </a:cubicBezTo>
                  <a:cubicBezTo>
                    <a:pt x="11" y="1250"/>
                    <a:pt x="0" y="1239"/>
                    <a:pt x="0" y="1225"/>
                  </a:cubicBezTo>
                  <a:lnTo>
                    <a:pt x="0" y="1075"/>
                  </a:lnTo>
                  <a:cubicBezTo>
                    <a:pt x="0" y="1062"/>
                    <a:pt x="11" y="1050"/>
                    <a:pt x="25" y="1050"/>
                  </a:cubicBezTo>
                  <a:cubicBezTo>
                    <a:pt x="39" y="1050"/>
                    <a:pt x="50" y="1062"/>
                    <a:pt x="50" y="1075"/>
                  </a:cubicBezTo>
                  <a:close/>
                  <a:moveTo>
                    <a:pt x="50" y="1425"/>
                  </a:moveTo>
                  <a:lnTo>
                    <a:pt x="50" y="1575"/>
                  </a:lnTo>
                  <a:cubicBezTo>
                    <a:pt x="50" y="1589"/>
                    <a:pt x="39" y="1600"/>
                    <a:pt x="25" y="1600"/>
                  </a:cubicBezTo>
                  <a:cubicBezTo>
                    <a:pt x="11" y="1600"/>
                    <a:pt x="0" y="1589"/>
                    <a:pt x="0" y="1575"/>
                  </a:cubicBezTo>
                  <a:lnTo>
                    <a:pt x="0" y="1425"/>
                  </a:lnTo>
                  <a:cubicBezTo>
                    <a:pt x="0" y="1412"/>
                    <a:pt x="11" y="1400"/>
                    <a:pt x="25" y="1400"/>
                  </a:cubicBezTo>
                  <a:cubicBezTo>
                    <a:pt x="39" y="1400"/>
                    <a:pt x="50" y="1412"/>
                    <a:pt x="50" y="1425"/>
                  </a:cubicBezTo>
                  <a:close/>
                  <a:moveTo>
                    <a:pt x="50" y="1775"/>
                  </a:moveTo>
                  <a:lnTo>
                    <a:pt x="50" y="1925"/>
                  </a:lnTo>
                  <a:cubicBezTo>
                    <a:pt x="50" y="1939"/>
                    <a:pt x="39" y="1950"/>
                    <a:pt x="25" y="1950"/>
                  </a:cubicBezTo>
                  <a:cubicBezTo>
                    <a:pt x="11" y="1950"/>
                    <a:pt x="0" y="1939"/>
                    <a:pt x="0" y="1925"/>
                  </a:cubicBezTo>
                  <a:lnTo>
                    <a:pt x="0" y="1775"/>
                  </a:lnTo>
                  <a:cubicBezTo>
                    <a:pt x="0" y="1762"/>
                    <a:pt x="11" y="1750"/>
                    <a:pt x="25" y="1750"/>
                  </a:cubicBezTo>
                  <a:cubicBezTo>
                    <a:pt x="39" y="1750"/>
                    <a:pt x="50" y="1762"/>
                    <a:pt x="50" y="1775"/>
                  </a:cubicBezTo>
                  <a:close/>
                  <a:moveTo>
                    <a:pt x="50" y="2125"/>
                  </a:moveTo>
                  <a:lnTo>
                    <a:pt x="50" y="2275"/>
                  </a:lnTo>
                  <a:cubicBezTo>
                    <a:pt x="50" y="2289"/>
                    <a:pt x="39" y="2300"/>
                    <a:pt x="25" y="2300"/>
                  </a:cubicBezTo>
                  <a:cubicBezTo>
                    <a:pt x="11" y="2300"/>
                    <a:pt x="0" y="2289"/>
                    <a:pt x="0" y="2275"/>
                  </a:cubicBezTo>
                  <a:lnTo>
                    <a:pt x="0" y="2125"/>
                  </a:lnTo>
                  <a:cubicBezTo>
                    <a:pt x="0" y="2112"/>
                    <a:pt x="11" y="2100"/>
                    <a:pt x="25" y="2100"/>
                  </a:cubicBezTo>
                  <a:cubicBezTo>
                    <a:pt x="39" y="2100"/>
                    <a:pt x="50" y="2112"/>
                    <a:pt x="50" y="2125"/>
                  </a:cubicBezTo>
                  <a:close/>
                  <a:moveTo>
                    <a:pt x="50" y="2475"/>
                  </a:moveTo>
                  <a:lnTo>
                    <a:pt x="50" y="2625"/>
                  </a:lnTo>
                  <a:cubicBezTo>
                    <a:pt x="50" y="2639"/>
                    <a:pt x="39" y="2650"/>
                    <a:pt x="25" y="2650"/>
                  </a:cubicBezTo>
                  <a:cubicBezTo>
                    <a:pt x="11" y="2650"/>
                    <a:pt x="0" y="2639"/>
                    <a:pt x="0" y="2625"/>
                  </a:cubicBezTo>
                  <a:lnTo>
                    <a:pt x="0" y="2475"/>
                  </a:lnTo>
                  <a:cubicBezTo>
                    <a:pt x="0" y="2462"/>
                    <a:pt x="11" y="2450"/>
                    <a:pt x="25" y="2450"/>
                  </a:cubicBezTo>
                  <a:cubicBezTo>
                    <a:pt x="39" y="2450"/>
                    <a:pt x="50" y="2462"/>
                    <a:pt x="50" y="2475"/>
                  </a:cubicBezTo>
                  <a:close/>
                  <a:moveTo>
                    <a:pt x="50" y="2825"/>
                  </a:moveTo>
                  <a:lnTo>
                    <a:pt x="50" y="2975"/>
                  </a:lnTo>
                  <a:cubicBezTo>
                    <a:pt x="50" y="2989"/>
                    <a:pt x="39" y="3000"/>
                    <a:pt x="25" y="3000"/>
                  </a:cubicBezTo>
                  <a:cubicBezTo>
                    <a:pt x="11" y="3000"/>
                    <a:pt x="0" y="2989"/>
                    <a:pt x="0" y="2975"/>
                  </a:cubicBezTo>
                  <a:lnTo>
                    <a:pt x="0" y="2825"/>
                  </a:lnTo>
                  <a:cubicBezTo>
                    <a:pt x="0" y="2812"/>
                    <a:pt x="11" y="2800"/>
                    <a:pt x="25" y="2800"/>
                  </a:cubicBezTo>
                  <a:cubicBezTo>
                    <a:pt x="39" y="2800"/>
                    <a:pt x="50" y="2812"/>
                    <a:pt x="50" y="2825"/>
                  </a:cubicBezTo>
                  <a:close/>
                  <a:moveTo>
                    <a:pt x="50" y="3175"/>
                  </a:moveTo>
                  <a:lnTo>
                    <a:pt x="50" y="3325"/>
                  </a:lnTo>
                  <a:cubicBezTo>
                    <a:pt x="50" y="3339"/>
                    <a:pt x="39" y="3350"/>
                    <a:pt x="25" y="3350"/>
                  </a:cubicBezTo>
                  <a:cubicBezTo>
                    <a:pt x="11" y="3350"/>
                    <a:pt x="0" y="3339"/>
                    <a:pt x="0" y="3325"/>
                  </a:cubicBezTo>
                  <a:lnTo>
                    <a:pt x="0" y="3175"/>
                  </a:lnTo>
                  <a:cubicBezTo>
                    <a:pt x="0" y="3162"/>
                    <a:pt x="11" y="3150"/>
                    <a:pt x="25" y="3150"/>
                  </a:cubicBezTo>
                  <a:cubicBezTo>
                    <a:pt x="39" y="3150"/>
                    <a:pt x="50" y="3162"/>
                    <a:pt x="50" y="317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bevel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403" name="Rectangle 892"/>
            <p:cNvSpPr>
              <a:spLocks noChangeArrowheads="1"/>
            </p:cNvSpPr>
            <p:nvPr/>
          </p:nvSpPr>
          <p:spPr bwMode="auto">
            <a:xfrm>
              <a:off x="5570537" y="5339557"/>
              <a:ext cx="119063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B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04" name="Rectangle 893"/>
            <p:cNvSpPr>
              <a:spLocks noChangeArrowheads="1"/>
            </p:cNvSpPr>
            <p:nvPr/>
          </p:nvSpPr>
          <p:spPr bwMode="auto">
            <a:xfrm>
              <a:off x="5689600" y="5445919"/>
              <a:ext cx="635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900" b="0">
                  <a:solidFill>
                    <a:srgbClr val="000000"/>
                  </a:solidFill>
                </a:rPr>
                <a:t>4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05" name="Rectangle 894"/>
            <p:cNvSpPr>
              <a:spLocks noChangeArrowheads="1"/>
            </p:cNvSpPr>
            <p:nvPr/>
          </p:nvSpPr>
          <p:spPr bwMode="auto">
            <a:xfrm>
              <a:off x="5753100" y="5339557"/>
              <a:ext cx="49212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: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06" name="Rectangle 895"/>
            <p:cNvSpPr>
              <a:spLocks noChangeArrowheads="1"/>
            </p:cNvSpPr>
            <p:nvPr/>
          </p:nvSpPr>
          <p:spPr bwMode="auto">
            <a:xfrm>
              <a:off x="5570537" y="5552282"/>
              <a:ext cx="107950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T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07" name="Rectangle 896"/>
            <p:cNvSpPr>
              <a:spLocks noChangeArrowheads="1"/>
            </p:cNvSpPr>
            <p:nvPr/>
          </p:nvSpPr>
          <p:spPr bwMode="auto">
            <a:xfrm>
              <a:off x="5678487" y="5658644"/>
              <a:ext cx="762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900" b="0">
                  <a:solidFill>
                    <a:srgbClr val="000000"/>
                  </a:solidFill>
                </a:rPr>
                <a:t>B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08" name="Rectangle 897"/>
            <p:cNvSpPr>
              <a:spLocks noChangeArrowheads="1"/>
            </p:cNvSpPr>
            <p:nvPr/>
          </p:nvSpPr>
          <p:spPr bwMode="auto">
            <a:xfrm>
              <a:off x="5564187" y="5933282"/>
              <a:ext cx="119063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V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09" name="Rectangle 898"/>
            <p:cNvSpPr>
              <a:spLocks noChangeArrowheads="1"/>
            </p:cNvSpPr>
            <p:nvPr/>
          </p:nvSpPr>
          <p:spPr bwMode="auto">
            <a:xfrm>
              <a:off x="5559425" y="6220619"/>
              <a:ext cx="119062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V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10" name="Freeform 899"/>
            <p:cNvSpPr>
              <a:spLocks noEditPoints="1"/>
            </p:cNvSpPr>
            <p:nvPr/>
          </p:nvSpPr>
          <p:spPr bwMode="auto">
            <a:xfrm>
              <a:off x="6899275" y="5334794"/>
              <a:ext cx="12700" cy="484188"/>
            </a:xfrm>
            <a:custGeom>
              <a:avLst/>
              <a:gdLst>
                <a:gd name="T0" fmla="*/ 2147483647 w 8"/>
                <a:gd name="T1" fmla="*/ 0 h 305"/>
                <a:gd name="T2" fmla="*/ 2147483647 w 8"/>
                <a:gd name="T3" fmla="*/ 2147483647 h 305"/>
                <a:gd name="T4" fmla="*/ 0 w 8"/>
                <a:gd name="T5" fmla="*/ 2147483647 h 305"/>
                <a:gd name="T6" fmla="*/ 0 w 8"/>
                <a:gd name="T7" fmla="*/ 0 h 305"/>
                <a:gd name="T8" fmla="*/ 2147483647 w 8"/>
                <a:gd name="T9" fmla="*/ 0 h 305"/>
                <a:gd name="T10" fmla="*/ 2147483647 w 8"/>
                <a:gd name="T11" fmla="*/ 2147483647 h 305"/>
                <a:gd name="T12" fmla="*/ 2147483647 w 8"/>
                <a:gd name="T13" fmla="*/ 2147483647 h 305"/>
                <a:gd name="T14" fmla="*/ 0 w 8"/>
                <a:gd name="T15" fmla="*/ 2147483647 h 305"/>
                <a:gd name="T16" fmla="*/ 0 w 8"/>
                <a:gd name="T17" fmla="*/ 2147483647 h 305"/>
                <a:gd name="T18" fmla="*/ 2147483647 w 8"/>
                <a:gd name="T19" fmla="*/ 2147483647 h 305"/>
                <a:gd name="T20" fmla="*/ 2147483647 w 8"/>
                <a:gd name="T21" fmla="*/ 2147483647 h 305"/>
                <a:gd name="T22" fmla="*/ 2147483647 w 8"/>
                <a:gd name="T23" fmla="*/ 2147483647 h 305"/>
                <a:gd name="T24" fmla="*/ 0 w 8"/>
                <a:gd name="T25" fmla="*/ 2147483647 h 305"/>
                <a:gd name="T26" fmla="*/ 0 w 8"/>
                <a:gd name="T27" fmla="*/ 2147483647 h 305"/>
                <a:gd name="T28" fmla="*/ 2147483647 w 8"/>
                <a:gd name="T29" fmla="*/ 2147483647 h 305"/>
                <a:gd name="T30" fmla="*/ 2147483647 w 8"/>
                <a:gd name="T31" fmla="*/ 2147483647 h 305"/>
                <a:gd name="T32" fmla="*/ 2147483647 w 8"/>
                <a:gd name="T33" fmla="*/ 2147483647 h 305"/>
                <a:gd name="T34" fmla="*/ 0 w 8"/>
                <a:gd name="T35" fmla="*/ 2147483647 h 305"/>
                <a:gd name="T36" fmla="*/ 0 w 8"/>
                <a:gd name="T37" fmla="*/ 2147483647 h 305"/>
                <a:gd name="T38" fmla="*/ 2147483647 w 8"/>
                <a:gd name="T39" fmla="*/ 2147483647 h 305"/>
                <a:gd name="T40" fmla="*/ 2147483647 w 8"/>
                <a:gd name="T41" fmla="*/ 2147483647 h 305"/>
                <a:gd name="T42" fmla="*/ 2147483647 w 8"/>
                <a:gd name="T43" fmla="*/ 2147483647 h 305"/>
                <a:gd name="T44" fmla="*/ 0 w 8"/>
                <a:gd name="T45" fmla="*/ 2147483647 h 305"/>
                <a:gd name="T46" fmla="*/ 0 w 8"/>
                <a:gd name="T47" fmla="*/ 2147483647 h 305"/>
                <a:gd name="T48" fmla="*/ 2147483647 w 8"/>
                <a:gd name="T49" fmla="*/ 2147483647 h 305"/>
                <a:gd name="T50" fmla="*/ 2147483647 w 8"/>
                <a:gd name="T51" fmla="*/ 2147483647 h 305"/>
                <a:gd name="T52" fmla="*/ 2147483647 w 8"/>
                <a:gd name="T53" fmla="*/ 2147483647 h 305"/>
                <a:gd name="T54" fmla="*/ 0 w 8"/>
                <a:gd name="T55" fmla="*/ 2147483647 h 305"/>
                <a:gd name="T56" fmla="*/ 0 w 8"/>
                <a:gd name="T57" fmla="*/ 2147483647 h 305"/>
                <a:gd name="T58" fmla="*/ 2147483647 w 8"/>
                <a:gd name="T59" fmla="*/ 2147483647 h 30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"/>
                <a:gd name="T91" fmla="*/ 0 h 305"/>
                <a:gd name="T92" fmla="*/ 8 w 8"/>
                <a:gd name="T93" fmla="*/ 305 h 30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" h="305">
                  <a:moveTo>
                    <a:pt x="8" y="0"/>
                  </a:moveTo>
                  <a:lnTo>
                    <a:pt x="8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8" y="0"/>
                  </a:lnTo>
                  <a:close/>
                  <a:moveTo>
                    <a:pt x="8" y="56"/>
                  </a:moveTo>
                  <a:lnTo>
                    <a:pt x="8" y="88"/>
                  </a:lnTo>
                  <a:lnTo>
                    <a:pt x="0" y="88"/>
                  </a:lnTo>
                  <a:lnTo>
                    <a:pt x="0" y="56"/>
                  </a:lnTo>
                  <a:lnTo>
                    <a:pt x="8" y="56"/>
                  </a:lnTo>
                  <a:close/>
                  <a:moveTo>
                    <a:pt x="8" y="112"/>
                  </a:moveTo>
                  <a:lnTo>
                    <a:pt x="8" y="144"/>
                  </a:lnTo>
                  <a:lnTo>
                    <a:pt x="0" y="144"/>
                  </a:lnTo>
                  <a:lnTo>
                    <a:pt x="0" y="112"/>
                  </a:lnTo>
                  <a:lnTo>
                    <a:pt x="8" y="112"/>
                  </a:lnTo>
                  <a:close/>
                  <a:moveTo>
                    <a:pt x="8" y="168"/>
                  </a:moveTo>
                  <a:lnTo>
                    <a:pt x="8" y="200"/>
                  </a:lnTo>
                  <a:lnTo>
                    <a:pt x="0" y="200"/>
                  </a:lnTo>
                  <a:lnTo>
                    <a:pt x="0" y="168"/>
                  </a:lnTo>
                  <a:lnTo>
                    <a:pt x="8" y="168"/>
                  </a:lnTo>
                  <a:close/>
                  <a:moveTo>
                    <a:pt x="8" y="224"/>
                  </a:moveTo>
                  <a:lnTo>
                    <a:pt x="8" y="256"/>
                  </a:lnTo>
                  <a:lnTo>
                    <a:pt x="0" y="256"/>
                  </a:lnTo>
                  <a:lnTo>
                    <a:pt x="0" y="224"/>
                  </a:lnTo>
                  <a:lnTo>
                    <a:pt x="8" y="224"/>
                  </a:lnTo>
                  <a:close/>
                  <a:moveTo>
                    <a:pt x="8" y="280"/>
                  </a:moveTo>
                  <a:lnTo>
                    <a:pt x="8" y="305"/>
                  </a:lnTo>
                  <a:lnTo>
                    <a:pt x="0" y="305"/>
                  </a:lnTo>
                  <a:lnTo>
                    <a:pt x="0" y="280"/>
                  </a:lnTo>
                  <a:lnTo>
                    <a:pt x="8" y="28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bevel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411" name="Freeform 900"/>
            <p:cNvSpPr>
              <a:spLocks noEditPoints="1"/>
            </p:cNvSpPr>
            <p:nvPr/>
          </p:nvSpPr>
          <p:spPr bwMode="auto">
            <a:xfrm>
              <a:off x="6888162" y="5890419"/>
              <a:ext cx="14288" cy="623888"/>
            </a:xfrm>
            <a:custGeom>
              <a:avLst/>
              <a:gdLst>
                <a:gd name="T0" fmla="*/ 2147483647 w 37"/>
                <a:gd name="T1" fmla="*/ 2147483647 h 1638"/>
                <a:gd name="T2" fmla="*/ 2147483647 w 37"/>
                <a:gd name="T3" fmla="*/ 2147483647 h 1638"/>
                <a:gd name="T4" fmla="*/ 2147483647 w 37"/>
                <a:gd name="T5" fmla="*/ 0 h 1638"/>
                <a:gd name="T6" fmla="*/ 2147483647 w 37"/>
                <a:gd name="T7" fmla="*/ 2147483647 h 1638"/>
                <a:gd name="T8" fmla="*/ 2147483647 w 37"/>
                <a:gd name="T9" fmla="*/ 2147483647 h 1638"/>
                <a:gd name="T10" fmla="*/ 2147483647 w 37"/>
                <a:gd name="T11" fmla="*/ 2147483647 h 1638"/>
                <a:gd name="T12" fmla="*/ 2147483647 w 37"/>
                <a:gd name="T13" fmla="*/ 2147483647 h 1638"/>
                <a:gd name="T14" fmla="*/ 2147483647 w 37"/>
                <a:gd name="T15" fmla="*/ 2147483647 h 1638"/>
                <a:gd name="T16" fmla="*/ 2147483647 w 37"/>
                <a:gd name="T17" fmla="*/ 2147483647 h 1638"/>
                <a:gd name="T18" fmla="*/ 2147483647 w 37"/>
                <a:gd name="T19" fmla="*/ 2147483647 h 1638"/>
                <a:gd name="T20" fmla="*/ 2147483647 w 37"/>
                <a:gd name="T21" fmla="*/ 2147483647 h 1638"/>
                <a:gd name="T22" fmla="*/ 2147483647 w 37"/>
                <a:gd name="T23" fmla="*/ 2147483647 h 1638"/>
                <a:gd name="T24" fmla="*/ 2147483647 w 37"/>
                <a:gd name="T25" fmla="*/ 2147483647 h 1638"/>
                <a:gd name="T26" fmla="*/ 2147483647 w 37"/>
                <a:gd name="T27" fmla="*/ 2147483647 h 1638"/>
                <a:gd name="T28" fmla="*/ 2147483647 w 37"/>
                <a:gd name="T29" fmla="*/ 2147483647 h 1638"/>
                <a:gd name="T30" fmla="*/ 2147483647 w 37"/>
                <a:gd name="T31" fmla="*/ 2147483647 h 1638"/>
                <a:gd name="T32" fmla="*/ 2147483647 w 37"/>
                <a:gd name="T33" fmla="*/ 2147483647 h 1638"/>
                <a:gd name="T34" fmla="*/ 2147483647 w 37"/>
                <a:gd name="T35" fmla="*/ 2147483647 h 1638"/>
                <a:gd name="T36" fmla="*/ 2147483647 w 37"/>
                <a:gd name="T37" fmla="*/ 2147483647 h 1638"/>
                <a:gd name="T38" fmla="*/ 2147483647 w 37"/>
                <a:gd name="T39" fmla="*/ 2147483647 h 1638"/>
                <a:gd name="T40" fmla="*/ 2147483647 w 37"/>
                <a:gd name="T41" fmla="*/ 2147483647 h 1638"/>
                <a:gd name="T42" fmla="*/ 2147483647 w 37"/>
                <a:gd name="T43" fmla="*/ 2147483647 h 1638"/>
                <a:gd name="T44" fmla="*/ 2147483647 w 37"/>
                <a:gd name="T45" fmla="*/ 2147483647 h 1638"/>
                <a:gd name="T46" fmla="*/ 2147483647 w 37"/>
                <a:gd name="T47" fmla="*/ 2147483647 h 1638"/>
                <a:gd name="T48" fmla="*/ 2147483647 w 37"/>
                <a:gd name="T49" fmla="*/ 2147483647 h 1638"/>
                <a:gd name="T50" fmla="*/ 2147483647 w 37"/>
                <a:gd name="T51" fmla="*/ 2147483647 h 1638"/>
                <a:gd name="T52" fmla="*/ 2147483647 w 37"/>
                <a:gd name="T53" fmla="*/ 2147483647 h 1638"/>
                <a:gd name="T54" fmla="*/ 2147483647 w 37"/>
                <a:gd name="T55" fmla="*/ 2147483647 h 1638"/>
                <a:gd name="T56" fmla="*/ 2147483647 w 37"/>
                <a:gd name="T57" fmla="*/ 2147483647 h 1638"/>
                <a:gd name="T58" fmla="*/ 2147483647 w 37"/>
                <a:gd name="T59" fmla="*/ 2147483647 h 1638"/>
                <a:gd name="T60" fmla="*/ 2147483647 w 37"/>
                <a:gd name="T61" fmla="*/ 2147483647 h 1638"/>
                <a:gd name="T62" fmla="*/ 2147483647 w 37"/>
                <a:gd name="T63" fmla="*/ 2147483647 h 1638"/>
                <a:gd name="T64" fmla="*/ 2147483647 w 37"/>
                <a:gd name="T65" fmla="*/ 2147483647 h 1638"/>
                <a:gd name="T66" fmla="*/ 0 w 37"/>
                <a:gd name="T67" fmla="*/ 2147483647 h 1638"/>
                <a:gd name="T68" fmla="*/ 2147483647 w 37"/>
                <a:gd name="T69" fmla="*/ 2147483647 h 163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638"/>
                <a:gd name="T107" fmla="*/ 37 w 37"/>
                <a:gd name="T108" fmla="*/ 1638 h 163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638">
                  <a:moveTo>
                    <a:pt x="37" y="13"/>
                  </a:moveTo>
                  <a:lnTo>
                    <a:pt x="37" y="88"/>
                  </a:lnTo>
                  <a:cubicBezTo>
                    <a:pt x="37" y="94"/>
                    <a:pt x="31" y="100"/>
                    <a:pt x="24" y="100"/>
                  </a:cubicBezTo>
                  <a:cubicBezTo>
                    <a:pt x="17" y="100"/>
                    <a:pt x="12" y="94"/>
                    <a:pt x="12" y="87"/>
                  </a:cubicBezTo>
                  <a:lnTo>
                    <a:pt x="12" y="12"/>
                  </a:lnTo>
                  <a:cubicBezTo>
                    <a:pt x="12" y="5"/>
                    <a:pt x="18" y="0"/>
                    <a:pt x="25" y="0"/>
                  </a:cubicBezTo>
                  <a:cubicBezTo>
                    <a:pt x="32" y="0"/>
                    <a:pt x="37" y="6"/>
                    <a:pt x="37" y="13"/>
                  </a:cubicBezTo>
                  <a:close/>
                  <a:moveTo>
                    <a:pt x="36" y="188"/>
                  </a:moveTo>
                  <a:lnTo>
                    <a:pt x="35" y="263"/>
                  </a:lnTo>
                  <a:cubicBezTo>
                    <a:pt x="35" y="269"/>
                    <a:pt x="30" y="275"/>
                    <a:pt x="23" y="275"/>
                  </a:cubicBezTo>
                  <a:cubicBezTo>
                    <a:pt x="16" y="275"/>
                    <a:pt x="10" y="269"/>
                    <a:pt x="10" y="262"/>
                  </a:cubicBezTo>
                  <a:lnTo>
                    <a:pt x="11" y="187"/>
                  </a:lnTo>
                  <a:cubicBezTo>
                    <a:pt x="11" y="180"/>
                    <a:pt x="17" y="175"/>
                    <a:pt x="24" y="175"/>
                  </a:cubicBezTo>
                  <a:cubicBezTo>
                    <a:pt x="30" y="175"/>
                    <a:pt x="36" y="181"/>
                    <a:pt x="36" y="188"/>
                  </a:cubicBezTo>
                  <a:close/>
                  <a:moveTo>
                    <a:pt x="35" y="363"/>
                  </a:moveTo>
                  <a:lnTo>
                    <a:pt x="34" y="438"/>
                  </a:lnTo>
                  <a:cubicBezTo>
                    <a:pt x="34" y="444"/>
                    <a:pt x="28" y="450"/>
                    <a:pt x="21" y="450"/>
                  </a:cubicBezTo>
                  <a:cubicBezTo>
                    <a:pt x="15" y="450"/>
                    <a:pt x="9" y="444"/>
                    <a:pt x="9" y="437"/>
                  </a:cubicBezTo>
                  <a:lnTo>
                    <a:pt x="10" y="362"/>
                  </a:lnTo>
                  <a:cubicBezTo>
                    <a:pt x="10" y="355"/>
                    <a:pt x="15" y="350"/>
                    <a:pt x="22" y="350"/>
                  </a:cubicBezTo>
                  <a:cubicBezTo>
                    <a:pt x="29" y="350"/>
                    <a:pt x="35" y="356"/>
                    <a:pt x="35" y="363"/>
                  </a:cubicBezTo>
                  <a:close/>
                  <a:moveTo>
                    <a:pt x="33" y="538"/>
                  </a:moveTo>
                  <a:lnTo>
                    <a:pt x="33" y="613"/>
                  </a:lnTo>
                  <a:cubicBezTo>
                    <a:pt x="33" y="619"/>
                    <a:pt x="27" y="625"/>
                    <a:pt x="20" y="625"/>
                  </a:cubicBezTo>
                  <a:cubicBezTo>
                    <a:pt x="13" y="625"/>
                    <a:pt x="8" y="619"/>
                    <a:pt x="8" y="612"/>
                  </a:cubicBezTo>
                  <a:lnTo>
                    <a:pt x="8" y="537"/>
                  </a:lnTo>
                  <a:cubicBezTo>
                    <a:pt x="8" y="530"/>
                    <a:pt x="14" y="525"/>
                    <a:pt x="21" y="525"/>
                  </a:cubicBezTo>
                  <a:cubicBezTo>
                    <a:pt x="28" y="525"/>
                    <a:pt x="33" y="531"/>
                    <a:pt x="33" y="538"/>
                  </a:cubicBezTo>
                  <a:close/>
                  <a:moveTo>
                    <a:pt x="32" y="713"/>
                  </a:moveTo>
                  <a:lnTo>
                    <a:pt x="31" y="788"/>
                  </a:lnTo>
                  <a:cubicBezTo>
                    <a:pt x="31" y="794"/>
                    <a:pt x="26" y="800"/>
                    <a:pt x="19" y="800"/>
                  </a:cubicBezTo>
                  <a:cubicBezTo>
                    <a:pt x="12" y="800"/>
                    <a:pt x="6" y="794"/>
                    <a:pt x="6" y="787"/>
                  </a:cubicBezTo>
                  <a:lnTo>
                    <a:pt x="7" y="712"/>
                  </a:lnTo>
                  <a:cubicBezTo>
                    <a:pt x="7" y="705"/>
                    <a:pt x="13" y="700"/>
                    <a:pt x="19" y="700"/>
                  </a:cubicBezTo>
                  <a:cubicBezTo>
                    <a:pt x="26" y="700"/>
                    <a:pt x="32" y="706"/>
                    <a:pt x="32" y="713"/>
                  </a:cubicBezTo>
                  <a:close/>
                  <a:moveTo>
                    <a:pt x="31" y="888"/>
                  </a:moveTo>
                  <a:lnTo>
                    <a:pt x="30" y="963"/>
                  </a:lnTo>
                  <a:cubicBezTo>
                    <a:pt x="30" y="969"/>
                    <a:pt x="24" y="975"/>
                    <a:pt x="17" y="975"/>
                  </a:cubicBezTo>
                  <a:cubicBezTo>
                    <a:pt x="10" y="975"/>
                    <a:pt x="5" y="969"/>
                    <a:pt x="5" y="962"/>
                  </a:cubicBezTo>
                  <a:lnTo>
                    <a:pt x="6" y="887"/>
                  </a:lnTo>
                  <a:cubicBezTo>
                    <a:pt x="6" y="880"/>
                    <a:pt x="11" y="875"/>
                    <a:pt x="18" y="875"/>
                  </a:cubicBezTo>
                  <a:cubicBezTo>
                    <a:pt x="25" y="875"/>
                    <a:pt x="31" y="881"/>
                    <a:pt x="31" y="888"/>
                  </a:cubicBezTo>
                  <a:close/>
                  <a:moveTo>
                    <a:pt x="29" y="1063"/>
                  </a:moveTo>
                  <a:lnTo>
                    <a:pt x="29" y="1138"/>
                  </a:lnTo>
                  <a:cubicBezTo>
                    <a:pt x="29" y="1144"/>
                    <a:pt x="23" y="1150"/>
                    <a:pt x="16" y="1150"/>
                  </a:cubicBezTo>
                  <a:cubicBezTo>
                    <a:pt x="9" y="1150"/>
                    <a:pt x="4" y="1144"/>
                    <a:pt x="4" y="1137"/>
                  </a:cubicBezTo>
                  <a:lnTo>
                    <a:pt x="4" y="1062"/>
                  </a:lnTo>
                  <a:cubicBezTo>
                    <a:pt x="4" y="1055"/>
                    <a:pt x="10" y="1050"/>
                    <a:pt x="17" y="1050"/>
                  </a:cubicBezTo>
                  <a:cubicBezTo>
                    <a:pt x="24" y="1050"/>
                    <a:pt x="29" y="1056"/>
                    <a:pt x="29" y="1063"/>
                  </a:cubicBezTo>
                  <a:close/>
                  <a:moveTo>
                    <a:pt x="28" y="1238"/>
                  </a:moveTo>
                  <a:lnTo>
                    <a:pt x="27" y="1313"/>
                  </a:lnTo>
                  <a:cubicBezTo>
                    <a:pt x="27" y="1319"/>
                    <a:pt x="22" y="1325"/>
                    <a:pt x="15" y="1325"/>
                  </a:cubicBezTo>
                  <a:cubicBezTo>
                    <a:pt x="8" y="1325"/>
                    <a:pt x="2" y="1319"/>
                    <a:pt x="2" y="1312"/>
                  </a:cubicBezTo>
                  <a:lnTo>
                    <a:pt x="3" y="1237"/>
                  </a:lnTo>
                  <a:cubicBezTo>
                    <a:pt x="3" y="1230"/>
                    <a:pt x="8" y="1225"/>
                    <a:pt x="15" y="1225"/>
                  </a:cubicBezTo>
                  <a:cubicBezTo>
                    <a:pt x="22" y="1225"/>
                    <a:pt x="28" y="1231"/>
                    <a:pt x="28" y="1238"/>
                  </a:cubicBezTo>
                  <a:close/>
                  <a:moveTo>
                    <a:pt x="26" y="1413"/>
                  </a:moveTo>
                  <a:lnTo>
                    <a:pt x="26" y="1488"/>
                  </a:lnTo>
                  <a:cubicBezTo>
                    <a:pt x="26" y="1494"/>
                    <a:pt x="20" y="1500"/>
                    <a:pt x="13" y="1500"/>
                  </a:cubicBezTo>
                  <a:cubicBezTo>
                    <a:pt x="6" y="1500"/>
                    <a:pt x="1" y="1494"/>
                    <a:pt x="1" y="1487"/>
                  </a:cubicBezTo>
                  <a:lnTo>
                    <a:pt x="1" y="1412"/>
                  </a:lnTo>
                  <a:cubicBezTo>
                    <a:pt x="1" y="1405"/>
                    <a:pt x="7" y="1400"/>
                    <a:pt x="14" y="1400"/>
                  </a:cubicBezTo>
                  <a:cubicBezTo>
                    <a:pt x="21" y="1400"/>
                    <a:pt x="26" y="1406"/>
                    <a:pt x="26" y="1413"/>
                  </a:cubicBezTo>
                  <a:close/>
                  <a:moveTo>
                    <a:pt x="25" y="1588"/>
                  </a:moveTo>
                  <a:lnTo>
                    <a:pt x="25" y="1625"/>
                  </a:lnTo>
                  <a:cubicBezTo>
                    <a:pt x="25" y="1632"/>
                    <a:pt x="19" y="1638"/>
                    <a:pt x="12" y="1637"/>
                  </a:cubicBezTo>
                  <a:cubicBezTo>
                    <a:pt x="5" y="1637"/>
                    <a:pt x="0" y="1632"/>
                    <a:pt x="0" y="1625"/>
                  </a:cubicBezTo>
                  <a:lnTo>
                    <a:pt x="0" y="1587"/>
                  </a:lnTo>
                  <a:cubicBezTo>
                    <a:pt x="0" y="1580"/>
                    <a:pt x="6" y="1575"/>
                    <a:pt x="13" y="1575"/>
                  </a:cubicBezTo>
                  <a:cubicBezTo>
                    <a:pt x="20" y="1575"/>
                    <a:pt x="25" y="1581"/>
                    <a:pt x="25" y="158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bevel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412" name="Rectangle 901"/>
            <p:cNvSpPr>
              <a:spLocks noChangeArrowheads="1"/>
            </p:cNvSpPr>
            <p:nvPr/>
          </p:nvSpPr>
          <p:spPr bwMode="auto">
            <a:xfrm>
              <a:off x="6970712" y="5349082"/>
              <a:ext cx="119063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B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13" name="Rectangle 902"/>
            <p:cNvSpPr>
              <a:spLocks noChangeArrowheads="1"/>
            </p:cNvSpPr>
            <p:nvPr/>
          </p:nvSpPr>
          <p:spPr bwMode="auto">
            <a:xfrm>
              <a:off x="7089775" y="5455444"/>
              <a:ext cx="635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900" b="0">
                  <a:solidFill>
                    <a:srgbClr val="000000"/>
                  </a:solidFill>
                </a:rPr>
                <a:t>5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14" name="Rectangle 903"/>
            <p:cNvSpPr>
              <a:spLocks noChangeArrowheads="1"/>
            </p:cNvSpPr>
            <p:nvPr/>
          </p:nvSpPr>
          <p:spPr bwMode="auto">
            <a:xfrm>
              <a:off x="7153275" y="5349082"/>
              <a:ext cx="49212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: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15" name="Rectangle 904"/>
            <p:cNvSpPr>
              <a:spLocks noChangeArrowheads="1"/>
            </p:cNvSpPr>
            <p:nvPr/>
          </p:nvSpPr>
          <p:spPr bwMode="auto">
            <a:xfrm>
              <a:off x="6970712" y="5561807"/>
              <a:ext cx="107950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T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16" name="Rectangle 905"/>
            <p:cNvSpPr>
              <a:spLocks noChangeArrowheads="1"/>
            </p:cNvSpPr>
            <p:nvPr/>
          </p:nvSpPr>
          <p:spPr bwMode="auto">
            <a:xfrm>
              <a:off x="7080250" y="5668169"/>
              <a:ext cx="762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900" b="0">
                  <a:solidFill>
                    <a:srgbClr val="000000"/>
                  </a:solidFill>
                </a:rPr>
                <a:t>B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17" name="Rectangle 906"/>
            <p:cNvSpPr>
              <a:spLocks noChangeArrowheads="1"/>
            </p:cNvSpPr>
            <p:nvPr/>
          </p:nvSpPr>
          <p:spPr bwMode="auto">
            <a:xfrm>
              <a:off x="6964362" y="5942807"/>
              <a:ext cx="119063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V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18" name="Rectangle 907"/>
            <p:cNvSpPr>
              <a:spLocks noChangeArrowheads="1"/>
            </p:cNvSpPr>
            <p:nvPr/>
          </p:nvSpPr>
          <p:spPr bwMode="auto">
            <a:xfrm>
              <a:off x="6959600" y="6230144"/>
              <a:ext cx="119062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P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19" name="Freeform 908"/>
            <p:cNvSpPr>
              <a:spLocks noEditPoints="1"/>
            </p:cNvSpPr>
            <p:nvPr/>
          </p:nvSpPr>
          <p:spPr bwMode="auto">
            <a:xfrm>
              <a:off x="7356475" y="5325269"/>
              <a:ext cx="12700" cy="484188"/>
            </a:xfrm>
            <a:custGeom>
              <a:avLst/>
              <a:gdLst>
                <a:gd name="T0" fmla="*/ 2147483647 w 8"/>
                <a:gd name="T1" fmla="*/ 0 h 305"/>
                <a:gd name="T2" fmla="*/ 2147483647 w 8"/>
                <a:gd name="T3" fmla="*/ 2147483647 h 305"/>
                <a:gd name="T4" fmla="*/ 0 w 8"/>
                <a:gd name="T5" fmla="*/ 2147483647 h 305"/>
                <a:gd name="T6" fmla="*/ 0 w 8"/>
                <a:gd name="T7" fmla="*/ 0 h 305"/>
                <a:gd name="T8" fmla="*/ 2147483647 w 8"/>
                <a:gd name="T9" fmla="*/ 0 h 305"/>
                <a:gd name="T10" fmla="*/ 2147483647 w 8"/>
                <a:gd name="T11" fmla="*/ 2147483647 h 305"/>
                <a:gd name="T12" fmla="*/ 2147483647 w 8"/>
                <a:gd name="T13" fmla="*/ 2147483647 h 305"/>
                <a:gd name="T14" fmla="*/ 0 w 8"/>
                <a:gd name="T15" fmla="*/ 2147483647 h 305"/>
                <a:gd name="T16" fmla="*/ 0 w 8"/>
                <a:gd name="T17" fmla="*/ 2147483647 h 305"/>
                <a:gd name="T18" fmla="*/ 2147483647 w 8"/>
                <a:gd name="T19" fmla="*/ 2147483647 h 305"/>
                <a:gd name="T20" fmla="*/ 2147483647 w 8"/>
                <a:gd name="T21" fmla="*/ 2147483647 h 305"/>
                <a:gd name="T22" fmla="*/ 2147483647 w 8"/>
                <a:gd name="T23" fmla="*/ 2147483647 h 305"/>
                <a:gd name="T24" fmla="*/ 0 w 8"/>
                <a:gd name="T25" fmla="*/ 2147483647 h 305"/>
                <a:gd name="T26" fmla="*/ 0 w 8"/>
                <a:gd name="T27" fmla="*/ 2147483647 h 305"/>
                <a:gd name="T28" fmla="*/ 2147483647 w 8"/>
                <a:gd name="T29" fmla="*/ 2147483647 h 305"/>
                <a:gd name="T30" fmla="*/ 2147483647 w 8"/>
                <a:gd name="T31" fmla="*/ 2147483647 h 305"/>
                <a:gd name="T32" fmla="*/ 2147483647 w 8"/>
                <a:gd name="T33" fmla="*/ 2147483647 h 305"/>
                <a:gd name="T34" fmla="*/ 0 w 8"/>
                <a:gd name="T35" fmla="*/ 2147483647 h 305"/>
                <a:gd name="T36" fmla="*/ 0 w 8"/>
                <a:gd name="T37" fmla="*/ 2147483647 h 305"/>
                <a:gd name="T38" fmla="*/ 2147483647 w 8"/>
                <a:gd name="T39" fmla="*/ 2147483647 h 305"/>
                <a:gd name="T40" fmla="*/ 2147483647 w 8"/>
                <a:gd name="T41" fmla="*/ 2147483647 h 305"/>
                <a:gd name="T42" fmla="*/ 2147483647 w 8"/>
                <a:gd name="T43" fmla="*/ 2147483647 h 305"/>
                <a:gd name="T44" fmla="*/ 0 w 8"/>
                <a:gd name="T45" fmla="*/ 2147483647 h 305"/>
                <a:gd name="T46" fmla="*/ 0 w 8"/>
                <a:gd name="T47" fmla="*/ 2147483647 h 305"/>
                <a:gd name="T48" fmla="*/ 2147483647 w 8"/>
                <a:gd name="T49" fmla="*/ 2147483647 h 305"/>
                <a:gd name="T50" fmla="*/ 2147483647 w 8"/>
                <a:gd name="T51" fmla="*/ 2147483647 h 305"/>
                <a:gd name="T52" fmla="*/ 2147483647 w 8"/>
                <a:gd name="T53" fmla="*/ 2147483647 h 305"/>
                <a:gd name="T54" fmla="*/ 0 w 8"/>
                <a:gd name="T55" fmla="*/ 2147483647 h 305"/>
                <a:gd name="T56" fmla="*/ 0 w 8"/>
                <a:gd name="T57" fmla="*/ 2147483647 h 305"/>
                <a:gd name="T58" fmla="*/ 2147483647 w 8"/>
                <a:gd name="T59" fmla="*/ 2147483647 h 30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"/>
                <a:gd name="T91" fmla="*/ 0 h 305"/>
                <a:gd name="T92" fmla="*/ 8 w 8"/>
                <a:gd name="T93" fmla="*/ 305 h 30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" h="305">
                  <a:moveTo>
                    <a:pt x="8" y="0"/>
                  </a:moveTo>
                  <a:lnTo>
                    <a:pt x="8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8" y="0"/>
                  </a:lnTo>
                  <a:close/>
                  <a:moveTo>
                    <a:pt x="8" y="56"/>
                  </a:moveTo>
                  <a:lnTo>
                    <a:pt x="8" y="88"/>
                  </a:lnTo>
                  <a:lnTo>
                    <a:pt x="0" y="88"/>
                  </a:lnTo>
                  <a:lnTo>
                    <a:pt x="0" y="56"/>
                  </a:lnTo>
                  <a:lnTo>
                    <a:pt x="8" y="56"/>
                  </a:lnTo>
                  <a:close/>
                  <a:moveTo>
                    <a:pt x="8" y="112"/>
                  </a:moveTo>
                  <a:lnTo>
                    <a:pt x="8" y="144"/>
                  </a:lnTo>
                  <a:lnTo>
                    <a:pt x="0" y="144"/>
                  </a:lnTo>
                  <a:lnTo>
                    <a:pt x="0" y="112"/>
                  </a:lnTo>
                  <a:lnTo>
                    <a:pt x="8" y="112"/>
                  </a:lnTo>
                  <a:close/>
                  <a:moveTo>
                    <a:pt x="8" y="168"/>
                  </a:moveTo>
                  <a:lnTo>
                    <a:pt x="8" y="200"/>
                  </a:lnTo>
                  <a:lnTo>
                    <a:pt x="0" y="200"/>
                  </a:lnTo>
                  <a:lnTo>
                    <a:pt x="0" y="168"/>
                  </a:lnTo>
                  <a:lnTo>
                    <a:pt x="8" y="168"/>
                  </a:lnTo>
                  <a:close/>
                  <a:moveTo>
                    <a:pt x="8" y="224"/>
                  </a:moveTo>
                  <a:lnTo>
                    <a:pt x="8" y="256"/>
                  </a:lnTo>
                  <a:lnTo>
                    <a:pt x="0" y="256"/>
                  </a:lnTo>
                  <a:lnTo>
                    <a:pt x="0" y="224"/>
                  </a:lnTo>
                  <a:lnTo>
                    <a:pt x="8" y="224"/>
                  </a:lnTo>
                  <a:close/>
                  <a:moveTo>
                    <a:pt x="8" y="280"/>
                  </a:moveTo>
                  <a:lnTo>
                    <a:pt x="8" y="305"/>
                  </a:lnTo>
                  <a:lnTo>
                    <a:pt x="0" y="305"/>
                  </a:lnTo>
                  <a:lnTo>
                    <a:pt x="0" y="280"/>
                  </a:lnTo>
                  <a:lnTo>
                    <a:pt x="8" y="28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bevel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420" name="Freeform 909"/>
            <p:cNvSpPr>
              <a:spLocks noEditPoints="1"/>
            </p:cNvSpPr>
            <p:nvPr/>
          </p:nvSpPr>
          <p:spPr bwMode="auto">
            <a:xfrm>
              <a:off x="7345362" y="5890419"/>
              <a:ext cx="14288" cy="628650"/>
            </a:xfrm>
            <a:custGeom>
              <a:avLst/>
              <a:gdLst>
                <a:gd name="T0" fmla="*/ 2147483647 w 37"/>
                <a:gd name="T1" fmla="*/ 2147483647 h 1650"/>
                <a:gd name="T2" fmla="*/ 0 w 37"/>
                <a:gd name="T3" fmla="*/ 2147483647 h 1650"/>
                <a:gd name="T4" fmla="*/ 2147483647 w 37"/>
                <a:gd name="T5" fmla="*/ 0 h 1650"/>
                <a:gd name="T6" fmla="*/ 2147483647 w 37"/>
                <a:gd name="T7" fmla="*/ 2147483647 h 1650"/>
                <a:gd name="T8" fmla="*/ 2147483647 w 37"/>
                <a:gd name="T9" fmla="*/ 2147483647 h 1650"/>
                <a:gd name="T10" fmla="*/ 2147483647 w 37"/>
                <a:gd name="T11" fmla="*/ 2147483647 h 1650"/>
                <a:gd name="T12" fmla="*/ 2147483647 w 37"/>
                <a:gd name="T13" fmla="*/ 2147483647 h 1650"/>
                <a:gd name="T14" fmla="*/ 2147483647 w 37"/>
                <a:gd name="T15" fmla="*/ 2147483647 h 1650"/>
                <a:gd name="T16" fmla="*/ 2147483647 w 37"/>
                <a:gd name="T17" fmla="*/ 2147483647 h 1650"/>
                <a:gd name="T18" fmla="*/ 2147483647 w 37"/>
                <a:gd name="T19" fmla="*/ 2147483647 h 1650"/>
                <a:gd name="T20" fmla="*/ 2147483647 w 37"/>
                <a:gd name="T21" fmla="*/ 2147483647 h 1650"/>
                <a:gd name="T22" fmla="*/ 2147483647 w 37"/>
                <a:gd name="T23" fmla="*/ 2147483647 h 1650"/>
                <a:gd name="T24" fmla="*/ 2147483647 w 37"/>
                <a:gd name="T25" fmla="*/ 2147483647 h 1650"/>
                <a:gd name="T26" fmla="*/ 2147483647 w 37"/>
                <a:gd name="T27" fmla="*/ 2147483647 h 1650"/>
                <a:gd name="T28" fmla="*/ 2147483647 w 37"/>
                <a:gd name="T29" fmla="*/ 2147483647 h 1650"/>
                <a:gd name="T30" fmla="*/ 2147483647 w 37"/>
                <a:gd name="T31" fmla="*/ 2147483647 h 1650"/>
                <a:gd name="T32" fmla="*/ 2147483647 w 37"/>
                <a:gd name="T33" fmla="*/ 2147483647 h 1650"/>
                <a:gd name="T34" fmla="*/ 2147483647 w 37"/>
                <a:gd name="T35" fmla="*/ 2147483647 h 1650"/>
                <a:gd name="T36" fmla="*/ 2147483647 w 37"/>
                <a:gd name="T37" fmla="*/ 2147483647 h 1650"/>
                <a:gd name="T38" fmla="*/ 2147483647 w 37"/>
                <a:gd name="T39" fmla="*/ 2147483647 h 1650"/>
                <a:gd name="T40" fmla="*/ 2147483647 w 37"/>
                <a:gd name="T41" fmla="*/ 2147483647 h 1650"/>
                <a:gd name="T42" fmla="*/ 2147483647 w 37"/>
                <a:gd name="T43" fmla="*/ 2147483647 h 1650"/>
                <a:gd name="T44" fmla="*/ 2147483647 w 37"/>
                <a:gd name="T45" fmla="*/ 2147483647 h 1650"/>
                <a:gd name="T46" fmla="*/ 2147483647 w 37"/>
                <a:gd name="T47" fmla="*/ 2147483647 h 1650"/>
                <a:gd name="T48" fmla="*/ 2147483647 w 37"/>
                <a:gd name="T49" fmla="*/ 2147483647 h 1650"/>
                <a:gd name="T50" fmla="*/ 2147483647 w 37"/>
                <a:gd name="T51" fmla="*/ 2147483647 h 1650"/>
                <a:gd name="T52" fmla="*/ 2147483647 w 37"/>
                <a:gd name="T53" fmla="*/ 2147483647 h 1650"/>
                <a:gd name="T54" fmla="*/ 2147483647 w 37"/>
                <a:gd name="T55" fmla="*/ 2147483647 h 1650"/>
                <a:gd name="T56" fmla="*/ 2147483647 w 37"/>
                <a:gd name="T57" fmla="*/ 2147483647 h 1650"/>
                <a:gd name="T58" fmla="*/ 2147483647 w 37"/>
                <a:gd name="T59" fmla="*/ 2147483647 h 1650"/>
                <a:gd name="T60" fmla="*/ 2147483647 w 37"/>
                <a:gd name="T61" fmla="*/ 2147483647 h 1650"/>
                <a:gd name="T62" fmla="*/ 2147483647 w 37"/>
                <a:gd name="T63" fmla="*/ 2147483647 h 1650"/>
                <a:gd name="T64" fmla="*/ 2147483647 w 37"/>
                <a:gd name="T65" fmla="*/ 2147483647 h 1650"/>
                <a:gd name="T66" fmla="*/ 2147483647 w 37"/>
                <a:gd name="T67" fmla="*/ 2147483647 h 1650"/>
                <a:gd name="T68" fmla="*/ 2147483647 w 37"/>
                <a:gd name="T69" fmla="*/ 2147483647 h 165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650"/>
                <a:gd name="T107" fmla="*/ 37 w 37"/>
                <a:gd name="T108" fmla="*/ 1650 h 165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650">
                  <a:moveTo>
                    <a:pt x="25" y="12"/>
                  </a:moveTo>
                  <a:lnTo>
                    <a:pt x="25" y="87"/>
                  </a:lnTo>
                  <a:cubicBezTo>
                    <a:pt x="25" y="94"/>
                    <a:pt x="20" y="100"/>
                    <a:pt x="13" y="100"/>
                  </a:cubicBezTo>
                  <a:cubicBezTo>
                    <a:pt x="6" y="100"/>
                    <a:pt x="0" y="94"/>
                    <a:pt x="0" y="88"/>
                  </a:cubicBezTo>
                  <a:lnTo>
                    <a:pt x="0" y="13"/>
                  </a:ln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5" y="5"/>
                    <a:pt x="25" y="12"/>
                  </a:cubicBezTo>
                  <a:close/>
                  <a:moveTo>
                    <a:pt x="26" y="187"/>
                  </a:moveTo>
                  <a:lnTo>
                    <a:pt x="27" y="262"/>
                  </a:lnTo>
                  <a:cubicBezTo>
                    <a:pt x="27" y="269"/>
                    <a:pt x="21" y="275"/>
                    <a:pt x="14" y="275"/>
                  </a:cubicBezTo>
                  <a:cubicBezTo>
                    <a:pt x="7" y="275"/>
                    <a:pt x="2" y="269"/>
                    <a:pt x="2" y="263"/>
                  </a:cubicBezTo>
                  <a:lnTo>
                    <a:pt x="1" y="188"/>
                  </a:lnTo>
                  <a:cubicBezTo>
                    <a:pt x="1" y="181"/>
                    <a:pt x="7" y="175"/>
                    <a:pt x="14" y="175"/>
                  </a:cubicBezTo>
                  <a:cubicBezTo>
                    <a:pt x="20" y="175"/>
                    <a:pt x="26" y="180"/>
                    <a:pt x="26" y="187"/>
                  </a:cubicBezTo>
                  <a:close/>
                  <a:moveTo>
                    <a:pt x="27" y="362"/>
                  </a:moveTo>
                  <a:lnTo>
                    <a:pt x="28" y="437"/>
                  </a:lnTo>
                  <a:cubicBezTo>
                    <a:pt x="28" y="444"/>
                    <a:pt x="23" y="450"/>
                    <a:pt x="16" y="450"/>
                  </a:cubicBezTo>
                  <a:cubicBezTo>
                    <a:pt x="9" y="450"/>
                    <a:pt x="3" y="444"/>
                    <a:pt x="3" y="438"/>
                  </a:cubicBezTo>
                  <a:lnTo>
                    <a:pt x="2" y="363"/>
                  </a:lnTo>
                  <a:cubicBezTo>
                    <a:pt x="2" y="356"/>
                    <a:pt x="8" y="350"/>
                    <a:pt x="15" y="350"/>
                  </a:cubicBezTo>
                  <a:cubicBezTo>
                    <a:pt x="22" y="350"/>
                    <a:pt x="27" y="355"/>
                    <a:pt x="27" y="362"/>
                  </a:cubicBezTo>
                  <a:close/>
                  <a:moveTo>
                    <a:pt x="29" y="537"/>
                  </a:moveTo>
                  <a:lnTo>
                    <a:pt x="29" y="612"/>
                  </a:lnTo>
                  <a:cubicBezTo>
                    <a:pt x="29" y="619"/>
                    <a:pt x="24" y="625"/>
                    <a:pt x="17" y="625"/>
                  </a:cubicBezTo>
                  <a:cubicBezTo>
                    <a:pt x="10" y="625"/>
                    <a:pt x="4" y="619"/>
                    <a:pt x="4" y="613"/>
                  </a:cubicBezTo>
                  <a:lnTo>
                    <a:pt x="4" y="538"/>
                  </a:lnTo>
                  <a:cubicBezTo>
                    <a:pt x="4" y="531"/>
                    <a:pt x="9" y="525"/>
                    <a:pt x="16" y="525"/>
                  </a:cubicBezTo>
                  <a:cubicBezTo>
                    <a:pt x="23" y="525"/>
                    <a:pt x="29" y="530"/>
                    <a:pt x="29" y="537"/>
                  </a:cubicBezTo>
                  <a:close/>
                  <a:moveTo>
                    <a:pt x="30" y="712"/>
                  </a:moveTo>
                  <a:lnTo>
                    <a:pt x="31" y="787"/>
                  </a:lnTo>
                  <a:cubicBezTo>
                    <a:pt x="31" y="794"/>
                    <a:pt x="25" y="800"/>
                    <a:pt x="18" y="800"/>
                  </a:cubicBezTo>
                  <a:cubicBezTo>
                    <a:pt x="11" y="800"/>
                    <a:pt x="6" y="794"/>
                    <a:pt x="6" y="788"/>
                  </a:cubicBezTo>
                  <a:lnTo>
                    <a:pt x="5" y="713"/>
                  </a:lnTo>
                  <a:cubicBezTo>
                    <a:pt x="5" y="706"/>
                    <a:pt x="11" y="700"/>
                    <a:pt x="18" y="700"/>
                  </a:cubicBezTo>
                  <a:cubicBezTo>
                    <a:pt x="24" y="700"/>
                    <a:pt x="30" y="705"/>
                    <a:pt x="30" y="712"/>
                  </a:cubicBezTo>
                  <a:close/>
                  <a:moveTo>
                    <a:pt x="32" y="887"/>
                  </a:moveTo>
                  <a:lnTo>
                    <a:pt x="32" y="962"/>
                  </a:lnTo>
                  <a:cubicBezTo>
                    <a:pt x="32" y="969"/>
                    <a:pt x="27" y="975"/>
                    <a:pt x="20" y="975"/>
                  </a:cubicBezTo>
                  <a:cubicBezTo>
                    <a:pt x="13" y="975"/>
                    <a:pt x="7" y="969"/>
                    <a:pt x="7" y="963"/>
                  </a:cubicBezTo>
                  <a:lnTo>
                    <a:pt x="7" y="888"/>
                  </a:lnTo>
                  <a:cubicBezTo>
                    <a:pt x="6" y="881"/>
                    <a:pt x="12" y="875"/>
                    <a:pt x="19" y="875"/>
                  </a:cubicBezTo>
                  <a:cubicBezTo>
                    <a:pt x="26" y="875"/>
                    <a:pt x="31" y="880"/>
                    <a:pt x="32" y="887"/>
                  </a:cubicBezTo>
                  <a:close/>
                  <a:moveTo>
                    <a:pt x="33" y="1062"/>
                  </a:moveTo>
                  <a:lnTo>
                    <a:pt x="33" y="1137"/>
                  </a:lnTo>
                  <a:cubicBezTo>
                    <a:pt x="34" y="1144"/>
                    <a:pt x="28" y="1150"/>
                    <a:pt x="21" y="1150"/>
                  </a:cubicBezTo>
                  <a:cubicBezTo>
                    <a:pt x="14" y="1150"/>
                    <a:pt x="9" y="1144"/>
                    <a:pt x="8" y="1138"/>
                  </a:cubicBezTo>
                  <a:lnTo>
                    <a:pt x="8" y="1063"/>
                  </a:lnTo>
                  <a:cubicBezTo>
                    <a:pt x="8" y="1056"/>
                    <a:pt x="13" y="1050"/>
                    <a:pt x="20" y="1050"/>
                  </a:cubicBezTo>
                  <a:cubicBezTo>
                    <a:pt x="27" y="1050"/>
                    <a:pt x="33" y="1055"/>
                    <a:pt x="33" y="1062"/>
                  </a:cubicBezTo>
                  <a:close/>
                  <a:moveTo>
                    <a:pt x="34" y="1237"/>
                  </a:moveTo>
                  <a:lnTo>
                    <a:pt x="35" y="1312"/>
                  </a:lnTo>
                  <a:cubicBezTo>
                    <a:pt x="35" y="1319"/>
                    <a:pt x="29" y="1325"/>
                    <a:pt x="22" y="1325"/>
                  </a:cubicBezTo>
                  <a:cubicBezTo>
                    <a:pt x="15" y="1325"/>
                    <a:pt x="10" y="1319"/>
                    <a:pt x="10" y="1313"/>
                  </a:cubicBezTo>
                  <a:lnTo>
                    <a:pt x="9" y="1238"/>
                  </a:lnTo>
                  <a:cubicBezTo>
                    <a:pt x="9" y="1231"/>
                    <a:pt x="15" y="1225"/>
                    <a:pt x="22" y="1225"/>
                  </a:cubicBezTo>
                  <a:cubicBezTo>
                    <a:pt x="29" y="1225"/>
                    <a:pt x="34" y="1230"/>
                    <a:pt x="34" y="1237"/>
                  </a:cubicBezTo>
                  <a:close/>
                  <a:moveTo>
                    <a:pt x="36" y="1412"/>
                  </a:moveTo>
                  <a:lnTo>
                    <a:pt x="36" y="1487"/>
                  </a:lnTo>
                  <a:cubicBezTo>
                    <a:pt x="36" y="1494"/>
                    <a:pt x="31" y="1500"/>
                    <a:pt x="24" y="1500"/>
                  </a:cubicBezTo>
                  <a:cubicBezTo>
                    <a:pt x="17" y="1500"/>
                    <a:pt x="11" y="1494"/>
                    <a:pt x="11" y="1488"/>
                  </a:cubicBezTo>
                  <a:lnTo>
                    <a:pt x="11" y="1413"/>
                  </a:lnTo>
                  <a:cubicBezTo>
                    <a:pt x="11" y="1406"/>
                    <a:pt x="16" y="1400"/>
                    <a:pt x="23" y="1400"/>
                  </a:cubicBezTo>
                  <a:cubicBezTo>
                    <a:pt x="30" y="1400"/>
                    <a:pt x="36" y="1405"/>
                    <a:pt x="36" y="1412"/>
                  </a:cubicBezTo>
                  <a:close/>
                  <a:moveTo>
                    <a:pt x="37" y="1587"/>
                  </a:moveTo>
                  <a:lnTo>
                    <a:pt x="37" y="1637"/>
                  </a:lnTo>
                  <a:cubicBezTo>
                    <a:pt x="37" y="1644"/>
                    <a:pt x="32" y="1650"/>
                    <a:pt x="25" y="1650"/>
                  </a:cubicBezTo>
                  <a:cubicBezTo>
                    <a:pt x="18" y="1650"/>
                    <a:pt x="12" y="1644"/>
                    <a:pt x="12" y="1638"/>
                  </a:cubicBezTo>
                  <a:lnTo>
                    <a:pt x="12" y="1588"/>
                  </a:lnTo>
                  <a:cubicBezTo>
                    <a:pt x="12" y="1581"/>
                    <a:pt x="17" y="1575"/>
                    <a:pt x="24" y="1575"/>
                  </a:cubicBezTo>
                  <a:cubicBezTo>
                    <a:pt x="31" y="1575"/>
                    <a:pt x="37" y="1580"/>
                    <a:pt x="37" y="158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bevel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421" name="Rectangle 910"/>
            <p:cNvSpPr>
              <a:spLocks noChangeArrowheads="1"/>
            </p:cNvSpPr>
            <p:nvPr/>
          </p:nvSpPr>
          <p:spPr bwMode="auto">
            <a:xfrm>
              <a:off x="7427912" y="5339557"/>
              <a:ext cx="168275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B: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22" name="Rectangle 911"/>
            <p:cNvSpPr>
              <a:spLocks noChangeArrowheads="1"/>
            </p:cNvSpPr>
            <p:nvPr/>
          </p:nvSpPr>
          <p:spPr bwMode="auto">
            <a:xfrm>
              <a:off x="7427912" y="5552282"/>
              <a:ext cx="107950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T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23" name="Rectangle 912"/>
            <p:cNvSpPr>
              <a:spLocks noChangeArrowheads="1"/>
            </p:cNvSpPr>
            <p:nvPr/>
          </p:nvSpPr>
          <p:spPr bwMode="auto">
            <a:xfrm>
              <a:off x="7537450" y="5658644"/>
              <a:ext cx="762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900" b="0">
                  <a:solidFill>
                    <a:srgbClr val="000000"/>
                  </a:solidFill>
                </a:rPr>
                <a:t>B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24" name="Rectangle 914"/>
            <p:cNvSpPr>
              <a:spLocks noChangeArrowheads="1"/>
            </p:cNvSpPr>
            <p:nvPr/>
          </p:nvSpPr>
          <p:spPr bwMode="auto">
            <a:xfrm>
              <a:off x="7416800" y="6220619"/>
              <a:ext cx="119062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P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433" name="Group 432"/>
          <p:cNvGrpSpPr/>
          <p:nvPr/>
        </p:nvGrpSpPr>
        <p:grpSpPr>
          <a:xfrm>
            <a:off x="4306887" y="5850732"/>
            <a:ext cx="1908175" cy="962025"/>
            <a:chOff x="4306887" y="5850732"/>
            <a:chExt cx="1908175" cy="962025"/>
          </a:xfrm>
        </p:grpSpPr>
        <p:sp>
          <p:nvSpPr>
            <p:cNvPr id="428" name="Oval 379"/>
            <p:cNvSpPr>
              <a:spLocks noChangeArrowheads="1"/>
            </p:cNvSpPr>
            <p:nvPr/>
          </p:nvSpPr>
          <p:spPr bwMode="auto">
            <a:xfrm>
              <a:off x="4306887" y="5850732"/>
              <a:ext cx="1587500" cy="315912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GB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29" name="Text Box 4"/>
            <p:cNvSpPr txBox="1">
              <a:spLocks noChangeArrowheads="1"/>
            </p:cNvSpPr>
            <p:nvPr/>
          </p:nvSpPr>
          <p:spPr bwMode="auto">
            <a:xfrm>
              <a:off x="4702175" y="6504782"/>
              <a:ext cx="1512887" cy="30797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altLang="nl-BE" sz="1400" b="0" dirty="0">
                  <a:solidFill>
                    <a:srgbClr val="FF0000"/>
                  </a:solidFill>
                </a:rPr>
                <a:t>Filtering</a:t>
              </a:r>
              <a:endParaRPr lang="en-GB" altLang="nl-BE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37" name="Group 436"/>
          <p:cNvGrpSpPr/>
          <p:nvPr/>
        </p:nvGrpSpPr>
        <p:grpSpPr>
          <a:xfrm>
            <a:off x="6536530" y="4082257"/>
            <a:ext cx="1512888" cy="2757487"/>
            <a:chOff x="6536530" y="4082257"/>
            <a:chExt cx="1512888" cy="2757487"/>
          </a:xfrm>
        </p:grpSpPr>
        <p:sp>
          <p:nvSpPr>
            <p:cNvPr id="430" name="Oval 381"/>
            <p:cNvSpPr>
              <a:spLocks noChangeArrowheads="1"/>
            </p:cNvSpPr>
            <p:nvPr/>
          </p:nvSpPr>
          <p:spPr bwMode="auto">
            <a:xfrm>
              <a:off x="7177087" y="4082257"/>
              <a:ext cx="525463" cy="442912"/>
            </a:xfrm>
            <a:prstGeom prst="ellipse">
              <a:avLst/>
            </a:prstGeom>
            <a:noFill/>
            <a:ln w="28575" algn="ctr">
              <a:solidFill>
                <a:schemeClr val="accent1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GB" altLang="nl-BE" sz="1200">
                <a:solidFill>
                  <a:schemeClr val="accent1"/>
                </a:solidFill>
              </a:endParaRPr>
            </a:p>
          </p:txBody>
        </p:sp>
        <p:cxnSp>
          <p:nvCxnSpPr>
            <p:cNvPr id="431" name="Straight Arrow Connector 383"/>
            <p:cNvCxnSpPr>
              <a:cxnSpLocks noChangeShapeType="1"/>
              <a:stCxn id="430" idx="4"/>
            </p:cNvCxnSpPr>
            <p:nvPr/>
          </p:nvCxnSpPr>
          <p:spPr bwMode="auto">
            <a:xfrm flipH="1">
              <a:off x="7138987" y="4525169"/>
              <a:ext cx="300832" cy="2006600"/>
            </a:xfrm>
            <a:prstGeom prst="straightConnector1">
              <a:avLst/>
            </a:prstGeom>
            <a:noFill/>
            <a:ln w="28575" algn="ctr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2" name="Text Box 4"/>
            <p:cNvSpPr txBox="1">
              <a:spLocks noChangeArrowheads="1"/>
            </p:cNvSpPr>
            <p:nvPr/>
          </p:nvSpPr>
          <p:spPr bwMode="auto">
            <a:xfrm>
              <a:off x="6536530" y="6531769"/>
              <a:ext cx="1512888" cy="30797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altLang="nl-BE" sz="1400" b="0" dirty="0">
                  <a:solidFill>
                    <a:schemeClr val="accent1"/>
                  </a:solidFill>
                </a:rPr>
                <a:t>G &gt; V : </a:t>
              </a:r>
              <a:r>
                <a:rPr lang="en-GB" altLang="nl-BE" sz="1400" b="0" dirty="0" err="1">
                  <a:solidFill>
                    <a:schemeClr val="accent1"/>
                  </a:solidFill>
                </a:rPr>
                <a:t>verwijder</a:t>
              </a:r>
              <a:endParaRPr lang="en-GB" altLang="nl-BE" sz="14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30219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Toegangscontrole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Toegangsbeperking</a:t>
            </a:r>
          </a:p>
          <a:p>
            <a:r>
              <a:rPr lang="nl-BE" sz="1400" dirty="0" smtClean="0"/>
              <a:t>Werken met beveiligingsniveaus</a:t>
            </a:r>
            <a:endParaRPr lang="nl-BE" sz="1400" dirty="0"/>
          </a:p>
        </p:txBody>
      </p:sp>
      <p:pic>
        <p:nvPicPr>
          <p:cNvPr id="15" name="Picture 4" descr="http://www.security-seals.be/files/f7a51fb67be49b5176b57a03a8eee5b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282" y="2017572"/>
            <a:ext cx="1237718" cy="275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116"/>
          <p:cNvSpPr txBox="1">
            <a:spLocks noChangeArrowheads="1"/>
          </p:cNvSpPr>
          <p:nvPr/>
        </p:nvSpPr>
        <p:spPr bwMode="auto">
          <a:xfrm>
            <a:off x="630424" y="1306944"/>
            <a:ext cx="21579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3200" dirty="0" smtClean="0">
                <a:solidFill>
                  <a:schemeClr val="tx2"/>
                </a:solidFill>
              </a:rPr>
              <a:t>Voorbeeld</a:t>
            </a:r>
            <a:endParaRPr lang="nl-NL" altLang="nl-BE" sz="3200" dirty="0">
              <a:solidFill>
                <a:schemeClr val="tx2"/>
              </a:solidFill>
            </a:endParaRPr>
          </a:p>
        </p:txBody>
      </p:sp>
      <p:sp>
        <p:nvSpPr>
          <p:cNvPr id="9" name="Text Box 242"/>
          <p:cNvSpPr txBox="1">
            <a:spLocks noChangeArrowheads="1"/>
          </p:cNvSpPr>
          <p:nvPr/>
        </p:nvSpPr>
        <p:spPr bwMode="auto">
          <a:xfrm>
            <a:off x="674688" y="1855633"/>
            <a:ext cx="69556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BE" altLang="nl-BE" sz="1600" b="0" dirty="0">
                <a:solidFill>
                  <a:srgbClr val="000000"/>
                </a:solidFill>
              </a:rPr>
              <a:t>TG: topgeheim; G: geheim; V: vertrouwelijk; P: </a:t>
            </a:r>
            <a:r>
              <a:rPr lang="nl-BE" altLang="nl-BE" sz="1600" b="0" dirty="0" smtClean="0">
                <a:solidFill>
                  <a:srgbClr val="000000"/>
                </a:solidFill>
              </a:rPr>
              <a:t>publiek, </a:t>
            </a:r>
            <a:r>
              <a:rPr lang="nl-BE" altLang="nl-BE" sz="1600" b="0" dirty="0">
                <a:solidFill>
                  <a:srgbClr val="000000"/>
                </a:solidFill>
              </a:rPr>
              <a:t>waarbij TG&gt;G&gt;V&gt;P</a:t>
            </a:r>
            <a:endParaRPr lang="nl-NL" altLang="nl-BE" sz="1600" dirty="0">
              <a:solidFill>
                <a:srgbClr val="000000"/>
              </a:solidFill>
            </a:endParaRPr>
          </a:p>
        </p:txBody>
      </p:sp>
      <p:sp>
        <p:nvSpPr>
          <p:cNvPr id="11" name="AutoShape 401"/>
          <p:cNvSpPr>
            <a:spLocks noChangeAspect="1" noChangeArrowheads="1" noTextEdit="1"/>
          </p:cNvSpPr>
          <p:nvPr/>
        </p:nvSpPr>
        <p:spPr bwMode="auto">
          <a:xfrm>
            <a:off x="358775" y="2320132"/>
            <a:ext cx="7513637" cy="444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" name="Rectangle 403"/>
          <p:cNvSpPr>
            <a:spLocks noChangeArrowheads="1"/>
          </p:cNvSpPr>
          <p:nvPr/>
        </p:nvSpPr>
        <p:spPr bwMode="auto">
          <a:xfrm>
            <a:off x="454025" y="2647157"/>
            <a:ext cx="7345362" cy="2889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endParaRPr lang="en-GB" altLang="nl-BE" sz="1200">
              <a:solidFill>
                <a:schemeClr val="tx1"/>
              </a:solidFill>
            </a:endParaRPr>
          </a:p>
        </p:txBody>
      </p:sp>
      <p:sp>
        <p:nvSpPr>
          <p:cNvPr id="13" name="Rectangle 404"/>
          <p:cNvSpPr>
            <a:spLocks noChangeArrowheads="1"/>
          </p:cNvSpPr>
          <p:nvPr/>
        </p:nvSpPr>
        <p:spPr bwMode="auto">
          <a:xfrm>
            <a:off x="517525" y="2683669"/>
            <a:ext cx="51117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>
                <a:solidFill>
                  <a:srgbClr val="000000"/>
                </a:solidFill>
              </a:rPr>
              <a:t>Tabel 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14" name="Rectangle 405"/>
          <p:cNvSpPr>
            <a:spLocks noChangeArrowheads="1"/>
          </p:cNvSpPr>
          <p:nvPr/>
        </p:nvSpPr>
        <p:spPr bwMode="auto">
          <a:xfrm>
            <a:off x="1028700" y="2690019"/>
            <a:ext cx="289242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Schilderij          primaire sleutel = {S_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16" name="Rectangle 406"/>
          <p:cNvSpPr>
            <a:spLocks noChangeArrowheads="1"/>
          </p:cNvSpPr>
          <p:nvPr/>
        </p:nvSpPr>
        <p:spPr bwMode="auto">
          <a:xfrm>
            <a:off x="3921125" y="2690019"/>
            <a:ext cx="17780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ID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17" name="Rectangle 407"/>
          <p:cNvSpPr>
            <a:spLocks noChangeArrowheads="1"/>
          </p:cNvSpPr>
          <p:nvPr/>
        </p:nvSpPr>
        <p:spPr bwMode="auto">
          <a:xfrm>
            <a:off x="4098925" y="2690019"/>
            <a:ext cx="217487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, B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18" name="Rectangle 408"/>
          <p:cNvSpPr>
            <a:spLocks noChangeArrowheads="1"/>
          </p:cNvSpPr>
          <p:nvPr/>
        </p:nvSpPr>
        <p:spPr bwMode="auto">
          <a:xfrm>
            <a:off x="4316412" y="2796382"/>
            <a:ext cx="635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900" b="0">
                <a:solidFill>
                  <a:srgbClr val="000000"/>
                </a:solidFill>
              </a:rPr>
              <a:t>1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19" name="Rectangle 409"/>
          <p:cNvSpPr>
            <a:spLocks noChangeArrowheads="1"/>
          </p:cNvSpPr>
          <p:nvPr/>
        </p:nvSpPr>
        <p:spPr bwMode="auto">
          <a:xfrm>
            <a:off x="4379912" y="2690019"/>
            <a:ext cx="2535238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}    vreemde sleutel = {Eigenaar}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1" name="Rectangle 410"/>
          <p:cNvSpPr>
            <a:spLocks noChangeArrowheads="1"/>
          </p:cNvSpPr>
          <p:nvPr/>
        </p:nvSpPr>
        <p:spPr bwMode="auto">
          <a:xfrm>
            <a:off x="454025" y="3020219"/>
            <a:ext cx="7345362" cy="490538"/>
          </a:xfrm>
          <a:prstGeom prst="rect">
            <a:avLst/>
          </a:prstGeom>
          <a:solidFill>
            <a:srgbClr val="D2D2D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endParaRPr lang="en-GB" altLang="nl-BE" sz="1200">
              <a:solidFill>
                <a:schemeClr val="tx1"/>
              </a:solidFill>
            </a:endParaRPr>
          </a:p>
        </p:txBody>
      </p:sp>
      <p:sp>
        <p:nvSpPr>
          <p:cNvPr id="22" name="Rectangle 411"/>
          <p:cNvSpPr>
            <a:spLocks noChangeArrowheads="1"/>
          </p:cNvSpPr>
          <p:nvPr/>
        </p:nvSpPr>
        <p:spPr bwMode="auto">
          <a:xfrm>
            <a:off x="454025" y="3020219"/>
            <a:ext cx="7345362" cy="490538"/>
          </a:xfrm>
          <a:prstGeom prst="rect">
            <a:avLst/>
          </a:prstGeom>
          <a:noFill/>
          <a:ln w="19050" cap="rnd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endParaRPr lang="en-GB" altLang="nl-BE" sz="1200">
              <a:solidFill>
                <a:schemeClr val="tx1"/>
              </a:solidFill>
            </a:endParaRPr>
          </a:p>
        </p:txBody>
      </p:sp>
      <p:sp>
        <p:nvSpPr>
          <p:cNvPr id="23" name="Rectangle 413"/>
          <p:cNvSpPr>
            <a:spLocks noChangeArrowheads="1"/>
          </p:cNvSpPr>
          <p:nvPr/>
        </p:nvSpPr>
        <p:spPr bwMode="auto">
          <a:xfrm>
            <a:off x="519112" y="3050382"/>
            <a:ext cx="21748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S_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4" name="Rectangle 414"/>
          <p:cNvSpPr>
            <a:spLocks noChangeArrowheads="1"/>
          </p:cNvSpPr>
          <p:nvPr/>
        </p:nvSpPr>
        <p:spPr bwMode="auto">
          <a:xfrm>
            <a:off x="736600" y="3050382"/>
            <a:ext cx="17780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ID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5" name="Rectangle 415"/>
          <p:cNvSpPr>
            <a:spLocks noChangeArrowheads="1"/>
          </p:cNvSpPr>
          <p:nvPr/>
        </p:nvSpPr>
        <p:spPr bwMode="auto">
          <a:xfrm>
            <a:off x="912812" y="3050382"/>
            <a:ext cx="4921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: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6" name="Rectangle 416"/>
          <p:cNvSpPr>
            <a:spLocks noChangeArrowheads="1"/>
          </p:cNvSpPr>
          <p:nvPr/>
        </p:nvSpPr>
        <p:spPr bwMode="auto">
          <a:xfrm>
            <a:off x="519112" y="3263107"/>
            <a:ext cx="34448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char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7" name="Rectangle 417"/>
          <p:cNvSpPr>
            <a:spLocks noChangeArrowheads="1"/>
          </p:cNvSpPr>
          <p:nvPr/>
        </p:nvSpPr>
        <p:spPr bwMode="auto">
          <a:xfrm>
            <a:off x="863600" y="3263107"/>
            <a:ext cx="21590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(3)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8" name="Rectangle 418"/>
          <p:cNvSpPr>
            <a:spLocks noChangeArrowheads="1"/>
          </p:cNvSpPr>
          <p:nvPr/>
        </p:nvSpPr>
        <p:spPr bwMode="auto">
          <a:xfrm>
            <a:off x="1731962" y="3050382"/>
            <a:ext cx="52228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Naam: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9" name="Rectangle 419"/>
          <p:cNvSpPr>
            <a:spLocks noChangeArrowheads="1"/>
          </p:cNvSpPr>
          <p:nvPr/>
        </p:nvSpPr>
        <p:spPr bwMode="auto">
          <a:xfrm>
            <a:off x="1731962" y="3263107"/>
            <a:ext cx="59055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varchar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0" name="Rectangle 420"/>
          <p:cNvSpPr>
            <a:spLocks noChangeArrowheads="1"/>
          </p:cNvSpPr>
          <p:nvPr/>
        </p:nvSpPr>
        <p:spPr bwMode="auto">
          <a:xfrm>
            <a:off x="3181350" y="3050382"/>
            <a:ext cx="66040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Periode: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1" name="Rectangle 421"/>
          <p:cNvSpPr>
            <a:spLocks noChangeArrowheads="1"/>
          </p:cNvSpPr>
          <p:nvPr/>
        </p:nvSpPr>
        <p:spPr bwMode="auto">
          <a:xfrm>
            <a:off x="3181350" y="3263107"/>
            <a:ext cx="541337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integer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2" name="Rectangle 422"/>
          <p:cNvSpPr>
            <a:spLocks noChangeArrowheads="1"/>
          </p:cNvSpPr>
          <p:nvPr/>
        </p:nvSpPr>
        <p:spPr bwMode="auto">
          <a:xfrm>
            <a:off x="4459287" y="3059907"/>
            <a:ext cx="669925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Waarde: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3" name="Rectangle 423"/>
          <p:cNvSpPr>
            <a:spLocks noChangeArrowheads="1"/>
          </p:cNvSpPr>
          <p:nvPr/>
        </p:nvSpPr>
        <p:spPr bwMode="auto">
          <a:xfrm>
            <a:off x="4459287" y="3272632"/>
            <a:ext cx="295275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real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4" name="Rectangle 424"/>
          <p:cNvSpPr>
            <a:spLocks noChangeArrowheads="1"/>
          </p:cNvSpPr>
          <p:nvPr/>
        </p:nvSpPr>
        <p:spPr bwMode="auto">
          <a:xfrm>
            <a:off x="5959475" y="3050382"/>
            <a:ext cx="758825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Eigenaar: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5" name="Rectangle 425"/>
          <p:cNvSpPr>
            <a:spLocks noChangeArrowheads="1"/>
          </p:cNvSpPr>
          <p:nvPr/>
        </p:nvSpPr>
        <p:spPr bwMode="auto">
          <a:xfrm>
            <a:off x="5959475" y="3263107"/>
            <a:ext cx="59055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varchar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6" name="Rectangle 426"/>
          <p:cNvSpPr>
            <a:spLocks noChangeArrowheads="1"/>
          </p:cNvSpPr>
          <p:nvPr/>
        </p:nvSpPr>
        <p:spPr bwMode="auto">
          <a:xfrm>
            <a:off x="454025" y="3585369"/>
            <a:ext cx="7345362" cy="833438"/>
          </a:xfrm>
          <a:prstGeom prst="rect">
            <a:avLst/>
          </a:prstGeom>
          <a:noFill/>
          <a:ln w="12700" cap="rnd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endParaRPr lang="en-GB" altLang="nl-BE" sz="1200">
              <a:solidFill>
                <a:schemeClr val="tx1"/>
              </a:solidFill>
            </a:endParaRPr>
          </a:p>
        </p:txBody>
      </p:sp>
      <p:sp>
        <p:nvSpPr>
          <p:cNvPr id="37" name="Rectangle 427"/>
          <p:cNvSpPr>
            <a:spLocks noChangeArrowheads="1"/>
          </p:cNvSpPr>
          <p:nvPr/>
        </p:nvSpPr>
        <p:spPr bwMode="auto">
          <a:xfrm>
            <a:off x="550862" y="3644107"/>
            <a:ext cx="31591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S01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8" name="Rectangle 428"/>
          <p:cNvSpPr>
            <a:spLocks noChangeArrowheads="1"/>
          </p:cNvSpPr>
          <p:nvPr/>
        </p:nvSpPr>
        <p:spPr bwMode="auto">
          <a:xfrm>
            <a:off x="1724025" y="3644107"/>
            <a:ext cx="90805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Vissershuis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9" name="Rectangle 429"/>
          <p:cNvSpPr>
            <a:spLocks noChangeArrowheads="1"/>
          </p:cNvSpPr>
          <p:nvPr/>
        </p:nvSpPr>
        <p:spPr bwMode="auto">
          <a:xfrm>
            <a:off x="3238500" y="3644107"/>
            <a:ext cx="39370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1882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40" name="Rectangle 430"/>
          <p:cNvSpPr>
            <a:spLocks noChangeArrowheads="1"/>
          </p:cNvSpPr>
          <p:nvPr/>
        </p:nvSpPr>
        <p:spPr bwMode="auto">
          <a:xfrm>
            <a:off x="6048375" y="3644107"/>
            <a:ext cx="73025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Boijmans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41" name="Rectangle 431"/>
          <p:cNvSpPr>
            <a:spLocks noChangeArrowheads="1"/>
          </p:cNvSpPr>
          <p:nvPr/>
        </p:nvSpPr>
        <p:spPr bwMode="auto">
          <a:xfrm>
            <a:off x="4505325" y="3644107"/>
            <a:ext cx="885825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16.000.000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42" name="Rectangle 432"/>
          <p:cNvSpPr>
            <a:spLocks noChangeArrowheads="1"/>
          </p:cNvSpPr>
          <p:nvPr/>
        </p:nvSpPr>
        <p:spPr bwMode="auto">
          <a:xfrm>
            <a:off x="546100" y="3931444"/>
            <a:ext cx="315912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S03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43" name="Rectangle 433"/>
          <p:cNvSpPr>
            <a:spLocks noChangeArrowheads="1"/>
          </p:cNvSpPr>
          <p:nvPr/>
        </p:nvSpPr>
        <p:spPr bwMode="auto">
          <a:xfrm>
            <a:off x="1719262" y="3931444"/>
            <a:ext cx="44291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Mona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44" name="Rectangle 434"/>
          <p:cNvSpPr>
            <a:spLocks noChangeArrowheads="1"/>
          </p:cNvSpPr>
          <p:nvPr/>
        </p:nvSpPr>
        <p:spPr bwMode="auto">
          <a:xfrm>
            <a:off x="2211387" y="3931444"/>
            <a:ext cx="325438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Lisa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45" name="Rectangle 435"/>
          <p:cNvSpPr>
            <a:spLocks noChangeArrowheads="1"/>
          </p:cNvSpPr>
          <p:nvPr/>
        </p:nvSpPr>
        <p:spPr bwMode="auto">
          <a:xfrm>
            <a:off x="3233737" y="3931444"/>
            <a:ext cx="39370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1499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46" name="Rectangle 436"/>
          <p:cNvSpPr>
            <a:spLocks noChangeArrowheads="1"/>
          </p:cNvSpPr>
          <p:nvPr/>
        </p:nvSpPr>
        <p:spPr bwMode="auto">
          <a:xfrm>
            <a:off x="6069012" y="3931444"/>
            <a:ext cx="541338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Louvre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47" name="Rectangle 437"/>
          <p:cNvSpPr>
            <a:spLocks noChangeArrowheads="1"/>
          </p:cNvSpPr>
          <p:nvPr/>
        </p:nvSpPr>
        <p:spPr bwMode="auto">
          <a:xfrm>
            <a:off x="4500562" y="3931444"/>
            <a:ext cx="88582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30.000.000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48" name="Rectangle 438"/>
          <p:cNvSpPr>
            <a:spLocks noChangeArrowheads="1"/>
          </p:cNvSpPr>
          <p:nvPr/>
        </p:nvSpPr>
        <p:spPr bwMode="auto">
          <a:xfrm>
            <a:off x="546100" y="4202907"/>
            <a:ext cx="315912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S03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49" name="Rectangle 439"/>
          <p:cNvSpPr>
            <a:spLocks noChangeArrowheads="1"/>
          </p:cNvSpPr>
          <p:nvPr/>
        </p:nvSpPr>
        <p:spPr bwMode="auto">
          <a:xfrm>
            <a:off x="1719262" y="4202907"/>
            <a:ext cx="44291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Mona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50" name="Rectangle 440"/>
          <p:cNvSpPr>
            <a:spLocks noChangeArrowheads="1"/>
          </p:cNvSpPr>
          <p:nvPr/>
        </p:nvSpPr>
        <p:spPr bwMode="auto">
          <a:xfrm>
            <a:off x="2211387" y="4202907"/>
            <a:ext cx="32543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Lisa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51" name="Rectangle 441"/>
          <p:cNvSpPr>
            <a:spLocks noChangeArrowheads="1"/>
          </p:cNvSpPr>
          <p:nvPr/>
        </p:nvSpPr>
        <p:spPr bwMode="auto">
          <a:xfrm>
            <a:off x="3233737" y="4202907"/>
            <a:ext cx="39370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1499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52" name="Rectangle 442"/>
          <p:cNvSpPr>
            <a:spLocks noChangeArrowheads="1"/>
          </p:cNvSpPr>
          <p:nvPr/>
        </p:nvSpPr>
        <p:spPr bwMode="auto">
          <a:xfrm>
            <a:off x="6069012" y="4202907"/>
            <a:ext cx="54133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Louvre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53" name="Rectangle 443"/>
          <p:cNvSpPr>
            <a:spLocks noChangeArrowheads="1"/>
          </p:cNvSpPr>
          <p:nvPr/>
        </p:nvSpPr>
        <p:spPr bwMode="auto">
          <a:xfrm>
            <a:off x="4500562" y="4202907"/>
            <a:ext cx="885825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75.000.000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54" name="Line 444"/>
          <p:cNvSpPr>
            <a:spLocks noChangeShapeType="1"/>
          </p:cNvSpPr>
          <p:nvPr/>
        </p:nvSpPr>
        <p:spPr bwMode="auto">
          <a:xfrm>
            <a:off x="454025" y="3872707"/>
            <a:ext cx="7345362" cy="1587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5" name="Line 445"/>
          <p:cNvSpPr>
            <a:spLocks noChangeShapeType="1"/>
          </p:cNvSpPr>
          <p:nvPr/>
        </p:nvSpPr>
        <p:spPr bwMode="auto">
          <a:xfrm>
            <a:off x="454025" y="4160044"/>
            <a:ext cx="7345362" cy="1588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6" name="Line 446"/>
          <p:cNvSpPr>
            <a:spLocks noChangeShapeType="1"/>
          </p:cNvSpPr>
          <p:nvPr/>
        </p:nvSpPr>
        <p:spPr bwMode="auto">
          <a:xfrm>
            <a:off x="1625600" y="3023394"/>
            <a:ext cx="1587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7" name="Line 447"/>
          <p:cNvSpPr>
            <a:spLocks noChangeShapeType="1"/>
          </p:cNvSpPr>
          <p:nvPr/>
        </p:nvSpPr>
        <p:spPr bwMode="auto">
          <a:xfrm>
            <a:off x="1617662" y="3583782"/>
            <a:ext cx="1588" cy="835025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8" name="Line 448"/>
          <p:cNvSpPr>
            <a:spLocks noChangeShapeType="1"/>
          </p:cNvSpPr>
          <p:nvPr/>
        </p:nvSpPr>
        <p:spPr bwMode="auto">
          <a:xfrm>
            <a:off x="3078162" y="3583782"/>
            <a:ext cx="1588" cy="822325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9" name="Line 449"/>
          <p:cNvSpPr>
            <a:spLocks noChangeShapeType="1"/>
          </p:cNvSpPr>
          <p:nvPr/>
        </p:nvSpPr>
        <p:spPr bwMode="auto">
          <a:xfrm>
            <a:off x="4343400" y="3583782"/>
            <a:ext cx="1587" cy="822325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0" name="Line 450"/>
          <p:cNvSpPr>
            <a:spLocks noChangeShapeType="1"/>
          </p:cNvSpPr>
          <p:nvPr/>
        </p:nvSpPr>
        <p:spPr bwMode="auto">
          <a:xfrm>
            <a:off x="5867400" y="3583782"/>
            <a:ext cx="1587" cy="809625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1" name="Line 451"/>
          <p:cNvSpPr>
            <a:spLocks noChangeShapeType="1"/>
          </p:cNvSpPr>
          <p:nvPr/>
        </p:nvSpPr>
        <p:spPr bwMode="auto">
          <a:xfrm>
            <a:off x="3078162" y="3023394"/>
            <a:ext cx="1588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2" name="Line 452"/>
          <p:cNvSpPr>
            <a:spLocks noChangeShapeType="1"/>
          </p:cNvSpPr>
          <p:nvPr/>
        </p:nvSpPr>
        <p:spPr bwMode="auto">
          <a:xfrm>
            <a:off x="4343400" y="3024982"/>
            <a:ext cx="1587" cy="4841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3" name="Line 453"/>
          <p:cNvSpPr>
            <a:spLocks noChangeShapeType="1"/>
          </p:cNvSpPr>
          <p:nvPr/>
        </p:nvSpPr>
        <p:spPr bwMode="auto">
          <a:xfrm>
            <a:off x="5867400" y="3020219"/>
            <a:ext cx="1587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4" name="Freeform 454"/>
          <p:cNvSpPr>
            <a:spLocks noEditPoints="1"/>
          </p:cNvSpPr>
          <p:nvPr/>
        </p:nvSpPr>
        <p:spPr bwMode="auto">
          <a:xfrm>
            <a:off x="1209675" y="3023394"/>
            <a:ext cx="12700" cy="484188"/>
          </a:xfrm>
          <a:custGeom>
            <a:avLst/>
            <a:gdLst>
              <a:gd name="T0" fmla="*/ 2147483647 w 8"/>
              <a:gd name="T1" fmla="*/ 0 h 305"/>
              <a:gd name="T2" fmla="*/ 2147483647 w 8"/>
              <a:gd name="T3" fmla="*/ 2147483647 h 305"/>
              <a:gd name="T4" fmla="*/ 0 w 8"/>
              <a:gd name="T5" fmla="*/ 2147483647 h 305"/>
              <a:gd name="T6" fmla="*/ 0 w 8"/>
              <a:gd name="T7" fmla="*/ 0 h 305"/>
              <a:gd name="T8" fmla="*/ 2147483647 w 8"/>
              <a:gd name="T9" fmla="*/ 0 h 305"/>
              <a:gd name="T10" fmla="*/ 2147483647 w 8"/>
              <a:gd name="T11" fmla="*/ 2147483647 h 305"/>
              <a:gd name="T12" fmla="*/ 2147483647 w 8"/>
              <a:gd name="T13" fmla="*/ 2147483647 h 305"/>
              <a:gd name="T14" fmla="*/ 0 w 8"/>
              <a:gd name="T15" fmla="*/ 2147483647 h 305"/>
              <a:gd name="T16" fmla="*/ 0 w 8"/>
              <a:gd name="T17" fmla="*/ 2147483647 h 305"/>
              <a:gd name="T18" fmla="*/ 2147483647 w 8"/>
              <a:gd name="T19" fmla="*/ 2147483647 h 305"/>
              <a:gd name="T20" fmla="*/ 2147483647 w 8"/>
              <a:gd name="T21" fmla="*/ 2147483647 h 305"/>
              <a:gd name="T22" fmla="*/ 2147483647 w 8"/>
              <a:gd name="T23" fmla="*/ 2147483647 h 305"/>
              <a:gd name="T24" fmla="*/ 0 w 8"/>
              <a:gd name="T25" fmla="*/ 2147483647 h 305"/>
              <a:gd name="T26" fmla="*/ 0 w 8"/>
              <a:gd name="T27" fmla="*/ 2147483647 h 305"/>
              <a:gd name="T28" fmla="*/ 2147483647 w 8"/>
              <a:gd name="T29" fmla="*/ 2147483647 h 305"/>
              <a:gd name="T30" fmla="*/ 2147483647 w 8"/>
              <a:gd name="T31" fmla="*/ 2147483647 h 305"/>
              <a:gd name="T32" fmla="*/ 2147483647 w 8"/>
              <a:gd name="T33" fmla="*/ 2147483647 h 305"/>
              <a:gd name="T34" fmla="*/ 0 w 8"/>
              <a:gd name="T35" fmla="*/ 2147483647 h 305"/>
              <a:gd name="T36" fmla="*/ 0 w 8"/>
              <a:gd name="T37" fmla="*/ 2147483647 h 305"/>
              <a:gd name="T38" fmla="*/ 2147483647 w 8"/>
              <a:gd name="T39" fmla="*/ 2147483647 h 305"/>
              <a:gd name="T40" fmla="*/ 2147483647 w 8"/>
              <a:gd name="T41" fmla="*/ 2147483647 h 305"/>
              <a:gd name="T42" fmla="*/ 2147483647 w 8"/>
              <a:gd name="T43" fmla="*/ 2147483647 h 305"/>
              <a:gd name="T44" fmla="*/ 0 w 8"/>
              <a:gd name="T45" fmla="*/ 2147483647 h 305"/>
              <a:gd name="T46" fmla="*/ 0 w 8"/>
              <a:gd name="T47" fmla="*/ 2147483647 h 305"/>
              <a:gd name="T48" fmla="*/ 2147483647 w 8"/>
              <a:gd name="T49" fmla="*/ 2147483647 h 305"/>
              <a:gd name="T50" fmla="*/ 2147483647 w 8"/>
              <a:gd name="T51" fmla="*/ 2147483647 h 305"/>
              <a:gd name="T52" fmla="*/ 2147483647 w 8"/>
              <a:gd name="T53" fmla="*/ 2147483647 h 305"/>
              <a:gd name="T54" fmla="*/ 0 w 8"/>
              <a:gd name="T55" fmla="*/ 2147483647 h 305"/>
              <a:gd name="T56" fmla="*/ 0 w 8"/>
              <a:gd name="T57" fmla="*/ 2147483647 h 305"/>
              <a:gd name="T58" fmla="*/ 2147483647 w 8"/>
              <a:gd name="T59" fmla="*/ 2147483647 h 30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8"/>
              <a:gd name="T91" fmla="*/ 0 h 305"/>
              <a:gd name="T92" fmla="*/ 8 w 8"/>
              <a:gd name="T93" fmla="*/ 305 h 305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8" h="305">
                <a:moveTo>
                  <a:pt x="8" y="0"/>
                </a:moveTo>
                <a:lnTo>
                  <a:pt x="8" y="32"/>
                </a:lnTo>
                <a:lnTo>
                  <a:pt x="0" y="32"/>
                </a:lnTo>
                <a:lnTo>
                  <a:pt x="0" y="0"/>
                </a:lnTo>
                <a:lnTo>
                  <a:pt x="8" y="0"/>
                </a:lnTo>
                <a:close/>
                <a:moveTo>
                  <a:pt x="8" y="56"/>
                </a:moveTo>
                <a:lnTo>
                  <a:pt x="8" y="88"/>
                </a:lnTo>
                <a:lnTo>
                  <a:pt x="0" y="88"/>
                </a:lnTo>
                <a:lnTo>
                  <a:pt x="0" y="56"/>
                </a:lnTo>
                <a:lnTo>
                  <a:pt x="8" y="56"/>
                </a:lnTo>
                <a:close/>
                <a:moveTo>
                  <a:pt x="8" y="112"/>
                </a:moveTo>
                <a:lnTo>
                  <a:pt x="8" y="144"/>
                </a:lnTo>
                <a:lnTo>
                  <a:pt x="0" y="144"/>
                </a:lnTo>
                <a:lnTo>
                  <a:pt x="0" y="112"/>
                </a:lnTo>
                <a:lnTo>
                  <a:pt x="8" y="112"/>
                </a:lnTo>
                <a:close/>
                <a:moveTo>
                  <a:pt x="8" y="168"/>
                </a:moveTo>
                <a:lnTo>
                  <a:pt x="8" y="200"/>
                </a:lnTo>
                <a:lnTo>
                  <a:pt x="0" y="200"/>
                </a:lnTo>
                <a:lnTo>
                  <a:pt x="0" y="168"/>
                </a:lnTo>
                <a:lnTo>
                  <a:pt x="8" y="168"/>
                </a:lnTo>
                <a:close/>
                <a:moveTo>
                  <a:pt x="8" y="224"/>
                </a:moveTo>
                <a:lnTo>
                  <a:pt x="8" y="256"/>
                </a:lnTo>
                <a:lnTo>
                  <a:pt x="0" y="256"/>
                </a:lnTo>
                <a:lnTo>
                  <a:pt x="0" y="224"/>
                </a:lnTo>
                <a:lnTo>
                  <a:pt x="8" y="224"/>
                </a:lnTo>
                <a:close/>
                <a:moveTo>
                  <a:pt x="8" y="280"/>
                </a:moveTo>
                <a:lnTo>
                  <a:pt x="8" y="305"/>
                </a:lnTo>
                <a:lnTo>
                  <a:pt x="0" y="305"/>
                </a:lnTo>
                <a:lnTo>
                  <a:pt x="0" y="280"/>
                </a:lnTo>
                <a:lnTo>
                  <a:pt x="8" y="28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beve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65" name="Freeform 455"/>
          <p:cNvSpPr>
            <a:spLocks noEditPoints="1"/>
          </p:cNvSpPr>
          <p:nvPr/>
        </p:nvSpPr>
        <p:spPr bwMode="auto">
          <a:xfrm>
            <a:off x="1203325" y="3579019"/>
            <a:ext cx="9525" cy="838200"/>
          </a:xfrm>
          <a:custGeom>
            <a:avLst/>
            <a:gdLst>
              <a:gd name="T0" fmla="*/ 2147483647 w 100"/>
              <a:gd name="T1" fmla="*/ 2147483647 h 8800"/>
              <a:gd name="T2" fmla="*/ 0 w 100"/>
              <a:gd name="T3" fmla="*/ 2147483647 h 8800"/>
              <a:gd name="T4" fmla="*/ 2147483647 w 100"/>
              <a:gd name="T5" fmla="*/ 0 h 8800"/>
              <a:gd name="T6" fmla="*/ 2147483647 w 100"/>
              <a:gd name="T7" fmla="*/ 2147483647 h 8800"/>
              <a:gd name="T8" fmla="*/ 2147483647 w 100"/>
              <a:gd name="T9" fmla="*/ 2147483647 h 8800"/>
              <a:gd name="T10" fmla="*/ 0 w 100"/>
              <a:gd name="T11" fmla="*/ 2147483647 h 8800"/>
              <a:gd name="T12" fmla="*/ 2147483647 w 100"/>
              <a:gd name="T13" fmla="*/ 2147483647 h 8800"/>
              <a:gd name="T14" fmla="*/ 2147483647 w 100"/>
              <a:gd name="T15" fmla="*/ 2147483647 h 8800"/>
              <a:gd name="T16" fmla="*/ 0 w 100"/>
              <a:gd name="T17" fmla="*/ 2147483647 h 8800"/>
              <a:gd name="T18" fmla="*/ 2147483647 w 100"/>
              <a:gd name="T19" fmla="*/ 2147483647 h 8800"/>
              <a:gd name="T20" fmla="*/ 2147483647 w 100"/>
              <a:gd name="T21" fmla="*/ 2147483647 h 8800"/>
              <a:gd name="T22" fmla="*/ 2147483647 w 100"/>
              <a:gd name="T23" fmla="*/ 2147483647 h 8800"/>
              <a:gd name="T24" fmla="*/ 0 w 100"/>
              <a:gd name="T25" fmla="*/ 2147483647 h 8800"/>
              <a:gd name="T26" fmla="*/ 2147483647 w 100"/>
              <a:gd name="T27" fmla="*/ 2147483647 h 8800"/>
              <a:gd name="T28" fmla="*/ 2147483647 w 100"/>
              <a:gd name="T29" fmla="*/ 2147483647 h 8800"/>
              <a:gd name="T30" fmla="*/ 0 w 100"/>
              <a:gd name="T31" fmla="*/ 2147483647 h 8800"/>
              <a:gd name="T32" fmla="*/ 2147483647 w 100"/>
              <a:gd name="T33" fmla="*/ 2147483647 h 8800"/>
              <a:gd name="T34" fmla="*/ 2147483647 w 100"/>
              <a:gd name="T35" fmla="*/ 2147483647 h 8800"/>
              <a:gd name="T36" fmla="*/ 2147483647 w 100"/>
              <a:gd name="T37" fmla="*/ 2147483647 h 8800"/>
              <a:gd name="T38" fmla="*/ 0 w 100"/>
              <a:gd name="T39" fmla="*/ 2147483647 h 8800"/>
              <a:gd name="T40" fmla="*/ 2147483647 w 100"/>
              <a:gd name="T41" fmla="*/ 2147483647 h 8800"/>
              <a:gd name="T42" fmla="*/ 2147483647 w 100"/>
              <a:gd name="T43" fmla="*/ 2147483647 h 8800"/>
              <a:gd name="T44" fmla="*/ 0 w 100"/>
              <a:gd name="T45" fmla="*/ 2147483647 h 8800"/>
              <a:gd name="T46" fmla="*/ 2147483647 w 100"/>
              <a:gd name="T47" fmla="*/ 2147483647 h 8800"/>
              <a:gd name="T48" fmla="*/ 2147483647 w 100"/>
              <a:gd name="T49" fmla="*/ 2147483647 h 8800"/>
              <a:gd name="T50" fmla="*/ 2147483647 w 100"/>
              <a:gd name="T51" fmla="*/ 2147483647 h 8800"/>
              <a:gd name="T52" fmla="*/ 0 w 100"/>
              <a:gd name="T53" fmla="*/ 2147483647 h 8800"/>
              <a:gd name="T54" fmla="*/ 2147483647 w 100"/>
              <a:gd name="T55" fmla="*/ 2147483647 h 8800"/>
              <a:gd name="T56" fmla="*/ 2147483647 w 100"/>
              <a:gd name="T57" fmla="*/ 2147483647 h 8800"/>
              <a:gd name="T58" fmla="*/ 0 w 100"/>
              <a:gd name="T59" fmla="*/ 2147483647 h 8800"/>
              <a:gd name="T60" fmla="*/ 2147483647 w 100"/>
              <a:gd name="T61" fmla="*/ 2147483647 h 8800"/>
              <a:gd name="T62" fmla="*/ 2147483647 w 100"/>
              <a:gd name="T63" fmla="*/ 2147483647 h 8800"/>
              <a:gd name="T64" fmla="*/ 2147483647 w 100"/>
              <a:gd name="T65" fmla="*/ 2147483647 h 8800"/>
              <a:gd name="T66" fmla="*/ 0 w 100"/>
              <a:gd name="T67" fmla="*/ 2147483647 h 8800"/>
              <a:gd name="T68" fmla="*/ 2147483647 w 100"/>
              <a:gd name="T69" fmla="*/ 2147483647 h 8800"/>
              <a:gd name="T70" fmla="*/ 2147483647 w 100"/>
              <a:gd name="T71" fmla="*/ 2147483647 h 8800"/>
              <a:gd name="T72" fmla="*/ 0 w 100"/>
              <a:gd name="T73" fmla="*/ 2147483647 h 8800"/>
              <a:gd name="T74" fmla="*/ 2147483647 w 100"/>
              <a:gd name="T75" fmla="*/ 2147483647 h 8800"/>
              <a:gd name="T76" fmla="*/ 2147483647 w 100"/>
              <a:gd name="T77" fmla="*/ 2147483647 h 8800"/>
              <a:gd name="T78" fmla="*/ 2147483647 w 100"/>
              <a:gd name="T79" fmla="*/ 2147483647 h 8800"/>
              <a:gd name="T80" fmla="*/ 0 w 100"/>
              <a:gd name="T81" fmla="*/ 2147483647 h 8800"/>
              <a:gd name="T82" fmla="*/ 2147483647 w 100"/>
              <a:gd name="T83" fmla="*/ 2147483647 h 8800"/>
              <a:gd name="T84" fmla="*/ 2147483647 w 100"/>
              <a:gd name="T85" fmla="*/ 2147483647 h 8800"/>
              <a:gd name="T86" fmla="*/ 0 w 100"/>
              <a:gd name="T87" fmla="*/ 2147483647 h 8800"/>
              <a:gd name="T88" fmla="*/ 2147483647 w 100"/>
              <a:gd name="T89" fmla="*/ 2147483647 h 880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00"/>
              <a:gd name="T136" fmla="*/ 0 h 8800"/>
              <a:gd name="T137" fmla="*/ 100 w 100"/>
              <a:gd name="T138" fmla="*/ 8800 h 8800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00" h="8800">
                <a:moveTo>
                  <a:pt x="100" y="50"/>
                </a:moveTo>
                <a:lnTo>
                  <a:pt x="100" y="350"/>
                </a:lnTo>
                <a:cubicBezTo>
                  <a:pt x="100" y="377"/>
                  <a:pt x="78" y="400"/>
                  <a:pt x="50" y="400"/>
                </a:cubicBezTo>
                <a:cubicBezTo>
                  <a:pt x="23" y="400"/>
                  <a:pt x="0" y="377"/>
                  <a:pt x="0" y="350"/>
                </a:cubicBezTo>
                <a:lnTo>
                  <a:pt x="0" y="50"/>
                </a:lnTo>
                <a:cubicBezTo>
                  <a:pt x="0" y="22"/>
                  <a:pt x="23" y="0"/>
                  <a:pt x="50" y="0"/>
                </a:cubicBezTo>
                <a:cubicBezTo>
                  <a:pt x="78" y="0"/>
                  <a:pt x="100" y="22"/>
                  <a:pt x="100" y="50"/>
                </a:cubicBezTo>
                <a:close/>
                <a:moveTo>
                  <a:pt x="100" y="750"/>
                </a:moveTo>
                <a:lnTo>
                  <a:pt x="100" y="1050"/>
                </a:lnTo>
                <a:cubicBezTo>
                  <a:pt x="100" y="1077"/>
                  <a:pt x="78" y="1100"/>
                  <a:pt x="50" y="1100"/>
                </a:cubicBezTo>
                <a:cubicBezTo>
                  <a:pt x="23" y="1100"/>
                  <a:pt x="0" y="1077"/>
                  <a:pt x="0" y="1050"/>
                </a:cubicBezTo>
                <a:lnTo>
                  <a:pt x="0" y="750"/>
                </a:lnTo>
                <a:cubicBezTo>
                  <a:pt x="0" y="722"/>
                  <a:pt x="23" y="700"/>
                  <a:pt x="50" y="700"/>
                </a:cubicBezTo>
                <a:cubicBezTo>
                  <a:pt x="78" y="700"/>
                  <a:pt x="100" y="722"/>
                  <a:pt x="100" y="750"/>
                </a:cubicBezTo>
                <a:close/>
                <a:moveTo>
                  <a:pt x="100" y="1450"/>
                </a:moveTo>
                <a:lnTo>
                  <a:pt x="100" y="1750"/>
                </a:lnTo>
                <a:cubicBezTo>
                  <a:pt x="100" y="1777"/>
                  <a:pt x="78" y="1800"/>
                  <a:pt x="50" y="1800"/>
                </a:cubicBezTo>
                <a:cubicBezTo>
                  <a:pt x="23" y="1800"/>
                  <a:pt x="0" y="1777"/>
                  <a:pt x="0" y="1750"/>
                </a:cubicBezTo>
                <a:lnTo>
                  <a:pt x="0" y="1450"/>
                </a:lnTo>
                <a:cubicBezTo>
                  <a:pt x="0" y="1422"/>
                  <a:pt x="23" y="1400"/>
                  <a:pt x="50" y="1400"/>
                </a:cubicBezTo>
                <a:cubicBezTo>
                  <a:pt x="78" y="1400"/>
                  <a:pt x="100" y="1422"/>
                  <a:pt x="100" y="1450"/>
                </a:cubicBezTo>
                <a:close/>
                <a:moveTo>
                  <a:pt x="100" y="2150"/>
                </a:moveTo>
                <a:lnTo>
                  <a:pt x="100" y="2450"/>
                </a:lnTo>
                <a:cubicBezTo>
                  <a:pt x="100" y="2477"/>
                  <a:pt x="78" y="2500"/>
                  <a:pt x="50" y="2500"/>
                </a:cubicBezTo>
                <a:cubicBezTo>
                  <a:pt x="23" y="2500"/>
                  <a:pt x="0" y="2477"/>
                  <a:pt x="0" y="2450"/>
                </a:cubicBezTo>
                <a:lnTo>
                  <a:pt x="0" y="2150"/>
                </a:lnTo>
                <a:cubicBezTo>
                  <a:pt x="0" y="2122"/>
                  <a:pt x="23" y="2100"/>
                  <a:pt x="50" y="2100"/>
                </a:cubicBezTo>
                <a:cubicBezTo>
                  <a:pt x="78" y="2100"/>
                  <a:pt x="100" y="2122"/>
                  <a:pt x="100" y="2150"/>
                </a:cubicBezTo>
                <a:close/>
                <a:moveTo>
                  <a:pt x="100" y="2850"/>
                </a:moveTo>
                <a:lnTo>
                  <a:pt x="100" y="3150"/>
                </a:lnTo>
                <a:cubicBezTo>
                  <a:pt x="100" y="3177"/>
                  <a:pt x="78" y="3200"/>
                  <a:pt x="50" y="3200"/>
                </a:cubicBezTo>
                <a:cubicBezTo>
                  <a:pt x="23" y="3200"/>
                  <a:pt x="0" y="3177"/>
                  <a:pt x="0" y="3150"/>
                </a:cubicBezTo>
                <a:lnTo>
                  <a:pt x="0" y="2850"/>
                </a:lnTo>
                <a:cubicBezTo>
                  <a:pt x="0" y="2822"/>
                  <a:pt x="23" y="2800"/>
                  <a:pt x="50" y="2800"/>
                </a:cubicBezTo>
                <a:cubicBezTo>
                  <a:pt x="78" y="2800"/>
                  <a:pt x="100" y="2822"/>
                  <a:pt x="100" y="2850"/>
                </a:cubicBezTo>
                <a:close/>
                <a:moveTo>
                  <a:pt x="100" y="3550"/>
                </a:moveTo>
                <a:lnTo>
                  <a:pt x="100" y="3850"/>
                </a:lnTo>
                <a:cubicBezTo>
                  <a:pt x="100" y="3877"/>
                  <a:pt x="78" y="3900"/>
                  <a:pt x="50" y="3900"/>
                </a:cubicBezTo>
                <a:cubicBezTo>
                  <a:pt x="23" y="3900"/>
                  <a:pt x="0" y="3877"/>
                  <a:pt x="0" y="3850"/>
                </a:cubicBezTo>
                <a:lnTo>
                  <a:pt x="0" y="3550"/>
                </a:lnTo>
                <a:cubicBezTo>
                  <a:pt x="0" y="3522"/>
                  <a:pt x="23" y="3500"/>
                  <a:pt x="50" y="3500"/>
                </a:cubicBezTo>
                <a:cubicBezTo>
                  <a:pt x="78" y="3500"/>
                  <a:pt x="100" y="3522"/>
                  <a:pt x="100" y="3550"/>
                </a:cubicBezTo>
                <a:close/>
                <a:moveTo>
                  <a:pt x="100" y="4250"/>
                </a:moveTo>
                <a:lnTo>
                  <a:pt x="100" y="4550"/>
                </a:lnTo>
                <a:cubicBezTo>
                  <a:pt x="100" y="4577"/>
                  <a:pt x="78" y="4600"/>
                  <a:pt x="50" y="4600"/>
                </a:cubicBezTo>
                <a:cubicBezTo>
                  <a:pt x="23" y="4600"/>
                  <a:pt x="0" y="4577"/>
                  <a:pt x="0" y="4550"/>
                </a:cubicBezTo>
                <a:lnTo>
                  <a:pt x="0" y="4250"/>
                </a:lnTo>
                <a:cubicBezTo>
                  <a:pt x="0" y="4222"/>
                  <a:pt x="23" y="4200"/>
                  <a:pt x="50" y="4200"/>
                </a:cubicBezTo>
                <a:cubicBezTo>
                  <a:pt x="78" y="4200"/>
                  <a:pt x="100" y="4222"/>
                  <a:pt x="100" y="4250"/>
                </a:cubicBezTo>
                <a:close/>
                <a:moveTo>
                  <a:pt x="100" y="4950"/>
                </a:moveTo>
                <a:lnTo>
                  <a:pt x="100" y="5250"/>
                </a:lnTo>
                <a:cubicBezTo>
                  <a:pt x="100" y="5277"/>
                  <a:pt x="78" y="5300"/>
                  <a:pt x="50" y="5300"/>
                </a:cubicBezTo>
                <a:cubicBezTo>
                  <a:pt x="23" y="5300"/>
                  <a:pt x="0" y="5277"/>
                  <a:pt x="0" y="5250"/>
                </a:cubicBezTo>
                <a:lnTo>
                  <a:pt x="0" y="4950"/>
                </a:lnTo>
                <a:cubicBezTo>
                  <a:pt x="0" y="4922"/>
                  <a:pt x="23" y="4900"/>
                  <a:pt x="50" y="4900"/>
                </a:cubicBezTo>
                <a:cubicBezTo>
                  <a:pt x="78" y="4900"/>
                  <a:pt x="100" y="4922"/>
                  <a:pt x="100" y="4950"/>
                </a:cubicBezTo>
                <a:close/>
                <a:moveTo>
                  <a:pt x="100" y="5650"/>
                </a:moveTo>
                <a:lnTo>
                  <a:pt x="100" y="5950"/>
                </a:lnTo>
                <a:cubicBezTo>
                  <a:pt x="100" y="5977"/>
                  <a:pt x="78" y="6000"/>
                  <a:pt x="50" y="6000"/>
                </a:cubicBezTo>
                <a:cubicBezTo>
                  <a:pt x="23" y="6000"/>
                  <a:pt x="0" y="5977"/>
                  <a:pt x="0" y="5950"/>
                </a:cubicBezTo>
                <a:lnTo>
                  <a:pt x="0" y="5650"/>
                </a:lnTo>
                <a:cubicBezTo>
                  <a:pt x="0" y="5622"/>
                  <a:pt x="23" y="5600"/>
                  <a:pt x="50" y="5600"/>
                </a:cubicBezTo>
                <a:cubicBezTo>
                  <a:pt x="78" y="5600"/>
                  <a:pt x="100" y="5622"/>
                  <a:pt x="100" y="5650"/>
                </a:cubicBezTo>
                <a:close/>
                <a:moveTo>
                  <a:pt x="100" y="6350"/>
                </a:moveTo>
                <a:lnTo>
                  <a:pt x="100" y="6650"/>
                </a:lnTo>
                <a:cubicBezTo>
                  <a:pt x="100" y="6677"/>
                  <a:pt x="78" y="6700"/>
                  <a:pt x="50" y="6700"/>
                </a:cubicBezTo>
                <a:cubicBezTo>
                  <a:pt x="23" y="6700"/>
                  <a:pt x="0" y="6677"/>
                  <a:pt x="0" y="6650"/>
                </a:cubicBezTo>
                <a:lnTo>
                  <a:pt x="0" y="6350"/>
                </a:lnTo>
                <a:cubicBezTo>
                  <a:pt x="0" y="6322"/>
                  <a:pt x="23" y="6300"/>
                  <a:pt x="50" y="6300"/>
                </a:cubicBezTo>
                <a:cubicBezTo>
                  <a:pt x="78" y="6300"/>
                  <a:pt x="100" y="6322"/>
                  <a:pt x="100" y="6350"/>
                </a:cubicBezTo>
                <a:close/>
                <a:moveTo>
                  <a:pt x="100" y="7050"/>
                </a:moveTo>
                <a:lnTo>
                  <a:pt x="100" y="7350"/>
                </a:lnTo>
                <a:cubicBezTo>
                  <a:pt x="100" y="7377"/>
                  <a:pt x="78" y="7400"/>
                  <a:pt x="50" y="7400"/>
                </a:cubicBezTo>
                <a:cubicBezTo>
                  <a:pt x="23" y="7400"/>
                  <a:pt x="0" y="7377"/>
                  <a:pt x="0" y="7350"/>
                </a:cubicBezTo>
                <a:lnTo>
                  <a:pt x="0" y="7050"/>
                </a:lnTo>
                <a:cubicBezTo>
                  <a:pt x="0" y="7022"/>
                  <a:pt x="23" y="7000"/>
                  <a:pt x="50" y="7000"/>
                </a:cubicBezTo>
                <a:cubicBezTo>
                  <a:pt x="78" y="7000"/>
                  <a:pt x="100" y="7022"/>
                  <a:pt x="100" y="7050"/>
                </a:cubicBezTo>
                <a:close/>
                <a:moveTo>
                  <a:pt x="100" y="7750"/>
                </a:moveTo>
                <a:lnTo>
                  <a:pt x="100" y="8050"/>
                </a:lnTo>
                <a:cubicBezTo>
                  <a:pt x="100" y="8077"/>
                  <a:pt x="78" y="8100"/>
                  <a:pt x="50" y="8100"/>
                </a:cubicBezTo>
                <a:cubicBezTo>
                  <a:pt x="23" y="8100"/>
                  <a:pt x="0" y="8077"/>
                  <a:pt x="0" y="8050"/>
                </a:cubicBezTo>
                <a:lnTo>
                  <a:pt x="0" y="7750"/>
                </a:lnTo>
                <a:cubicBezTo>
                  <a:pt x="0" y="7722"/>
                  <a:pt x="23" y="7700"/>
                  <a:pt x="50" y="7700"/>
                </a:cubicBezTo>
                <a:cubicBezTo>
                  <a:pt x="78" y="7700"/>
                  <a:pt x="100" y="7722"/>
                  <a:pt x="100" y="7750"/>
                </a:cubicBezTo>
                <a:close/>
                <a:moveTo>
                  <a:pt x="100" y="8450"/>
                </a:moveTo>
                <a:lnTo>
                  <a:pt x="100" y="8750"/>
                </a:lnTo>
                <a:cubicBezTo>
                  <a:pt x="100" y="8777"/>
                  <a:pt x="78" y="8800"/>
                  <a:pt x="50" y="8800"/>
                </a:cubicBezTo>
                <a:cubicBezTo>
                  <a:pt x="23" y="8800"/>
                  <a:pt x="0" y="8777"/>
                  <a:pt x="0" y="8750"/>
                </a:cubicBezTo>
                <a:lnTo>
                  <a:pt x="0" y="8450"/>
                </a:lnTo>
                <a:cubicBezTo>
                  <a:pt x="0" y="8422"/>
                  <a:pt x="23" y="8400"/>
                  <a:pt x="50" y="8400"/>
                </a:cubicBezTo>
                <a:cubicBezTo>
                  <a:pt x="78" y="8400"/>
                  <a:pt x="100" y="8422"/>
                  <a:pt x="100" y="8450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beve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66" name="Rectangle 457"/>
          <p:cNvSpPr>
            <a:spLocks noChangeArrowheads="1"/>
          </p:cNvSpPr>
          <p:nvPr/>
        </p:nvSpPr>
        <p:spPr bwMode="auto">
          <a:xfrm>
            <a:off x="1281112" y="3050382"/>
            <a:ext cx="11906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B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67" name="Rectangle 458"/>
          <p:cNvSpPr>
            <a:spLocks noChangeArrowheads="1"/>
          </p:cNvSpPr>
          <p:nvPr/>
        </p:nvSpPr>
        <p:spPr bwMode="auto">
          <a:xfrm>
            <a:off x="1400175" y="3156744"/>
            <a:ext cx="635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900" b="0">
                <a:solidFill>
                  <a:srgbClr val="000000"/>
                </a:solidFill>
              </a:rPr>
              <a:t>1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68" name="Rectangle 459"/>
          <p:cNvSpPr>
            <a:spLocks noChangeArrowheads="1"/>
          </p:cNvSpPr>
          <p:nvPr/>
        </p:nvSpPr>
        <p:spPr bwMode="auto">
          <a:xfrm>
            <a:off x="1462087" y="3050382"/>
            <a:ext cx="4921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: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69" name="Rectangle 460"/>
          <p:cNvSpPr>
            <a:spLocks noChangeArrowheads="1"/>
          </p:cNvSpPr>
          <p:nvPr/>
        </p:nvSpPr>
        <p:spPr bwMode="auto">
          <a:xfrm>
            <a:off x="1281112" y="3263107"/>
            <a:ext cx="10795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T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70" name="Rectangle 461"/>
          <p:cNvSpPr>
            <a:spLocks noChangeArrowheads="1"/>
          </p:cNvSpPr>
          <p:nvPr/>
        </p:nvSpPr>
        <p:spPr bwMode="auto">
          <a:xfrm>
            <a:off x="1389062" y="3369469"/>
            <a:ext cx="762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900" b="0">
                <a:solidFill>
                  <a:srgbClr val="000000"/>
                </a:solidFill>
              </a:rPr>
              <a:t>B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71" name="Rectangle 462"/>
          <p:cNvSpPr>
            <a:spLocks noChangeArrowheads="1"/>
          </p:cNvSpPr>
          <p:nvPr/>
        </p:nvSpPr>
        <p:spPr bwMode="auto">
          <a:xfrm>
            <a:off x="1274762" y="3644107"/>
            <a:ext cx="11906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P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72" name="Rectangle 463"/>
          <p:cNvSpPr>
            <a:spLocks noChangeArrowheads="1"/>
          </p:cNvSpPr>
          <p:nvPr/>
        </p:nvSpPr>
        <p:spPr bwMode="auto">
          <a:xfrm>
            <a:off x="1270000" y="3931444"/>
            <a:ext cx="119062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P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73" name="Rectangle 464"/>
          <p:cNvSpPr>
            <a:spLocks noChangeArrowheads="1"/>
          </p:cNvSpPr>
          <p:nvPr/>
        </p:nvSpPr>
        <p:spPr bwMode="auto">
          <a:xfrm>
            <a:off x="1270000" y="4202907"/>
            <a:ext cx="138112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G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74" name="Freeform 465"/>
          <p:cNvSpPr>
            <a:spLocks noEditPoints="1"/>
          </p:cNvSpPr>
          <p:nvPr/>
        </p:nvSpPr>
        <p:spPr bwMode="auto">
          <a:xfrm>
            <a:off x="2701925" y="3020219"/>
            <a:ext cx="12700" cy="484188"/>
          </a:xfrm>
          <a:custGeom>
            <a:avLst/>
            <a:gdLst>
              <a:gd name="T0" fmla="*/ 2147483647 w 8"/>
              <a:gd name="T1" fmla="*/ 0 h 305"/>
              <a:gd name="T2" fmla="*/ 2147483647 w 8"/>
              <a:gd name="T3" fmla="*/ 2147483647 h 305"/>
              <a:gd name="T4" fmla="*/ 0 w 8"/>
              <a:gd name="T5" fmla="*/ 2147483647 h 305"/>
              <a:gd name="T6" fmla="*/ 0 w 8"/>
              <a:gd name="T7" fmla="*/ 0 h 305"/>
              <a:gd name="T8" fmla="*/ 2147483647 w 8"/>
              <a:gd name="T9" fmla="*/ 0 h 305"/>
              <a:gd name="T10" fmla="*/ 2147483647 w 8"/>
              <a:gd name="T11" fmla="*/ 2147483647 h 305"/>
              <a:gd name="T12" fmla="*/ 2147483647 w 8"/>
              <a:gd name="T13" fmla="*/ 2147483647 h 305"/>
              <a:gd name="T14" fmla="*/ 0 w 8"/>
              <a:gd name="T15" fmla="*/ 2147483647 h 305"/>
              <a:gd name="T16" fmla="*/ 0 w 8"/>
              <a:gd name="T17" fmla="*/ 2147483647 h 305"/>
              <a:gd name="T18" fmla="*/ 2147483647 w 8"/>
              <a:gd name="T19" fmla="*/ 2147483647 h 305"/>
              <a:gd name="T20" fmla="*/ 2147483647 w 8"/>
              <a:gd name="T21" fmla="*/ 2147483647 h 305"/>
              <a:gd name="T22" fmla="*/ 2147483647 w 8"/>
              <a:gd name="T23" fmla="*/ 2147483647 h 305"/>
              <a:gd name="T24" fmla="*/ 0 w 8"/>
              <a:gd name="T25" fmla="*/ 2147483647 h 305"/>
              <a:gd name="T26" fmla="*/ 0 w 8"/>
              <a:gd name="T27" fmla="*/ 2147483647 h 305"/>
              <a:gd name="T28" fmla="*/ 2147483647 w 8"/>
              <a:gd name="T29" fmla="*/ 2147483647 h 305"/>
              <a:gd name="T30" fmla="*/ 2147483647 w 8"/>
              <a:gd name="T31" fmla="*/ 2147483647 h 305"/>
              <a:gd name="T32" fmla="*/ 2147483647 w 8"/>
              <a:gd name="T33" fmla="*/ 2147483647 h 305"/>
              <a:gd name="T34" fmla="*/ 0 w 8"/>
              <a:gd name="T35" fmla="*/ 2147483647 h 305"/>
              <a:gd name="T36" fmla="*/ 0 w 8"/>
              <a:gd name="T37" fmla="*/ 2147483647 h 305"/>
              <a:gd name="T38" fmla="*/ 2147483647 w 8"/>
              <a:gd name="T39" fmla="*/ 2147483647 h 305"/>
              <a:gd name="T40" fmla="*/ 2147483647 w 8"/>
              <a:gd name="T41" fmla="*/ 2147483647 h 305"/>
              <a:gd name="T42" fmla="*/ 2147483647 w 8"/>
              <a:gd name="T43" fmla="*/ 2147483647 h 305"/>
              <a:gd name="T44" fmla="*/ 0 w 8"/>
              <a:gd name="T45" fmla="*/ 2147483647 h 305"/>
              <a:gd name="T46" fmla="*/ 0 w 8"/>
              <a:gd name="T47" fmla="*/ 2147483647 h 305"/>
              <a:gd name="T48" fmla="*/ 2147483647 w 8"/>
              <a:gd name="T49" fmla="*/ 2147483647 h 305"/>
              <a:gd name="T50" fmla="*/ 2147483647 w 8"/>
              <a:gd name="T51" fmla="*/ 2147483647 h 305"/>
              <a:gd name="T52" fmla="*/ 2147483647 w 8"/>
              <a:gd name="T53" fmla="*/ 2147483647 h 305"/>
              <a:gd name="T54" fmla="*/ 0 w 8"/>
              <a:gd name="T55" fmla="*/ 2147483647 h 305"/>
              <a:gd name="T56" fmla="*/ 0 w 8"/>
              <a:gd name="T57" fmla="*/ 2147483647 h 305"/>
              <a:gd name="T58" fmla="*/ 2147483647 w 8"/>
              <a:gd name="T59" fmla="*/ 2147483647 h 30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8"/>
              <a:gd name="T91" fmla="*/ 0 h 305"/>
              <a:gd name="T92" fmla="*/ 8 w 8"/>
              <a:gd name="T93" fmla="*/ 305 h 305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8" h="305">
                <a:moveTo>
                  <a:pt x="8" y="0"/>
                </a:moveTo>
                <a:lnTo>
                  <a:pt x="8" y="32"/>
                </a:lnTo>
                <a:lnTo>
                  <a:pt x="0" y="32"/>
                </a:lnTo>
                <a:lnTo>
                  <a:pt x="0" y="0"/>
                </a:lnTo>
                <a:lnTo>
                  <a:pt x="8" y="0"/>
                </a:lnTo>
                <a:close/>
                <a:moveTo>
                  <a:pt x="8" y="56"/>
                </a:moveTo>
                <a:lnTo>
                  <a:pt x="8" y="88"/>
                </a:lnTo>
                <a:lnTo>
                  <a:pt x="0" y="88"/>
                </a:lnTo>
                <a:lnTo>
                  <a:pt x="0" y="56"/>
                </a:lnTo>
                <a:lnTo>
                  <a:pt x="8" y="56"/>
                </a:lnTo>
                <a:close/>
                <a:moveTo>
                  <a:pt x="8" y="112"/>
                </a:moveTo>
                <a:lnTo>
                  <a:pt x="8" y="144"/>
                </a:lnTo>
                <a:lnTo>
                  <a:pt x="0" y="144"/>
                </a:lnTo>
                <a:lnTo>
                  <a:pt x="0" y="112"/>
                </a:lnTo>
                <a:lnTo>
                  <a:pt x="8" y="112"/>
                </a:lnTo>
                <a:close/>
                <a:moveTo>
                  <a:pt x="8" y="168"/>
                </a:moveTo>
                <a:lnTo>
                  <a:pt x="8" y="200"/>
                </a:lnTo>
                <a:lnTo>
                  <a:pt x="0" y="200"/>
                </a:lnTo>
                <a:lnTo>
                  <a:pt x="0" y="168"/>
                </a:lnTo>
                <a:lnTo>
                  <a:pt x="8" y="168"/>
                </a:lnTo>
                <a:close/>
                <a:moveTo>
                  <a:pt x="8" y="224"/>
                </a:moveTo>
                <a:lnTo>
                  <a:pt x="8" y="256"/>
                </a:lnTo>
                <a:lnTo>
                  <a:pt x="0" y="256"/>
                </a:lnTo>
                <a:lnTo>
                  <a:pt x="0" y="224"/>
                </a:lnTo>
                <a:lnTo>
                  <a:pt x="8" y="224"/>
                </a:lnTo>
                <a:close/>
                <a:moveTo>
                  <a:pt x="8" y="280"/>
                </a:moveTo>
                <a:lnTo>
                  <a:pt x="8" y="305"/>
                </a:lnTo>
                <a:lnTo>
                  <a:pt x="0" y="305"/>
                </a:lnTo>
                <a:lnTo>
                  <a:pt x="0" y="280"/>
                </a:lnTo>
                <a:lnTo>
                  <a:pt x="8" y="28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beve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75" name="Freeform 466"/>
          <p:cNvSpPr>
            <a:spLocks noEditPoints="1"/>
          </p:cNvSpPr>
          <p:nvPr/>
        </p:nvSpPr>
        <p:spPr bwMode="auto">
          <a:xfrm>
            <a:off x="2695575" y="3575844"/>
            <a:ext cx="9525" cy="838200"/>
          </a:xfrm>
          <a:custGeom>
            <a:avLst/>
            <a:gdLst>
              <a:gd name="T0" fmla="*/ 2147483647 w 100"/>
              <a:gd name="T1" fmla="*/ 2147483647 h 8800"/>
              <a:gd name="T2" fmla="*/ 0 w 100"/>
              <a:gd name="T3" fmla="*/ 2147483647 h 8800"/>
              <a:gd name="T4" fmla="*/ 2147483647 w 100"/>
              <a:gd name="T5" fmla="*/ 0 h 8800"/>
              <a:gd name="T6" fmla="*/ 2147483647 w 100"/>
              <a:gd name="T7" fmla="*/ 2147483647 h 8800"/>
              <a:gd name="T8" fmla="*/ 2147483647 w 100"/>
              <a:gd name="T9" fmla="*/ 2147483647 h 8800"/>
              <a:gd name="T10" fmla="*/ 0 w 100"/>
              <a:gd name="T11" fmla="*/ 2147483647 h 8800"/>
              <a:gd name="T12" fmla="*/ 2147483647 w 100"/>
              <a:gd name="T13" fmla="*/ 2147483647 h 8800"/>
              <a:gd name="T14" fmla="*/ 2147483647 w 100"/>
              <a:gd name="T15" fmla="*/ 2147483647 h 8800"/>
              <a:gd name="T16" fmla="*/ 0 w 100"/>
              <a:gd name="T17" fmla="*/ 2147483647 h 8800"/>
              <a:gd name="T18" fmla="*/ 2147483647 w 100"/>
              <a:gd name="T19" fmla="*/ 2147483647 h 8800"/>
              <a:gd name="T20" fmla="*/ 2147483647 w 100"/>
              <a:gd name="T21" fmla="*/ 2147483647 h 8800"/>
              <a:gd name="T22" fmla="*/ 2147483647 w 100"/>
              <a:gd name="T23" fmla="*/ 2147483647 h 8800"/>
              <a:gd name="T24" fmla="*/ 0 w 100"/>
              <a:gd name="T25" fmla="*/ 2147483647 h 8800"/>
              <a:gd name="T26" fmla="*/ 2147483647 w 100"/>
              <a:gd name="T27" fmla="*/ 2147483647 h 8800"/>
              <a:gd name="T28" fmla="*/ 2147483647 w 100"/>
              <a:gd name="T29" fmla="*/ 2147483647 h 8800"/>
              <a:gd name="T30" fmla="*/ 0 w 100"/>
              <a:gd name="T31" fmla="*/ 2147483647 h 8800"/>
              <a:gd name="T32" fmla="*/ 2147483647 w 100"/>
              <a:gd name="T33" fmla="*/ 2147483647 h 8800"/>
              <a:gd name="T34" fmla="*/ 2147483647 w 100"/>
              <a:gd name="T35" fmla="*/ 2147483647 h 8800"/>
              <a:gd name="T36" fmla="*/ 2147483647 w 100"/>
              <a:gd name="T37" fmla="*/ 2147483647 h 8800"/>
              <a:gd name="T38" fmla="*/ 0 w 100"/>
              <a:gd name="T39" fmla="*/ 2147483647 h 8800"/>
              <a:gd name="T40" fmla="*/ 2147483647 w 100"/>
              <a:gd name="T41" fmla="*/ 2147483647 h 8800"/>
              <a:gd name="T42" fmla="*/ 2147483647 w 100"/>
              <a:gd name="T43" fmla="*/ 2147483647 h 8800"/>
              <a:gd name="T44" fmla="*/ 0 w 100"/>
              <a:gd name="T45" fmla="*/ 2147483647 h 8800"/>
              <a:gd name="T46" fmla="*/ 2147483647 w 100"/>
              <a:gd name="T47" fmla="*/ 2147483647 h 8800"/>
              <a:gd name="T48" fmla="*/ 2147483647 w 100"/>
              <a:gd name="T49" fmla="*/ 2147483647 h 8800"/>
              <a:gd name="T50" fmla="*/ 2147483647 w 100"/>
              <a:gd name="T51" fmla="*/ 2147483647 h 8800"/>
              <a:gd name="T52" fmla="*/ 0 w 100"/>
              <a:gd name="T53" fmla="*/ 2147483647 h 8800"/>
              <a:gd name="T54" fmla="*/ 2147483647 w 100"/>
              <a:gd name="T55" fmla="*/ 2147483647 h 8800"/>
              <a:gd name="T56" fmla="*/ 2147483647 w 100"/>
              <a:gd name="T57" fmla="*/ 2147483647 h 8800"/>
              <a:gd name="T58" fmla="*/ 0 w 100"/>
              <a:gd name="T59" fmla="*/ 2147483647 h 8800"/>
              <a:gd name="T60" fmla="*/ 2147483647 w 100"/>
              <a:gd name="T61" fmla="*/ 2147483647 h 8800"/>
              <a:gd name="T62" fmla="*/ 2147483647 w 100"/>
              <a:gd name="T63" fmla="*/ 2147483647 h 8800"/>
              <a:gd name="T64" fmla="*/ 2147483647 w 100"/>
              <a:gd name="T65" fmla="*/ 2147483647 h 8800"/>
              <a:gd name="T66" fmla="*/ 0 w 100"/>
              <a:gd name="T67" fmla="*/ 2147483647 h 8800"/>
              <a:gd name="T68" fmla="*/ 2147483647 w 100"/>
              <a:gd name="T69" fmla="*/ 2147483647 h 8800"/>
              <a:gd name="T70" fmla="*/ 2147483647 w 100"/>
              <a:gd name="T71" fmla="*/ 2147483647 h 8800"/>
              <a:gd name="T72" fmla="*/ 0 w 100"/>
              <a:gd name="T73" fmla="*/ 2147483647 h 8800"/>
              <a:gd name="T74" fmla="*/ 2147483647 w 100"/>
              <a:gd name="T75" fmla="*/ 2147483647 h 8800"/>
              <a:gd name="T76" fmla="*/ 2147483647 w 100"/>
              <a:gd name="T77" fmla="*/ 2147483647 h 8800"/>
              <a:gd name="T78" fmla="*/ 2147483647 w 100"/>
              <a:gd name="T79" fmla="*/ 2147483647 h 8800"/>
              <a:gd name="T80" fmla="*/ 0 w 100"/>
              <a:gd name="T81" fmla="*/ 2147483647 h 8800"/>
              <a:gd name="T82" fmla="*/ 2147483647 w 100"/>
              <a:gd name="T83" fmla="*/ 2147483647 h 8800"/>
              <a:gd name="T84" fmla="*/ 2147483647 w 100"/>
              <a:gd name="T85" fmla="*/ 2147483647 h 8800"/>
              <a:gd name="T86" fmla="*/ 0 w 100"/>
              <a:gd name="T87" fmla="*/ 2147483647 h 8800"/>
              <a:gd name="T88" fmla="*/ 2147483647 w 100"/>
              <a:gd name="T89" fmla="*/ 2147483647 h 880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00"/>
              <a:gd name="T136" fmla="*/ 0 h 8800"/>
              <a:gd name="T137" fmla="*/ 100 w 100"/>
              <a:gd name="T138" fmla="*/ 8800 h 8800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00" h="8800">
                <a:moveTo>
                  <a:pt x="100" y="50"/>
                </a:moveTo>
                <a:lnTo>
                  <a:pt x="100" y="350"/>
                </a:lnTo>
                <a:cubicBezTo>
                  <a:pt x="100" y="378"/>
                  <a:pt x="78" y="400"/>
                  <a:pt x="50" y="400"/>
                </a:cubicBezTo>
                <a:cubicBezTo>
                  <a:pt x="23" y="400"/>
                  <a:pt x="0" y="378"/>
                  <a:pt x="0" y="350"/>
                </a:cubicBezTo>
                <a:lnTo>
                  <a:pt x="0" y="50"/>
                </a:lnTo>
                <a:cubicBezTo>
                  <a:pt x="0" y="23"/>
                  <a:pt x="23" y="0"/>
                  <a:pt x="50" y="0"/>
                </a:cubicBezTo>
                <a:cubicBezTo>
                  <a:pt x="78" y="0"/>
                  <a:pt x="100" y="23"/>
                  <a:pt x="100" y="50"/>
                </a:cubicBezTo>
                <a:close/>
                <a:moveTo>
                  <a:pt x="100" y="750"/>
                </a:moveTo>
                <a:lnTo>
                  <a:pt x="100" y="1050"/>
                </a:lnTo>
                <a:cubicBezTo>
                  <a:pt x="100" y="1078"/>
                  <a:pt x="78" y="1100"/>
                  <a:pt x="50" y="1100"/>
                </a:cubicBezTo>
                <a:cubicBezTo>
                  <a:pt x="23" y="1100"/>
                  <a:pt x="0" y="1078"/>
                  <a:pt x="0" y="1050"/>
                </a:cubicBezTo>
                <a:lnTo>
                  <a:pt x="0" y="750"/>
                </a:lnTo>
                <a:cubicBezTo>
                  <a:pt x="0" y="723"/>
                  <a:pt x="23" y="700"/>
                  <a:pt x="50" y="700"/>
                </a:cubicBezTo>
                <a:cubicBezTo>
                  <a:pt x="78" y="700"/>
                  <a:pt x="100" y="723"/>
                  <a:pt x="100" y="750"/>
                </a:cubicBezTo>
                <a:close/>
                <a:moveTo>
                  <a:pt x="100" y="1450"/>
                </a:moveTo>
                <a:lnTo>
                  <a:pt x="100" y="1750"/>
                </a:lnTo>
                <a:cubicBezTo>
                  <a:pt x="100" y="1778"/>
                  <a:pt x="78" y="1800"/>
                  <a:pt x="50" y="1800"/>
                </a:cubicBezTo>
                <a:cubicBezTo>
                  <a:pt x="23" y="1800"/>
                  <a:pt x="0" y="1778"/>
                  <a:pt x="0" y="1750"/>
                </a:cubicBezTo>
                <a:lnTo>
                  <a:pt x="0" y="1450"/>
                </a:lnTo>
                <a:cubicBezTo>
                  <a:pt x="0" y="1423"/>
                  <a:pt x="23" y="1400"/>
                  <a:pt x="50" y="1400"/>
                </a:cubicBezTo>
                <a:cubicBezTo>
                  <a:pt x="78" y="1400"/>
                  <a:pt x="100" y="1423"/>
                  <a:pt x="100" y="1450"/>
                </a:cubicBezTo>
                <a:close/>
                <a:moveTo>
                  <a:pt x="100" y="2150"/>
                </a:moveTo>
                <a:lnTo>
                  <a:pt x="100" y="2450"/>
                </a:lnTo>
                <a:cubicBezTo>
                  <a:pt x="100" y="2478"/>
                  <a:pt x="78" y="2500"/>
                  <a:pt x="50" y="2500"/>
                </a:cubicBezTo>
                <a:cubicBezTo>
                  <a:pt x="23" y="2500"/>
                  <a:pt x="0" y="2478"/>
                  <a:pt x="0" y="2450"/>
                </a:cubicBezTo>
                <a:lnTo>
                  <a:pt x="0" y="2150"/>
                </a:lnTo>
                <a:cubicBezTo>
                  <a:pt x="0" y="2123"/>
                  <a:pt x="23" y="2100"/>
                  <a:pt x="50" y="2100"/>
                </a:cubicBezTo>
                <a:cubicBezTo>
                  <a:pt x="78" y="2100"/>
                  <a:pt x="100" y="2123"/>
                  <a:pt x="100" y="2150"/>
                </a:cubicBezTo>
                <a:close/>
                <a:moveTo>
                  <a:pt x="100" y="2850"/>
                </a:moveTo>
                <a:lnTo>
                  <a:pt x="100" y="3150"/>
                </a:lnTo>
                <a:cubicBezTo>
                  <a:pt x="100" y="3178"/>
                  <a:pt x="78" y="3200"/>
                  <a:pt x="50" y="3200"/>
                </a:cubicBezTo>
                <a:cubicBezTo>
                  <a:pt x="23" y="3200"/>
                  <a:pt x="0" y="3178"/>
                  <a:pt x="0" y="3150"/>
                </a:cubicBezTo>
                <a:lnTo>
                  <a:pt x="0" y="2850"/>
                </a:lnTo>
                <a:cubicBezTo>
                  <a:pt x="0" y="2823"/>
                  <a:pt x="23" y="2800"/>
                  <a:pt x="50" y="2800"/>
                </a:cubicBezTo>
                <a:cubicBezTo>
                  <a:pt x="78" y="2800"/>
                  <a:pt x="100" y="2823"/>
                  <a:pt x="100" y="2850"/>
                </a:cubicBezTo>
                <a:close/>
                <a:moveTo>
                  <a:pt x="100" y="3550"/>
                </a:moveTo>
                <a:lnTo>
                  <a:pt x="100" y="3850"/>
                </a:lnTo>
                <a:cubicBezTo>
                  <a:pt x="100" y="3878"/>
                  <a:pt x="78" y="3900"/>
                  <a:pt x="50" y="3900"/>
                </a:cubicBezTo>
                <a:cubicBezTo>
                  <a:pt x="23" y="3900"/>
                  <a:pt x="0" y="3878"/>
                  <a:pt x="0" y="3850"/>
                </a:cubicBezTo>
                <a:lnTo>
                  <a:pt x="0" y="3550"/>
                </a:lnTo>
                <a:cubicBezTo>
                  <a:pt x="0" y="3523"/>
                  <a:pt x="23" y="3500"/>
                  <a:pt x="50" y="3500"/>
                </a:cubicBezTo>
                <a:cubicBezTo>
                  <a:pt x="78" y="3500"/>
                  <a:pt x="100" y="3523"/>
                  <a:pt x="100" y="3550"/>
                </a:cubicBezTo>
                <a:close/>
                <a:moveTo>
                  <a:pt x="100" y="4250"/>
                </a:moveTo>
                <a:lnTo>
                  <a:pt x="100" y="4550"/>
                </a:lnTo>
                <a:cubicBezTo>
                  <a:pt x="100" y="4578"/>
                  <a:pt x="78" y="4600"/>
                  <a:pt x="50" y="4600"/>
                </a:cubicBezTo>
                <a:cubicBezTo>
                  <a:pt x="23" y="4600"/>
                  <a:pt x="0" y="4578"/>
                  <a:pt x="0" y="4550"/>
                </a:cubicBezTo>
                <a:lnTo>
                  <a:pt x="0" y="4250"/>
                </a:lnTo>
                <a:cubicBezTo>
                  <a:pt x="0" y="4223"/>
                  <a:pt x="23" y="4200"/>
                  <a:pt x="50" y="4200"/>
                </a:cubicBezTo>
                <a:cubicBezTo>
                  <a:pt x="78" y="4200"/>
                  <a:pt x="100" y="4223"/>
                  <a:pt x="100" y="4250"/>
                </a:cubicBezTo>
                <a:close/>
                <a:moveTo>
                  <a:pt x="100" y="4950"/>
                </a:moveTo>
                <a:lnTo>
                  <a:pt x="100" y="5250"/>
                </a:lnTo>
                <a:cubicBezTo>
                  <a:pt x="100" y="5278"/>
                  <a:pt x="78" y="5300"/>
                  <a:pt x="50" y="5300"/>
                </a:cubicBezTo>
                <a:cubicBezTo>
                  <a:pt x="23" y="5300"/>
                  <a:pt x="0" y="5278"/>
                  <a:pt x="0" y="5250"/>
                </a:cubicBezTo>
                <a:lnTo>
                  <a:pt x="0" y="4950"/>
                </a:lnTo>
                <a:cubicBezTo>
                  <a:pt x="0" y="4923"/>
                  <a:pt x="23" y="4900"/>
                  <a:pt x="50" y="4900"/>
                </a:cubicBezTo>
                <a:cubicBezTo>
                  <a:pt x="78" y="4900"/>
                  <a:pt x="100" y="4923"/>
                  <a:pt x="100" y="4950"/>
                </a:cubicBezTo>
                <a:close/>
                <a:moveTo>
                  <a:pt x="100" y="5650"/>
                </a:moveTo>
                <a:lnTo>
                  <a:pt x="100" y="5950"/>
                </a:lnTo>
                <a:cubicBezTo>
                  <a:pt x="100" y="5978"/>
                  <a:pt x="78" y="6000"/>
                  <a:pt x="50" y="6000"/>
                </a:cubicBezTo>
                <a:cubicBezTo>
                  <a:pt x="23" y="6000"/>
                  <a:pt x="0" y="5978"/>
                  <a:pt x="0" y="5950"/>
                </a:cubicBezTo>
                <a:lnTo>
                  <a:pt x="0" y="5650"/>
                </a:lnTo>
                <a:cubicBezTo>
                  <a:pt x="0" y="5623"/>
                  <a:pt x="23" y="5600"/>
                  <a:pt x="50" y="5600"/>
                </a:cubicBezTo>
                <a:cubicBezTo>
                  <a:pt x="78" y="5600"/>
                  <a:pt x="100" y="5623"/>
                  <a:pt x="100" y="5650"/>
                </a:cubicBezTo>
                <a:close/>
                <a:moveTo>
                  <a:pt x="100" y="6350"/>
                </a:moveTo>
                <a:lnTo>
                  <a:pt x="100" y="6650"/>
                </a:lnTo>
                <a:cubicBezTo>
                  <a:pt x="100" y="6678"/>
                  <a:pt x="78" y="6700"/>
                  <a:pt x="50" y="6700"/>
                </a:cubicBezTo>
                <a:cubicBezTo>
                  <a:pt x="23" y="6700"/>
                  <a:pt x="0" y="6678"/>
                  <a:pt x="0" y="6650"/>
                </a:cubicBezTo>
                <a:lnTo>
                  <a:pt x="0" y="6350"/>
                </a:lnTo>
                <a:cubicBezTo>
                  <a:pt x="0" y="6323"/>
                  <a:pt x="23" y="6300"/>
                  <a:pt x="50" y="6300"/>
                </a:cubicBezTo>
                <a:cubicBezTo>
                  <a:pt x="78" y="6300"/>
                  <a:pt x="100" y="6323"/>
                  <a:pt x="100" y="6350"/>
                </a:cubicBezTo>
                <a:close/>
                <a:moveTo>
                  <a:pt x="100" y="7050"/>
                </a:moveTo>
                <a:lnTo>
                  <a:pt x="100" y="7350"/>
                </a:lnTo>
                <a:cubicBezTo>
                  <a:pt x="100" y="7378"/>
                  <a:pt x="78" y="7400"/>
                  <a:pt x="50" y="7400"/>
                </a:cubicBezTo>
                <a:cubicBezTo>
                  <a:pt x="23" y="7400"/>
                  <a:pt x="0" y="7378"/>
                  <a:pt x="0" y="7350"/>
                </a:cubicBezTo>
                <a:lnTo>
                  <a:pt x="0" y="7050"/>
                </a:lnTo>
                <a:cubicBezTo>
                  <a:pt x="0" y="7023"/>
                  <a:pt x="23" y="7000"/>
                  <a:pt x="50" y="7000"/>
                </a:cubicBezTo>
                <a:cubicBezTo>
                  <a:pt x="78" y="7000"/>
                  <a:pt x="100" y="7023"/>
                  <a:pt x="100" y="7050"/>
                </a:cubicBezTo>
                <a:close/>
                <a:moveTo>
                  <a:pt x="100" y="7750"/>
                </a:moveTo>
                <a:lnTo>
                  <a:pt x="100" y="8050"/>
                </a:lnTo>
                <a:cubicBezTo>
                  <a:pt x="100" y="8078"/>
                  <a:pt x="78" y="8100"/>
                  <a:pt x="50" y="8100"/>
                </a:cubicBezTo>
                <a:cubicBezTo>
                  <a:pt x="23" y="8100"/>
                  <a:pt x="0" y="8078"/>
                  <a:pt x="0" y="8050"/>
                </a:cubicBezTo>
                <a:lnTo>
                  <a:pt x="0" y="7750"/>
                </a:lnTo>
                <a:cubicBezTo>
                  <a:pt x="0" y="7723"/>
                  <a:pt x="23" y="7700"/>
                  <a:pt x="50" y="7700"/>
                </a:cubicBezTo>
                <a:cubicBezTo>
                  <a:pt x="78" y="7700"/>
                  <a:pt x="100" y="7723"/>
                  <a:pt x="100" y="7750"/>
                </a:cubicBezTo>
                <a:close/>
                <a:moveTo>
                  <a:pt x="100" y="8450"/>
                </a:moveTo>
                <a:lnTo>
                  <a:pt x="100" y="8750"/>
                </a:lnTo>
                <a:cubicBezTo>
                  <a:pt x="100" y="8778"/>
                  <a:pt x="78" y="8800"/>
                  <a:pt x="50" y="8800"/>
                </a:cubicBezTo>
                <a:cubicBezTo>
                  <a:pt x="23" y="8800"/>
                  <a:pt x="0" y="8778"/>
                  <a:pt x="0" y="8750"/>
                </a:cubicBezTo>
                <a:lnTo>
                  <a:pt x="0" y="8450"/>
                </a:lnTo>
                <a:cubicBezTo>
                  <a:pt x="0" y="8423"/>
                  <a:pt x="23" y="8400"/>
                  <a:pt x="50" y="8400"/>
                </a:cubicBezTo>
                <a:cubicBezTo>
                  <a:pt x="78" y="8400"/>
                  <a:pt x="100" y="8423"/>
                  <a:pt x="100" y="8450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beve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76" name="Rectangle 467"/>
          <p:cNvSpPr>
            <a:spLocks noChangeArrowheads="1"/>
          </p:cNvSpPr>
          <p:nvPr/>
        </p:nvSpPr>
        <p:spPr bwMode="auto">
          <a:xfrm>
            <a:off x="2773362" y="3047207"/>
            <a:ext cx="11906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B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77" name="Rectangle 468"/>
          <p:cNvSpPr>
            <a:spLocks noChangeArrowheads="1"/>
          </p:cNvSpPr>
          <p:nvPr/>
        </p:nvSpPr>
        <p:spPr bwMode="auto">
          <a:xfrm>
            <a:off x="2892425" y="3153569"/>
            <a:ext cx="635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900" b="0">
                <a:solidFill>
                  <a:srgbClr val="000000"/>
                </a:solidFill>
              </a:rPr>
              <a:t>2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78" name="Rectangle 469"/>
          <p:cNvSpPr>
            <a:spLocks noChangeArrowheads="1"/>
          </p:cNvSpPr>
          <p:nvPr/>
        </p:nvSpPr>
        <p:spPr bwMode="auto">
          <a:xfrm>
            <a:off x="2955925" y="3047207"/>
            <a:ext cx="49212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: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79" name="Rectangle 470"/>
          <p:cNvSpPr>
            <a:spLocks noChangeArrowheads="1"/>
          </p:cNvSpPr>
          <p:nvPr/>
        </p:nvSpPr>
        <p:spPr bwMode="auto">
          <a:xfrm>
            <a:off x="2773362" y="3259932"/>
            <a:ext cx="10795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T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80" name="Rectangle 471"/>
          <p:cNvSpPr>
            <a:spLocks noChangeArrowheads="1"/>
          </p:cNvSpPr>
          <p:nvPr/>
        </p:nvSpPr>
        <p:spPr bwMode="auto">
          <a:xfrm>
            <a:off x="2881312" y="3366294"/>
            <a:ext cx="762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900" b="0">
                <a:solidFill>
                  <a:srgbClr val="000000"/>
                </a:solidFill>
              </a:rPr>
              <a:t>B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81" name="Rectangle 472"/>
          <p:cNvSpPr>
            <a:spLocks noChangeArrowheads="1"/>
          </p:cNvSpPr>
          <p:nvPr/>
        </p:nvSpPr>
        <p:spPr bwMode="auto">
          <a:xfrm>
            <a:off x="2767012" y="3640932"/>
            <a:ext cx="11906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P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82" name="Rectangle 473"/>
          <p:cNvSpPr>
            <a:spLocks noChangeArrowheads="1"/>
          </p:cNvSpPr>
          <p:nvPr/>
        </p:nvSpPr>
        <p:spPr bwMode="auto">
          <a:xfrm>
            <a:off x="2762250" y="3928269"/>
            <a:ext cx="119062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P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83" name="Rectangle 474"/>
          <p:cNvSpPr>
            <a:spLocks noChangeArrowheads="1"/>
          </p:cNvSpPr>
          <p:nvPr/>
        </p:nvSpPr>
        <p:spPr bwMode="auto">
          <a:xfrm>
            <a:off x="2762250" y="4199732"/>
            <a:ext cx="138112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G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84" name="Freeform 475"/>
          <p:cNvSpPr>
            <a:spLocks noEditPoints="1"/>
          </p:cNvSpPr>
          <p:nvPr/>
        </p:nvSpPr>
        <p:spPr bwMode="auto">
          <a:xfrm>
            <a:off x="3959225" y="3010694"/>
            <a:ext cx="12700" cy="484188"/>
          </a:xfrm>
          <a:custGeom>
            <a:avLst/>
            <a:gdLst>
              <a:gd name="T0" fmla="*/ 2147483647 w 8"/>
              <a:gd name="T1" fmla="*/ 0 h 305"/>
              <a:gd name="T2" fmla="*/ 2147483647 w 8"/>
              <a:gd name="T3" fmla="*/ 2147483647 h 305"/>
              <a:gd name="T4" fmla="*/ 0 w 8"/>
              <a:gd name="T5" fmla="*/ 2147483647 h 305"/>
              <a:gd name="T6" fmla="*/ 0 w 8"/>
              <a:gd name="T7" fmla="*/ 0 h 305"/>
              <a:gd name="T8" fmla="*/ 2147483647 w 8"/>
              <a:gd name="T9" fmla="*/ 0 h 305"/>
              <a:gd name="T10" fmla="*/ 2147483647 w 8"/>
              <a:gd name="T11" fmla="*/ 2147483647 h 305"/>
              <a:gd name="T12" fmla="*/ 2147483647 w 8"/>
              <a:gd name="T13" fmla="*/ 2147483647 h 305"/>
              <a:gd name="T14" fmla="*/ 0 w 8"/>
              <a:gd name="T15" fmla="*/ 2147483647 h 305"/>
              <a:gd name="T16" fmla="*/ 0 w 8"/>
              <a:gd name="T17" fmla="*/ 2147483647 h 305"/>
              <a:gd name="T18" fmla="*/ 2147483647 w 8"/>
              <a:gd name="T19" fmla="*/ 2147483647 h 305"/>
              <a:gd name="T20" fmla="*/ 2147483647 w 8"/>
              <a:gd name="T21" fmla="*/ 2147483647 h 305"/>
              <a:gd name="T22" fmla="*/ 2147483647 w 8"/>
              <a:gd name="T23" fmla="*/ 2147483647 h 305"/>
              <a:gd name="T24" fmla="*/ 0 w 8"/>
              <a:gd name="T25" fmla="*/ 2147483647 h 305"/>
              <a:gd name="T26" fmla="*/ 0 w 8"/>
              <a:gd name="T27" fmla="*/ 2147483647 h 305"/>
              <a:gd name="T28" fmla="*/ 2147483647 w 8"/>
              <a:gd name="T29" fmla="*/ 2147483647 h 305"/>
              <a:gd name="T30" fmla="*/ 2147483647 w 8"/>
              <a:gd name="T31" fmla="*/ 2147483647 h 305"/>
              <a:gd name="T32" fmla="*/ 2147483647 w 8"/>
              <a:gd name="T33" fmla="*/ 2147483647 h 305"/>
              <a:gd name="T34" fmla="*/ 0 w 8"/>
              <a:gd name="T35" fmla="*/ 2147483647 h 305"/>
              <a:gd name="T36" fmla="*/ 0 w 8"/>
              <a:gd name="T37" fmla="*/ 2147483647 h 305"/>
              <a:gd name="T38" fmla="*/ 2147483647 w 8"/>
              <a:gd name="T39" fmla="*/ 2147483647 h 305"/>
              <a:gd name="T40" fmla="*/ 2147483647 w 8"/>
              <a:gd name="T41" fmla="*/ 2147483647 h 305"/>
              <a:gd name="T42" fmla="*/ 2147483647 w 8"/>
              <a:gd name="T43" fmla="*/ 2147483647 h 305"/>
              <a:gd name="T44" fmla="*/ 0 w 8"/>
              <a:gd name="T45" fmla="*/ 2147483647 h 305"/>
              <a:gd name="T46" fmla="*/ 0 w 8"/>
              <a:gd name="T47" fmla="*/ 2147483647 h 305"/>
              <a:gd name="T48" fmla="*/ 2147483647 w 8"/>
              <a:gd name="T49" fmla="*/ 2147483647 h 305"/>
              <a:gd name="T50" fmla="*/ 2147483647 w 8"/>
              <a:gd name="T51" fmla="*/ 2147483647 h 305"/>
              <a:gd name="T52" fmla="*/ 2147483647 w 8"/>
              <a:gd name="T53" fmla="*/ 2147483647 h 305"/>
              <a:gd name="T54" fmla="*/ 0 w 8"/>
              <a:gd name="T55" fmla="*/ 2147483647 h 305"/>
              <a:gd name="T56" fmla="*/ 0 w 8"/>
              <a:gd name="T57" fmla="*/ 2147483647 h 305"/>
              <a:gd name="T58" fmla="*/ 2147483647 w 8"/>
              <a:gd name="T59" fmla="*/ 2147483647 h 30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8"/>
              <a:gd name="T91" fmla="*/ 0 h 305"/>
              <a:gd name="T92" fmla="*/ 8 w 8"/>
              <a:gd name="T93" fmla="*/ 305 h 305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8" h="305">
                <a:moveTo>
                  <a:pt x="8" y="0"/>
                </a:moveTo>
                <a:lnTo>
                  <a:pt x="8" y="32"/>
                </a:lnTo>
                <a:lnTo>
                  <a:pt x="0" y="32"/>
                </a:lnTo>
                <a:lnTo>
                  <a:pt x="0" y="0"/>
                </a:lnTo>
                <a:lnTo>
                  <a:pt x="8" y="0"/>
                </a:lnTo>
                <a:close/>
                <a:moveTo>
                  <a:pt x="8" y="56"/>
                </a:moveTo>
                <a:lnTo>
                  <a:pt x="8" y="88"/>
                </a:lnTo>
                <a:lnTo>
                  <a:pt x="0" y="88"/>
                </a:lnTo>
                <a:lnTo>
                  <a:pt x="0" y="56"/>
                </a:lnTo>
                <a:lnTo>
                  <a:pt x="8" y="56"/>
                </a:lnTo>
                <a:close/>
                <a:moveTo>
                  <a:pt x="8" y="112"/>
                </a:moveTo>
                <a:lnTo>
                  <a:pt x="8" y="144"/>
                </a:lnTo>
                <a:lnTo>
                  <a:pt x="0" y="144"/>
                </a:lnTo>
                <a:lnTo>
                  <a:pt x="0" y="112"/>
                </a:lnTo>
                <a:lnTo>
                  <a:pt x="8" y="112"/>
                </a:lnTo>
                <a:close/>
                <a:moveTo>
                  <a:pt x="8" y="168"/>
                </a:moveTo>
                <a:lnTo>
                  <a:pt x="8" y="200"/>
                </a:lnTo>
                <a:lnTo>
                  <a:pt x="0" y="200"/>
                </a:lnTo>
                <a:lnTo>
                  <a:pt x="0" y="168"/>
                </a:lnTo>
                <a:lnTo>
                  <a:pt x="8" y="168"/>
                </a:lnTo>
                <a:close/>
                <a:moveTo>
                  <a:pt x="8" y="224"/>
                </a:moveTo>
                <a:lnTo>
                  <a:pt x="8" y="256"/>
                </a:lnTo>
                <a:lnTo>
                  <a:pt x="0" y="256"/>
                </a:lnTo>
                <a:lnTo>
                  <a:pt x="0" y="224"/>
                </a:lnTo>
                <a:lnTo>
                  <a:pt x="8" y="224"/>
                </a:lnTo>
                <a:close/>
                <a:moveTo>
                  <a:pt x="8" y="280"/>
                </a:moveTo>
                <a:lnTo>
                  <a:pt x="8" y="305"/>
                </a:lnTo>
                <a:lnTo>
                  <a:pt x="0" y="305"/>
                </a:lnTo>
                <a:lnTo>
                  <a:pt x="0" y="280"/>
                </a:lnTo>
                <a:lnTo>
                  <a:pt x="8" y="28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beve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85" name="Freeform 476"/>
          <p:cNvSpPr>
            <a:spLocks noEditPoints="1"/>
          </p:cNvSpPr>
          <p:nvPr/>
        </p:nvSpPr>
        <p:spPr bwMode="auto">
          <a:xfrm>
            <a:off x="3952875" y="3566319"/>
            <a:ext cx="9525" cy="838200"/>
          </a:xfrm>
          <a:custGeom>
            <a:avLst/>
            <a:gdLst>
              <a:gd name="T0" fmla="*/ 2147483647 w 50"/>
              <a:gd name="T1" fmla="*/ 2147483647 h 4400"/>
              <a:gd name="T2" fmla="*/ 0 w 50"/>
              <a:gd name="T3" fmla="*/ 2147483647 h 4400"/>
              <a:gd name="T4" fmla="*/ 2147483647 w 50"/>
              <a:gd name="T5" fmla="*/ 0 h 4400"/>
              <a:gd name="T6" fmla="*/ 2147483647 w 50"/>
              <a:gd name="T7" fmla="*/ 2147483647 h 4400"/>
              <a:gd name="T8" fmla="*/ 2147483647 w 50"/>
              <a:gd name="T9" fmla="*/ 2147483647 h 4400"/>
              <a:gd name="T10" fmla="*/ 0 w 50"/>
              <a:gd name="T11" fmla="*/ 2147483647 h 4400"/>
              <a:gd name="T12" fmla="*/ 2147483647 w 50"/>
              <a:gd name="T13" fmla="*/ 2147483647 h 4400"/>
              <a:gd name="T14" fmla="*/ 2147483647 w 50"/>
              <a:gd name="T15" fmla="*/ 2147483647 h 4400"/>
              <a:gd name="T16" fmla="*/ 0 w 50"/>
              <a:gd name="T17" fmla="*/ 2147483647 h 4400"/>
              <a:gd name="T18" fmla="*/ 2147483647 w 50"/>
              <a:gd name="T19" fmla="*/ 2147483647 h 4400"/>
              <a:gd name="T20" fmla="*/ 2147483647 w 50"/>
              <a:gd name="T21" fmla="*/ 2147483647 h 4400"/>
              <a:gd name="T22" fmla="*/ 2147483647 w 50"/>
              <a:gd name="T23" fmla="*/ 2147483647 h 4400"/>
              <a:gd name="T24" fmla="*/ 0 w 50"/>
              <a:gd name="T25" fmla="*/ 2147483647 h 4400"/>
              <a:gd name="T26" fmla="*/ 2147483647 w 50"/>
              <a:gd name="T27" fmla="*/ 2147483647 h 4400"/>
              <a:gd name="T28" fmla="*/ 2147483647 w 50"/>
              <a:gd name="T29" fmla="*/ 2147483647 h 4400"/>
              <a:gd name="T30" fmla="*/ 0 w 50"/>
              <a:gd name="T31" fmla="*/ 2147483647 h 4400"/>
              <a:gd name="T32" fmla="*/ 2147483647 w 50"/>
              <a:gd name="T33" fmla="*/ 2147483647 h 4400"/>
              <a:gd name="T34" fmla="*/ 2147483647 w 50"/>
              <a:gd name="T35" fmla="*/ 2147483647 h 4400"/>
              <a:gd name="T36" fmla="*/ 2147483647 w 50"/>
              <a:gd name="T37" fmla="*/ 2147483647 h 4400"/>
              <a:gd name="T38" fmla="*/ 0 w 50"/>
              <a:gd name="T39" fmla="*/ 2147483647 h 4400"/>
              <a:gd name="T40" fmla="*/ 2147483647 w 50"/>
              <a:gd name="T41" fmla="*/ 2147483647 h 4400"/>
              <a:gd name="T42" fmla="*/ 2147483647 w 50"/>
              <a:gd name="T43" fmla="*/ 2147483647 h 4400"/>
              <a:gd name="T44" fmla="*/ 0 w 50"/>
              <a:gd name="T45" fmla="*/ 2147483647 h 4400"/>
              <a:gd name="T46" fmla="*/ 2147483647 w 50"/>
              <a:gd name="T47" fmla="*/ 2147483647 h 4400"/>
              <a:gd name="T48" fmla="*/ 2147483647 w 50"/>
              <a:gd name="T49" fmla="*/ 2147483647 h 4400"/>
              <a:gd name="T50" fmla="*/ 2147483647 w 50"/>
              <a:gd name="T51" fmla="*/ 2147483647 h 4400"/>
              <a:gd name="T52" fmla="*/ 0 w 50"/>
              <a:gd name="T53" fmla="*/ 2147483647 h 4400"/>
              <a:gd name="T54" fmla="*/ 2147483647 w 50"/>
              <a:gd name="T55" fmla="*/ 2147483647 h 4400"/>
              <a:gd name="T56" fmla="*/ 2147483647 w 50"/>
              <a:gd name="T57" fmla="*/ 2147483647 h 4400"/>
              <a:gd name="T58" fmla="*/ 0 w 50"/>
              <a:gd name="T59" fmla="*/ 2147483647 h 4400"/>
              <a:gd name="T60" fmla="*/ 2147483647 w 50"/>
              <a:gd name="T61" fmla="*/ 2147483647 h 4400"/>
              <a:gd name="T62" fmla="*/ 2147483647 w 50"/>
              <a:gd name="T63" fmla="*/ 2147483647 h 4400"/>
              <a:gd name="T64" fmla="*/ 2147483647 w 50"/>
              <a:gd name="T65" fmla="*/ 2147483647 h 4400"/>
              <a:gd name="T66" fmla="*/ 0 w 50"/>
              <a:gd name="T67" fmla="*/ 2147483647 h 4400"/>
              <a:gd name="T68" fmla="*/ 2147483647 w 50"/>
              <a:gd name="T69" fmla="*/ 2147483647 h 4400"/>
              <a:gd name="T70" fmla="*/ 2147483647 w 50"/>
              <a:gd name="T71" fmla="*/ 2147483647 h 4400"/>
              <a:gd name="T72" fmla="*/ 0 w 50"/>
              <a:gd name="T73" fmla="*/ 2147483647 h 4400"/>
              <a:gd name="T74" fmla="*/ 2147483647 w 50"/>
              <a:gd name="T75" fmla="*/ 2147483647 h 4400"/>
              <a:gd name="T76" fmla="*/ 2147483647 w 50"/>
              <a:gd name="T77" fmla="*/ 2147483647 h 4400"/>
              <a:gd name="T78" fmla="*/ 2147483647 w 50"/>
              <a:gd name="T79" fmla="*/ 2147483647 h 4400"/>
              <a:gd name="T80" fmla="*/ 0 w 50"/>
              <a:gd name="T81" fmla="*/ 2147483647 h 4400"/>
              <a:gd name="T82" fmla="*/ 2147483647 w 50"/>
              <a:gd name="T83" fmla="*/ 2147483647 h 4400"/>
              <a:gd name="T84" fmla="*/ 2147483647 w 50"/>
              <a:gd name="T85" fmla="*/ 2147483647 h 4400"/>
              <a:gd name="T86" fmla="*/ 0 w 50"/>
              <a:gd name="T87" fmla="*/ 2147483647 h 4400"/>
              <a:gd name="T88" fmla="*/ 2147483647 w 50"/>
              <a:gd name="T89" fmla="*/ 2147483647 h 440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50"/>
              <a:gd name="T136" fmla="*/ 0 h 4400"/>
              <a:gd name="T137" fmla="*/ 50 w 50"/>
              <a:gd name="T138" fmla="*/ 4400 h 4400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50" h="4400">
                <a:moveTo>
                  <a:pt x="50" y="25"/>
                </a:moveTo>
                <a:lnTo>
                  <a:pt x="50" y="175"/>
                </a:lnTo>
                <a:cubicBezTo>
                  <a:pt x="50" y="189"/>
                  <a:pt x="39" y="200"/>
                  <a:pt x="25" y="200"/>
                </a:cubicBezTo>
                <a:cubicBezTo>
                  <a:pt x="11" y="200"/>
                  <a:pt x="0" y="189"/>
                  <a:pt x="0" y="175"/>
                </a:cubicBezTo>
                <a:lnTo>
                  <a:pt x="0" y="25"/>
                </a:lnTo>
                <a:cubicBezTo>
                  <a:pt x="0" y="12"/>
                  <a:pt x="11" y="0"/>
                  <a:pt x="25" y="0"/>
                </a:cubicBezTo>
                <a:cubicBezTo>
                  <a:pt x="39" y="0"/>
                  <a:pt x="50" y="12"/>
                  <a:pt x="50" y="25"/>
                </a:cubicBezTo>
                <a:close/>
                <a:moveTo>
                  <a:pt x="50" y="375"/>
                </a:moveTo>
                <a:lnTo>
                  <a:pt x="50" y="525"/>
                </a:lnTo>
                <a:cubicBezTo>
                  <a:pt x="50" y="539"/>
                  <a:pt x="39" y="550"/>
                  <a:pt x="25" y="550"/>
                </a:cubicBezTo>
                <a:cubicBezTo>
                  <a:pt x="11" y="550"/>
                  <a:pt x="0" y="539"/>
                  <a:pt x="0" y="525"/>
                </a:cubicBezTo>
                <a:lnTo>
                  <a:pt x="0" y="375"/>
                </a:lnTo>
                <a:cubicBezTo>
                  <a:pt x="0" y="362"/>
                  <a:pt x="11" y="350"/>
                  <a:pt x="25" y="350"/>
                </a:cubicBezTo>
                <a:cubicBezTo>
                  <a:pt x="39" y="350"/>
                  <a:pt x="50" y="362"/>
                  <a:pt x="50" y="375"/>
                </a:cubicBezTo>
                <a:close/>
                <a:moveTo>
                  <a:pt x="50" y="725"/>
                </a:moveTo>
                <a:lnTo>
                  <a:pt x="50" y="875"/>
                </a:lnTo>
                <a:cubicBezTo>
                  <a:pt x="50" y="889"/>
                  <a:pt x="39" y="900"/>
                  <a:pt x="25" y="900"/>
                </a:cubicBezTo>
                <a:cubicBezTo>
                  <a:pt x="11" y="900"/>
                  <a:pt x="0" y="889"/>
                  <a:pt x="0" y="875"/>
                </a:cubicBezTo>
                <a:lnTo>
                  <a:pt x="0" y="725"/>
                </a:lnTo>
                <a:cubicBezTo>
                  <a:pt x="0" y="712"/>
                  <a:pt x="11" y="700"/>
                  <a:pt x="25" y="700"/>
                </a:cubicBezTo>
                <a:cubicBezTo>
                  <a:pt x="39" y="700"/>
                  <a:pt x="50" y="712"/>
                  <a:pt x="50" y="725"/>
                </a:cubicBezTo>
                <a:close/>
                <a:moveTo>
                  <a:pt x="50" y="1075"/>
                </a:moveTo>
                <a:lnTo>
                  <a:pt x="50" y="1225"/>
                </a:lnTo>
                <a:cubicBezTo>
                  <a:pt x="50" y="1239"/>
                  <a:pt x="39" y="1250"/>
                  <a:pt x="25" y="1250"/>
                </a:cubicBezTo>
                <a:cubicBezTo>
                  <a:pt x="11" y="1250"/>
                  <a:pt x="0" y="1239"/>
                  <a:pt x="0" y="1225"/>
                </a:cubicBezTo>
                <a:lnTo>
                  <a:pt x="0" y="1075"/>
                </a:lnTo>
                <a:cubicBezTo>
                  <a:pt x="0" y="1062"/>
                  <a:pt x="11" y="1050"/>
                  <a:pt x="25" y="1050"/>
                </a:cubicBezTo>
                <a:cubicBezTo>
                  <a:pt x="39" y="1050"/>
                  <a:pt x="50" y="1062"/>
                  <a:pt x="50" y="1075"/>
                </a:cubicBezTo>
                <a:close/>
                <a:moveTo>
                  <a:pt x="50" y="1425"/>
                </a:moveTo>
                <a:lnTo>
                  <a:pt x="50" y="1575"/>
                </a:lnTo>
                <a:cubicBezTo>
                  <a:pt x="50" y="1589"/>
                  <a:pt x="39" y="1600"/>
                  <a:pt x="25" y="1600"/>
                </a:cubicBezTo>
                <a:cubicBezTo>
                  <a:pt x="11" y="1600"/>
                  <a:pt x="0" y="1589"/>
                  <a:pt x="0" y="1575"/>
                </a:cubicBezTo>
                <a:lnTo>
                  <a:pt x="0" y="1425"/>
                </a:lnTo>
                <a:cubicBezTo>
                  <a:pt x="0" y="1412"/>
                  <a:pt x="11" y="1400"/>
                  <a:pt x="25" y="1400"/>
                </a:cubicBezTo>
                <a:cubicBezTo>
                  <a:pt x="39" y="1400"/>
                  <a:pt x="50" y="1412"/>
                  <a:pt x="50" y="1425"/>
                </a:cubicBezTo>
                <a:close/>
                <a:moveTo>
                  <a:pt x="50" y="1775"/>
                </a:moveTo>
                <a:lnTo>
                  <a:pt x="50" y="1925"/>
                </a:lnTo>
                <a:cubicBezTo>
                  <a:pt x="50" y="1939"/>
                  <a:pt x="39" y="1950"/>
                  <a:pt x="25" y="1950"/>
                </a:cubicBezTo>
                <a:cubicBezTo>
                  <a:pt x="11" y="1950"/>
                  <a:pt x="0" y="1939"/>
                  <a:pt x="0" y="1925"/>
                </a:cubicBezTo>
                <a:lnTo>
                  <a:pt x="0" y="1775"/>
                </a:lnTo>
                <a:cubicBezTo>
                  <a:pt x="0" y="1762"/>
                  <a:pt x="11" y="1750"/>
                  <a:pt x="25" y="1750"/>
                </a:cubicBezTo>
                <a:cubicBezTo>
                  <a:pt x="39" y="1750"/>
                  <a:pt x="50" y="1762"/>
                  <a:pt x="50" y="1775"/>
                </a:cubicBezTo>
                <a:close/>
                <a:moveTo>
                  <a:pt x="50" y="2125"/>
                </a:moveTo>
                <a:lnTo>
                  <a:pt x="50" y="2275"/>
                </a:lnTo>
                <a:cubicBezTo>
                  <a:pt x="50" y="2289"/>
                  <a:pt x="39" y="2300"/>
                  <a:pt x="25" y="2300"/>
                </a:cubicBezTo>
                <a:cubicBezTo>
                  <a:pt x="11" y="2300"/>
                  <a:pt x="0" y="2289"/>
                  <a:pt x="0" y="2275"/>
                </a:cubicBezTo>
                <a:lnTo>
                  <a:pt x="0" y="2125"/>
                </a:lnTo>
                <a:cubicBezTo>
                  <a:pt x="0" y="2112"/>
                  <a:pt x="11" y="2100"/>
                  <a:pt x="25" y="2100"/>
                </a:cubicBezTo>
                <a:cubicBezTo>
                  <a:pt x="39" y="2100"/>
                  <a:pt x="50" y="2112"/>
                  <a:pt x="50" y="2125"/>
                </a:cubicBezTo>
                <a:close/>
                <a:moveTo>
                  <a:pt x="50" y="2475"/>
                </a:moveTo>
                <a:lnTo>
                  <a:pt x="50" y="2625"/>
                </a:lnTo>
                <a:cubicBezTo>
                  <a:pt x="50" y="2639"/>
                  <a:pt x="39" y="2650"/>
                  <a:pt x="25" y="2650"/>
                </a:cubicBezTo>
                <a:cubicBezTo>
                  <a:pt x="11" y="2650"/>
                  <a:pt x="0" y="2639"/>
                  <a:pt x="0" y="2625"/>
                </a:cubicBezTo>
                <a:lnTo>
                  <a:pt x="0" y="2475"/>
                </a:lnTo>
                <a:cubicBezTo>
                  <a:pt x="0" y="2462"/>
                  <a:pt x="11" y="2450"/>
                  <a:pt x="25" y="2450"/>
                </a:cubicBezTo>
                <a:cubicBezTo>
                  <a:pt x="39" y="2450"/>
                  <a:pt x="50" y="2462"/>
                  <a:pt x="50" y="2475"/>
                </a:cubicBezTo>
                <a:close/>
                <a:moveTo>
                  <a:pt x="50" y="2825"/>
                </a:moveTo>
                <a:lnTo>
                  <a:pt x="50" y="2975"/>
                </a:lnTo>
                <a:cubicBezTo>
                  <a:pt x="50" y="2989"/>
                  <a:pt x="39" y="3000"/>
                  <a:pt x="25" y="3000"/>
                </a:cubicBezTo>
                <a:cubicBezTo>
                  <a:pt x="11" y="3000"/>
                  <a:pt x="0" y="2989"/>
                  <a:pt x="0" y="2975"/>
                </a:cubicBezTo>
                <a:lnTo>
                  <a:pt x="0" y="2825"/>
                </a:lnTo>
                <a:cubicBezTo>
                  <a:pt x="0" y="2812"/>
                  <a:pt x="11" y="2800"/>
                  <a:pt x="25" y="2800"/>
                </a:cubicBezTo>
                <a:cubicBezTo>
                  <a:pt x="39" y="2800"/>
                  <a:pt x="50" y="2812"/>
                  <a:pt x="50" y="2825"/>
                </a:cubicBezTo>
                <a:close/>
                <a:moveTo>
                  <a:pt x="50" y="3175"/>
                </a:moveTo>
                <a:lnTo>
                  <a:pt x="50" y="3325"/>
                </a:lnTo>
                <a:cubicBezTo>
                  <a:pt x="50" y="3339"/>
                  <a:pt x="39" y="3350"/>
                  <a:pt x="25" y="3350"/>
                </a:cubicBezTo>
                <a:cubicBezTo>
                  <a:pt x="11" y="3350"/>
                  <a:pt x="0" y="3339"/>
                  <a:pt x="0" y="3325"/>
                </a:cubicBezTo>
                <a:lnTo>
                  <a:pt x="0" y="3175"/>
                </a:lnTo>
                <a:cubicBezTo>
                  <a:pt x="0" y="3162"/>
                  <a:pt x="11" y="3150"/>
                  <a:pt x="25" y="3150"/>
                </a:cubicBezTo>
                <a:cubicBezTo>
                  <a:pt x="39" y="3150"/>
                  <a:pt x="50" y="3162"/>
                  <a:pt x="50" y="3175"/>
                </a:cubicBezTo>
                <a:close/>
                <a:moveTo>
                  <a:pt x="50" y="3525"/>
                </a:moveTo>
                <a:lnTo>
                  <a:pt x="50" y="3675"/>
                </a:lnTo>
                <a:cubicBezTo>
                  <a:pt x="50" y="3689"/>
                  <a:pt x="39" y="3700"/>
                  <a:pt x="25" y="3700"/>
                </a:cubicBezTo>
                <a:cubicBezTo>
                  <a:pt x="11" y="3700"/>
                  <a:pt x="0" y="3689"/>
                  <a:pt x="0" y="3675"/>
                </a:cubicBezTo>
                <a:lnTo>
                  <a:pt x="0" y="3525"/>
                </a:lnTo>
                <a:cubicBezTo>
                  <a:pt x="0" y="3512"/>
                  <a:pt x="11" y="3500"/>
                  <a:pt x="25" y="3500"/>
                </a:cubicBezTo>
                <a:cubicBezTo>
                  <a:pt x="39" y="3500"/>
                  <a:pt x="50" y="3512"/>
                  <a:pt x="50" y="3525"/>
                </a:cubicBezTo>
                <a:close/>
                <a:moveTo>
                  <a:pt x="50" y="3875"/>
                </a:moveTo>
                <a:lnTo>
                  <a:pt x="50" y="4025"/>
                </a:lnTo>
                <a:cubicBezTo>
                  <a:pt x="50" y="4039"/>
                  <a:pt x="39" y="4050"/>
                  <a:pt x="25" y="4050"/>
                </a:cubicBezTo>
                <a:cubicBezTo>
                  <a:pt x="11" y="4050"/>
                  <a:pt x="0" y="4039"/>
                  <a:pt x="0" y="4025"/>
                </a:cubicBezTo>
                <a:lnTo>
                  <a:pt x="0" y="3875"/>
                </a:lnTo>
                <a:cubicBezTo>
                  <a:pt x="0" y="3862"/>
                  <a:pt x="11" y="3850"/>
                  <a:pt x="25" y="3850"/>
                </a:cubicBezTo>
                <a:cubicBezTo>
                  <a:pt x="39" y="3850"/>
                  <a:pt x="50" y="3862"/>
                  <a:pt x="50" y="3875"/>
                </a:cubicBezTo>
                <a:close/>
                <a:moveTo>
                  <a:pt x="50" y="4225"/>
                </a:moveTo>
                <a:lnTo>
                  <a:pt x="50" y="4375"/>
                </a:lnTo>
                <a:cubicBezTo>
                  <a:pt x="50" y="4389"/>
                  <a:pt x="39" y="4400"/>
                  <a:pt x="25" y="4400"/>
                </a:cubicBezTo>
                <a:cubicBezTo>
                  <a:pt x="11" y="4400"/>
                  <a:pt x="0" y="4389"/>
                  <a:pt x="0" y="4375"/>
                </a:cubicBezTo>
                <a:lnTo>
                  <a:pt x="0" y="4225"/>
                </a:lnTo>
                <a:cubicBezTo>
                  <a:pt x="0" y="4212"/>
                  <a:pt x="11" y="4200"/>
                  <a:pt x="25" y="4200"/>
                </a:cubicBezTo>
                <a:cubicBezTo>
                  <a:pt x="39" y="4200"/>
                  <a:pt x="50" y="4212"/>
                  <a:pt x="50" y="4225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beve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86" name="Rectangle 477"/>
          <p:cNvSpPr>
            <a:spLocks noChangeArrowheads="1"/>
          </p:cNvSpPr>
          <p:nvPr/>
        </p:nvSpPr>
        <p:spPr bwMode="auto">
          <a:xfrm>
            <a:off x="4030662" y="3037682"/>
            <a:ext cx="11906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B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87" name="Rectangle 478"/>
          <p:cNvSpPr>
            <a:spLocks noChangeArrowheads="1"/>
          </p:cNvSpPr>
          <p:nvPr/>
        </p:nvSpPr>
        <p:spPr bwMode="auto">
          <a:xfrm>
            <a:off x="4149725" y="3144044"/>
            <a:ext cx="635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900" b="0">
                <a:solidFill>
                  <a:srgbClr val="000000"/>
                </a:solidFill>
              </a:rPr>
              <a:t>3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88" name="Rectangle 479"/>
          <p:cNvSpPr>
            <a:spLocks noChangeArrowheads="1"/>
          </p:cNvSpPr>
          <p:nvPr/>
        </p:nvSpPr>
        <p:spPr bwMode="auto">
          <a:xfrm>
            <a:off x="4213225" y="3037682"/>
            <a:ext cx="49212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: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89" name="Rectangle 480"/>
          <p:cNvSpPr>
            <a:spLocks noChangeArrowheads="1"/>
          </p:cNvSpPr>
          <p:nvPr/>
        </p:nvSpPr>
        <p:spPr bwMode="auto">
          <a:xfrm>
            <a:off x="4030662" y="3250407"/>
            <a:ext cx="10795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T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90" name="Rectangle 481"/>
          <p:cNvSpPr>
            <a:spLocks noChangeArrowheads="1"/>
          </p:cNvSpPr>
          <p:nvPr/>
        </p:nvSpPr>
        <p:spPr bwMode="auto">
          <a:xfrm>
            <a:off x="4138612" y="3356769"/>
            <a:ext cx="762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900" b="0">
                <a:solidFill>
                  <a:srgbClr val="000000"/>
                </a:solidFill>
              </a:rPr>
              <a:t>B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91" name="Rectangle 482"/>
          <p:cNvSpPr>
            <a:spLocks noChangeArrowheads="1"/>
          </p:cNvSpPr>
          <p:nvPr/>
        </p:nvSpPr>
        <p:spPr bwMode="auto">
          <a:xfrm>
            <a:off x="4024312" y="3631407"/>
            <a:ext cx="11906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P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92" name="Rectangle 483"/>
          <p:cNvSpPr>
            <a:spLocks noChangeArrowheads="1"/>
          </p:cNvSpPr>
          <p:nvPr/>
        </p:nvSpPr>
        <p:spPr bwMode="auto">
          <a:xfrm>
            <a:off x="4019550" y="3918744"/>
            <a:ext cx="119062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P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93" name="Rectangle 484"/>
          <p:cNvSpPr>
            <a:spLocks noChangeArrowheads="1"/>
          </p:cNvSpPr>
          <p:nvPr/>
        </p:nvSpPr>
        <p:spPr bwMode="auto">
          <a:xfrm>
            <a:off x="4019550" y="4190207"/>
            <a:ext cx="138112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G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94" name="Freeform 485"/>
          <p:cNvSpPr>
            <a:spLocks noEditPoints="1"/>
          </p:cNvSpPr>
          <p:nvPr/>
        </p:nvSpPr>
        <p:spPr bwMode="auto">
          <a:xfrm>
            <a:off x="5483225" y="3010694"/>
            <a:ext cx="12700" cy="484188"/>
          </a:xfrm>
          <a:custGeom>
            <a:avLst/>
            <a:gdLst>
              <a:gd name="T0" fmla="*/ 2147483647 w 8"/>
              <a:gd name="T1" fmla="*/ 0 h 305"/>
              <a:gd name="T2" fmla="*/ 2147483647 w 8"/>
              <a:gd name="T3" fmla="*/ 2147483647 h 305"/>
              <a:gd name="T4" fmla="*/ 0 w 8"/>
              <a:gd name="T5" fmla="*/ 2147483647 h 305"/>
              <a:gd name="T6" fmla="*/ 0 w 8"/>
              <a:gd name="T7" fmla="*/ 0 h 305"/>
              <a:gd name="T8" fmla="*/ 2147483647 w 8"/>
              <a:gd name="T9" fmla="*/ 0 h 305"/>
              <a:gd name="T10" fmla="*/ 2147483647 w 8"/>
              <a:gd name="T11" fmla="*/ 2147483647 h 305"/>
              <a:gd name="T12" fmla="*/ 2147483647 w 8"/>
              <a:gd name="T13" fmla="*/ 2147483647 h 305"/>
              <a:gd name="T14" fmla="*/ 0 w 8"/>
              <a:gd name="T15" fmla="*/ 2147483647 h 305"/>
              <a:gd name="T16" fmla="*/ 0 w 8"/>
              <a:gd name="T17" fmla="*/ 2147483647 h 305"/>
              <a:gd name="T18" fmla="*/ 2147483647 w 8"/>
              <a:gd name="T19" fmla="*/ 2147483647 h 305"/>
              <a:gd name="T20" fmla="*/ 2147483647 w 8"/>
              <a:gd name="T21" fmla="*/ 2147483647 h 305"/>
              <a:gd name="T22" fmla="*/ 2147483647 w 8"/>
              <a:gd name="T23" fmla="*/ 2147483647 h 305"/>
              <a:gd name="T24" fmla="*/ 0 w 8"/>
              <a:gd name="T25" fmla="*/ 2147483647 h 305"/>
              <a:gd name="T26" fmla="*/ 0 w 8"/>
              <a:gd name="T27" fmla="*/ 2147483647 h 305"/>
              <a:gd name="T28" fmla="*/ 2147483647 w 8"/>
              <a:gd name="T29" fmla="*/ 2147483647 h 305"/>
              <a:gd name="T30" fmla="*/ 2147483647 w 8"/>
              <a:gd name="T31" fmla="*/ 2147483647 h 305"/>
              <a:gd name="T32" fmla="*/ 2147483647 w 8"/>
              <a:gd name="T33" fmla="*/ 2147483647 h 305"/>
              <a:gd name="T34" fmla="*/ 0 w 8"/>
              <a:gd name="T35" fmla="*/ 2147483647 h 305"/>
              <a:gd name="T36" fmla="*/ 0 w 8"/>
              <a:gd name="T37" fmla="*/ 2147483647 h 305"/>
              <a:gd name="T38" fmla="*/ 2147483647 w 8"/>
              <a:gd name="T39" fmla="*/ 2147483647 h 305"/>
              <a:gd name="T40" fmla="*/ 2147483647 w 8"/>
              <a:gd name="T41" fmla="*/ 2147483647 h 305"/>
              <a:gd name="T42" fmla="*/ 2147483647 w 8"/>
              <a:gd name="T43" fmla="*/ 2147483647 h 305"/>
              <a:gd name="T44" fmla="*/ 0 w 8"/>
              <a:gd name="T45" fmla="*/ 2147483647 h 305"/>
              <a:gd name="T46" fmla="*/ 0 w 8"/>
              <a:gd name="T47" fmla="*/ 2147483647 h 305"/>
              <a:gd name="T48" fmla="*/ 2147483647 w 8"/>
              <a:gd name="T49" fmla="*/ 2147483647 h 305"/>
              <a:gd name="T50" fmla="*/ 2147483647 w 8"/>
              <a:gd name="T51" fmla="*/ 2147483647 h 305"/>
              <a:gd name="T52" fmla="*/ 2147483647 w 8"/>
              <a:gd name="T53" fmla="*/ 2147483647 h 305"/>
              <a:gd name="T54" fmla="*/ 0 w 8"/>
              <a:gd name="T55" fmla="*/ 2147483647 h 305"/>
              <a:gd name="T56" fmla="*/ 0 w 8"/>
              <a:gd name="T57" fmla="*/ 2147483647 h 305"/>
              <a:gd name="T58" fmla="*/ 2147483647 w 8"/>
              <a:gd name="T59" fmla="*/ 2147483647 h 30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8"/>
              <a:gd name="T91" fmla="*/ 0 h 305"/>
              <a:gd name="T92" fmla="*/ 8 w 8"/>
              <a:gd name="T93" fmla="*/ 305 h 305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8" h="305">
                <a:moveTo>
                  <a:pt x="8" y="0"/>
                </a:moveTo>
                <a:lnTo>
                  <a:pt x="8" y="32"/>
                </a:lnTo>
                <a:lnTo>
                  <a:pt x="0" y="32"/>
                </a:lnTo>
                <a:lnTo>
                  <a:pt x="0" y="0"/>
                </a:lnTo>
                <a:lnTo>
                  <a:pt x="8" y="0"/>
                </a:lnTo>
                <a:close/>
                <a:moveTo>
                  <a:pt x="8" y="56"/>
                </a:moveTo>
                <a:lnTo>
                  <a:pt x="8" y="88"/>
                </a:lnTo>
                <a:lnTo>
                  <a:pt x="0" y="88"/>
                </a:lnTo>
                <a:lnTo>
                  <a:pt x="0" y="56"/>
                </a:lnTo>
                <a:lnTo>
                  <a:pt x="8" y="56"/>
                </a:lnTo>
                <a:close/>
                <a:moveTo>
                  <a:pt x="8" y="112"/>
                </a:moveTo>
                <a:lnTo>
                  <a:pt x="8" y="144"/>
                </a:lnTo>
                <a:lnTo>
                  <a:pt x="0" y="144"/>
                </a:lnTo>
                <a:lnTo>
                  <a:pt x="0" y="112"/>
                </a:lnTo>
                <a:lnTo>
                  <a:pt x="8" y="112"/>
                </a:lnTo>
                <a:close/>
                <a:moveTo>
                  <a:pt x="8" y="168"/>
                </a:moveTo>
                <a:lnTo>
                  <a:pt x="8" y="200"/>
                </a:lnTo>
                <a:lnTo>
                  <a:pt x="0" y="200"/>
                </a:lnTo>
                <a:lnTo>
                  <a:pt x="0" y="168"/>
                </a:lnTo>
                <a:lnTo>
                  <a:pt x="8" y="168"/>
                </a:lnTo>
                <a:close/>
                <a:moveTo>
                  <a:pt x="8" y="224"/>
                </a:moveTo>
                <a:lnTo>
                  <a:pt x="8" y="256"/>
                </a:lnTo>
                <a:lnTo>
                  <a:pt x="0" y="256"/>
                </a:lnTo>
                <a:lnTo>
                  <a:pt x="0" y="224"/>
                </a:lnTo>
                <a:lnTo>
                  <a:pt x="8" y="224"/>
                </a:lnTo>
                <a:close/>
                <a:moveTo>
                  <a:pt x="8" y="280"/>
                </a:moveTo>
                <a:lnTo>
                  <a:pt x="8" y="305"/>
                </a:lnTo>
                <a:lnTo>
                  <a:pt x="0" y="305"/>
                </a:lnTo>
                <a:lnTo>
                  <a:pt x="0" y="280"/>
                </a:lnTo>
                <a:lnTo>
                  <a:pt x="8" y="28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beve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95" name="Freeform 486"/>
          <p:cNvSpPr>
            <a:spLocks noEditPoints="1"/>
          </p:cNvSpPr>
          <p:nvPr/>
        </p:nvSpPr>
        <p:spPr bwMode="auto">
          <a:xfrm>
            <a:off x="5476875" y="3566319"/>
            <a:ext cx="9525" cy="838200"/>
          </a:xfrm>
          <a:custGeom>
            <a:avLst/>
            <a:gdLst>
              <a:gd name="T0" fmla="*/ 2147483647 w 50"/>
              <a:gd name="T1" fmla="*/ 2147483647 h 4400"/>
              <a:gd name="T2" fmla="*/ 0 w 50"/>
              <a:gd name="T3" fmla="*/ 2147483647 h 4400"/>
              <a:gd name="T4" fmla="*/ 2147483647 w 50"/>
              <a:gd name="T5" fmla="*/ 0 h 4400"/>
              <a:gd name="T6" fmla="*/ 2147483647 w 50"/>
              <a:gd name="T7" fmla="*/ 2147483647 h 4400"/>
              <a:gd name="T8" fmla="*/ 2147483647 w 50"/>
              <a:gd name="T9" fmla="*/ 2147483647 h 4400"/>
              <a:gd name="T10" fmla="*/ 0 w 50"/>
              <a:gd name="T11" fmla="*/ 2147483647 h 4400"/>
              <a:gd name="T12" fmla="*/ 2147483647 w 50"/>
              <a:gd name="T13" fmla="*/ 2147483647 h 4400"/>
              <a:gd name="T14" fmla="*/ 2147483647 w 50"/>
              <a:gd name="T15" fmla="*/ 2147483647 h 4400"/>
              <a:gd name="T16" fmla="*/ 0 w 50"/>
              <a:gd name="T17" fmla="*/ 2147483647 h 4400"/>
              <a:gd name="T18" fmla="*/ 2147483647 w 50"/>
              <a:gd name="T19" fmla="*/ 2147483647 h 4400"/>
              <a:gd name="T20" fmla="*/ 2147483647 w 50"/>
              <a:gd name="T21" fmla="*/ 2147483647 h 4400"/>
              <a:gd name="T22" fmla="*/ 2147483647 w 50"/>
              <a:gd name="T23" fmla="*/ 2147483647 h 4400"/>
              <a:gd name="T24" fmla="*/ 0 w 50"/>
              <a:gd name="T25" fmla="*/ 2147483647 h 4400"/>
              <a:gd name="T26" fmla="*/ 2147483647 w 50"/>
              <a:gd name="T27" fmla="*/ 2147483647 h 4400"/>
              <a:gd name="T28" fmla="*/ 2147483647 w 50"/>
              <a:gd name="T29" fmla="*/ 2147483647 h 4400"/>
              <a:gd name="T30" fmla="*/ 0 w 50"/>
              <a:gd name="T31" fmla="*/ 2147483647 h 4400"/>
              <a:gd name="T32" fmla="*/ 2147483647 w 50"/>
              <a:gd name="T33" fmla="*/ 2147483647 h 4400"/>
              <a:gd name="T34" fmla="*/ 2147483647 w 50"/>
              <a:gd name="T35" fmla="*/ 2147483647 h 4400"/>
              <a:gd name="T36" fmla="*/ 2147483647 w 50"/>
              <a:gd name="T37" fmla="*/ 2147483647 h 4400"/>
              <a:gd name="T38" fmla="*/ 0 w 50"/>
              <a:gd name="T39" fmla="*/ 2147483647 h 4400"/>
              <a:gd name="T40" fmla="*/ 2147483647 w 50"/>
              <a:gd name="T41" fmla="*/ 2147483647 h 4400"/>
              <a:gd name="T42" fmla="*/ 2147483647 w 50"/>
              <a:gd name="T43" fmla="*/ 2147483647 h 4400"/>
              <a:gd name="T44" fmla="*/ 0 w 50"/>
              <a:gd name="T45" fmla="*/ 2147483647 h 4400"/>
              <a:gd name="T46" fmla="*/ 2147483647 w 50"/>
              <a:gd name="T47" fmla="*/ 2147483647 h 4400"/>
              <a:gd name="T48" fmla="*/ 2147483647 w 50"/>
              <a:gd name="T49" fmla="*/ 2147483647 h 4400"/>
              <a:gd name="T50" fmla="*/ 2147483647 w 50"/>
              <a:gd name="T51" fmla="*/ 2147483647 h 4400"/>
              <a:gd name="T52" fmla="*/ 0 w 50"/>
              <a:gd name="T53" fmla="*/ 2147483647 h 4400"/>
              <a:gd name="T54" fmla="*/ 2147483647 w 50"/>
              <a:gd name="T55" fmla="*/ 2147483647 h 4400"/>
              <a:gd name="T56" fmla="*/ 2147483647 w 50"/>
              <a:gd name="T57" fmla="*/ 2147483647 h 4400"/>
              <a:gd name="T58" fmla="*/ 0 w 50"/>
              <a:gd name="T59" fmla="*/ 2147483647 h 4400"/>
              <a:gd name="T60" fmla="*/ 2147483647 w 50"/>
              <a:gd name="T61" fmla="*/ 2147483647 h 4400"/>
              <a:gd name="T62" fmla="*/ 2147483647 w 50"/>
              <a:gd name="T63" fmla="*/ 2147483647 h 4400"/>
              <a:gd name="T64" fmla="*/ 2147483647 w 50"/>
              <a:gd name="T65" fmla="*/ 2147483647 h 4400"/>
              <a:gd name="T66" fmla="*/ 0 w 50"/>
              <a:gd name="T67" fmla="*/ 2147483647 h 4400"/>
              <a:gd name="T68" fmla="*/ 2147483647 w 50"/>
              <a:gd name="T69" fmla="*/ 2147483647 h 4400"/>
              <a:gd name="T70" fmla="*/ 2147483647 w 50"/>
              <a:gd name="T71" fmla="*/ 2147483647 h 4400"/>
              <a:gd name="T72" fmla="*/ 0 w 50"/>
              <a:gd name="T73" fmla="*/ 2147483647 h 4400"/>
              <a:gd name="T74" fmla="*/ 2147483647 w 50"/>
              <a:gd name="T75" fmla="*/ 2147483647 h 4400"/>
              <a:gd name="T76" fmla="*/ 2147483647 w 50"/>
              <a:gd name="T77" fmla="*/ 2147483647 h 4400"/>
              <a:gd name="T78" fmla="*/ 2147483647 w 50"/>
              <a:gd name="T79" fmla="*/ 2147483647 h 4400"/>
              <a:gd name="T80" fmla="*/ 0 w 50"/>
              <a:gd name="T81" fmla="*/ 2147483647 h 4400"/>
              <a:gd name="T82" fmla="*/ 2147483647 w 50"/>
              <a:gd name="T83" fmla="*/ 2147483647 h 4400"/>
              <a:gd name="T84" fmla="*/ 2147483647 w 50"/>
              <a:gd name="T85" fmla="*/ 2147483647 h 4400"/>
              <a:gd name="T86" fmla="*/ 0 w 50"/>
              <a:gd name="T87" fmla="*/ 2147483647 h 4400"/>
              <a:gd name="T88" fmla="*/ 2147483647 w 50"/>
              <a:gd name="T89" fmla="*/ 2147483647 h 440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50"/>
              <a:gd name="T136" fmla="*/ 0 h 4400"/>
              <a:gd name="T137" fmla="*/ 50 w 50"/>
              <a:gd name="T138" fmla="*/ 4400 h 4400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50" h="4400">
                <a:moveTo>
                  <a:pt x="50" y="25"/>
                </a:moveTo>
                <a:lnTo>
                  <a:pt x="50" y="175"/>
                </a:lnTo>
                <a:cubicBezTo>
                  <a:pt x="50" y="189"/>
                  <a:pt x="39" y="200"/>
                  <a:pt x="25" y="200"/>
                </a:cubicBezTo>
                <a:cubicBezTo>
                  <a:pt x="11" y="200"/>
                  <a:pt x="0" y="189"/>
                  <a:pt x="0" y="175"/>
                </a:cubicBezTo>
                <a:lnTo>
                  <a:pt x="0" y="25"/>
                </a:lnTo>
                <a:cubicBezTo>
                  <a:pt x="0" y="12"/>
                  <a:pt x="11" y="0"/>
                  <a:pt x="25" y="0"/>
                </a:cubicBezTo>
                <a:cubicBezTo>
                  <a:pt x="39" y="0"/>
                  <a:pt x="50" y="12"/>
                  <a:pt x="50" y="25"/>
                </a:cubicBezTo>
                <a:close/>
                <a:moveTo>
                  <a:pt x="50" y="375"/>
                </a:moveTo>
                <a:lnTo>
                  <a:pt x="50" y="525"/>
                </a:lnTo>
                <a:cubicBezTo>
                  <a:pt x="50" y="539"/>
                  <a:pt x="39" y="550"/>
                  <a:pt x="25" y="550"/>
                </a:cubicBezTo>
                <a:cubicBezTo>
                  <a:pt x="11" y="550"/>
                  <a:pt x="0" y="539"/>
                  <a:pt x="0" y="525"/>
                </a:cubicBezTo>
                <a:lnTo>
                  <a:pt x="0" y="375"/>
                </a:lnTo>
                <a:cubicBezTo>
                  <a:pt x="0" y="362"/>
                  <a:pt x="11" y="350"/>
                  <a:pt x="25" y="350"/>
                </a:cubicBezTo>
                <a:cubicBezTo>
                  <a:pt x="39" y="350"/>
                  <a:pt x="50" y="362"/>
                  <a:pt x="50" y="375"/>
                </a:cubicBezTo>
                <a:close/>
                <a:moveTo>
                  <a:pt x="50" y="725"/>
                </a:moveTo>
                <a:lnTo>
                  <a:pt x="50" y="875"/>
                </a:lnTo>
                <a:cubicBezTo>
                  <a:pt x="50" y="889"/>
                  <a:pt x="39" y="900"/>
                  <a:pt x="25" y="900"/>
                </a:cubicBezTo>
                <a:cubicBezTo>
                  <a:pt x="11" y="900"/>
                  <a:pt x="0" y="889"/>
                  <a:pt x="0" y="875"/>
                </a:cubicBezTo>
                <a:lnTo>
                  <a:pt x="0" y="725"/>
                </a:lnTo>
                <a:cubicBezTo>
                  <a:pt x="0" y="712"/>
                  <a:pt x="11" y="700"/>
                  <a:pt x="25" y="700"/>
                </a:cubicBezTo>
                <a:cubicBezTo>
                  <a:pt x="39" y="700"/>
                  <a:pt x="50" y="712"/>
                  <a:pt x="50" y="725"/>
                </a:cubicBezTo>
                <a:close/>
                <a:moveTo>
                  <a:pt x="50" y="1075"/>
                </a:moveTo>
                <a:lnTo>
                  <a:pt x="50" y="1225"/>
                </a:lnTo>
                <a:cubicBezTo>
                  <a:pt x="50" y="1239"/>
                  <a:pt x="39" y="1250"/>
                  <a:pt x="25" y="1250"/>
                </a:cubicBezTo>
                <a:cubicBezTo>
                  <a:pt x="11" y="1250"/>
                  <a:pt x="0" y="1239"/>
                  <a:pt x="0" y="1225"/>
                </a:cubicBezTo>
                <a:lnTo>
                  <a:pt x="0" y="1075"/>
                </a:lnTo>
                <a:cubicBezTo>
                  <a:pt x="0" y="1062"/>
                  <a:pt x="11" y="1050"/>
                  <a:pt x="25" y="1050"/>
                </a:cubicBezTo>
                <a:cubicBezTo>
                  <a:pt x="39" y="1050"/>
                  <a:pt x="50" y="1062"/>
                  <a:pt x="50" y="1075"/>
                </a:cubicBezTo>
                <a:close/>
                <a:moveTo>
                  <a:pt x="50" y="1425"/>
                </a:moveTo>
                <a:lnTo>
                  <a:pt x="50" y="1575"/>
                </a:lnTo>
                <a:cubicBezTo>
                  <a:pt x="50" y="1589"/>
                  <a:pt x="39" y="1600"/>
                  <a:pt x="25" y="1600"/>
                </a:cubicBezTo>
                <a:cubicBezTo>
                  <a:pt x="11" y="1600"/>
                  <a:pt x="0" y="1589"/>
                  <a:pt x="0" y="1575"/>
                </a:cubicBezTo>
                <a:lnTo>
                  <a:pt x="0" y="1425"/>
                </a:lnTo>
                <a:cubicBezTo>
                  <a:pt x="0" y="1412"/>
                  <a:pt x="11" y="1400"/>
                  <a:pt x="25" y="1400"/>
                </a:cubicBezTo>
                <a:cubicBezTo>
                  <a:pt x="39" y="1400"/>
                  <a:pt x="50" y="1412"/>
                  <a:pt x="50" y="1425"/>
                </a:cubicBezTo>
                <a:close/>
                <a:moveTo>
                  <a:pt x="50" y="1775"/>
                </a:moveTo>
                <a:lnTo>
                  <a:pt x="50" y="1925"/>
                </a:lnTo>
                <a:cubicBezTo>
                  <a:pt x="50" y="1939"/>
                  <a:pt x="39" y="1950"/>
                  <a:pt x="25" y="1950"/>
                </a:cubicBezTo>
                <a:cubicBezTo>
                  <a:pt x="11" y="1950"/>
                  <a:pt x="0" y="1939"/>
                  <a:pt x="0" y="1925"/>
                </a:cubicBezTo>
                <a:lnTo>
                  <a:pt x="0" y="1775"/>
                </a:lnTo>
                <a:cubicBezTo>
                  <a:pt x="0" y="1762"/>
                  <a:pt x="11" y="1750"/>
                  <a:pt x="25" y="1750"/>
                </a:cubicBezTo>
                <a:cubicBezTo>
                  <a:pt x="39" y="1750"/>
                  <a:pt x="50" y="1762"/>
                  <a:pt x="50" y="1775"/>
                </a:cubicBezTo>
                <a:close/>
                <a:moveTo>
                  <a:pt x="50" y="2125"/>
                </a:moveTo>
                <a:lnTo>
                  <a:pt x="50" y="2275"/>
                </a:lnTo>
                <a:cubicBezTo>
                  <a:pt x="50" y="2289"/>
                  <a:pt x="39" y="2300"/>
                  <a:pt x="25" y="2300"/>
                </a:cubicBezTo>
                <a:cubicBezTo>
                  <a:pt x="11" y="2300"/>
                  <a:pt x="0" y="2289"/>
                  <a:pt x="0" y="2275"/>
                </a:cubicBezTo>
                <a:lnTo>
                  <a:pt x="0" y="2125"/>
                </a:lnTo>
                <a:cubicBezTo>
                  <a:pt x="0" y="2112"/>
                  <a:pt x="11" y="2100"/>
                  <a:pt x="25" y="2100"/>
                </a:cubicBezTo>
                <a:cubicBezTo>
                  <a:pt x="39" y="2100"/>
                  <a:pt x="50" y="2112"/>
                  <a:pt x="50" y="2125"/>
                </a:cubicBezTo>
                <a:close/>
                <a:moveTo>
                  <a:pt x="50" y="2475"/>
                </a:moveTo>
                <a:lnTo>
                  <a:pt x="50" y="2625"/>
                </a:lnTo>
                <a:cubicBezTo>
                  <a:pt x="50" y="2639"/>
                  <a:pt x="39" y="2650"/>
                  <a:pt x="25" y="2650"/>
                </a:cubicBezTo>
                <a:cubicBezTo>
                  <a:pt x="11" y="2650"/>
                  <a:pt x="0" y="2639"/>
                  <a:pt x="0" y="2625"/>
                </a:cubicBezTo>
                <a:lnTo>
                  <a:pt x="0" y="2475"/>
                </a:lnTo>
                <a:cubicBezTo>
                  <a:pt x="0" y="2462"/>
                  <a:pt x="11" y="2450"/>
                  <a:pt x="25" y="2450"/>
                </a:cubicBezTo>
                <a:cubicBezTo>
                  <a:pt x="39" y="2450"/>
                  <a:pt x="50" y="2462"/>
                  <a:pt x="50" y="2475"/>
                </a:cubicBezTo>
                <a:close/>
                <a:moveTo>
                  <a:pt x="50" y="2825"/>
                </a:moveTo>
                <a:lnTo>
                  <a:pt x="50" y="2975"/>
                </a:lnTo>
                <a:cubicBezTo>
                  <a:pt x="50" y="2989"/>
                  <a:pt x="39" y="3000"/>
                  <a:pt x="25" y="3000"/>
                </a:cubicBezTo>
                <a:cubicBezTo>
                  <a:pt x="11" y="3000"/>
                  <a:pt x="0" y="2989"/>
                  <a:pt x="0" y="2975"/>
                </a:cubicBezTo>
                <a:lnTo>
                  <a:pt x="0" y="2825"/>
                </a:lnTo>
                <a:cubicBezTo>
                  <a:pt x="0" y="2812"/>
                  <a:pt x="11" y="2800"/>
                  <a:pt x="25" y="2800"/>
                </a:cubicBezTo>
                <a:cubicBezTo>
                  <a:pt x="39" y="2800"/>
                  <a:pt x="50" y="2812"/>
                  <a:pt x="50" y="2825"/>
                </a:cubicBezTo>
                <a:close/>
                <a:moveTo>
                  <a:pt x="50" y="3175"/>
                </a:moveTo>
                <a:lnTo>
                  <a:pt x="50" y="3325"/>
                </a:lnTo>
                <a:cubicBezTo>
                  <a:pt x="50" y="3339"/>
                  <a:pt x="39" y="3350"/>
                  <a:pt x="25" y="3350"/>
                </a:cubicBezTo>
                <a:cubicBezTo>
                  <a:pt x="11" y="3350"/>
                  <a:pt x="0" y="3339"/>
                  <a:pt x="0" y="3325"/>
                </a:cubicBezTo>
                <a:lnTo>
                  <a:pt x="0" y="3175"/>
                </a:lnTo>
                <a:cubicBezTo>
                  <a:pt x="0" y="3162"/>
                  <a:pt x="11" y="3150"/>
                  <a:pt x="25" y="3150"/>
                </a:cubicBezTo>
                <a:cubicBezTo>
                  <a:pt x="39" y="3150"/>
                  <a:pt x="50" y="3162"/>
                  <a:pt x="50" y="3175"/>
                </a:cubicBezTo>
                <a:close/>
                <a:moveTo>
                  <a:pt x="50" y="3525"/>
                </a:moveTo>
                <a:lnTo>
                  <a:pt x="50" y="3675"/>
                </a:lnTo>
                <a:cubicBezTo>
                  <a:pt x="50" y="3689"/>
                  <a:pt x="39" y="3700"/>
                  <a:pt x="25" y="3700"/>
                </a:cubicBezTo>
                <a:cubicBezTo>
                  <a:pt x="11" y="3700"/>
                  <a:pt x="0" y="3689"/>
                  <a:pt x="0" y="3675"/>
                </a:cubicBezTo>
                <a:lnTo>
                  <a:pt x="0" y="3525"/>
                </a:lnTo>
                <a:cubicBezTo>
                  <a:pt x="0" y="3512"/>
                  <a:pt x="11" y="3500"/>
                  <a:pt x="25" y="3500"/>
                </a:cubicBezTo>
                <a:cubicBezTo>
                  <a:pt x="39" y="3500"/>
                  <a:pt x="50" y="3512"/>
                  <a:pt x="50" y="3525"/>
                </a:cubicBezTo>
                <a:close/>
                <a:moveTo>
                  <a:pt x="50" y="3875"/>
                </a:moveTo>
                <a:lnTo>
                  <a:pt x="50" y="4025"/>
                </a:lnTo>
                <a:cubicBezTo>
                  <a:pt x="50" y="4039"/>
                  <a:pt x="39" y="4050"/>
                  <a:pt x="25" y="4050"/>
                </a:cubicBezTo>
                <a:cubicBezTo>
                  <a:pt x="11" y="4050"/>
                  <a:pt x="0" y="4039"/>
                  <a:pt x="0" y="4025"/>
                </a:cubicBezTo>
                <a:lnTo>
                  <a:pt x="0" y="3875"/>
                </a:lnTo>
                <a:cubicBezTo>
                  <a:pt x="0" y="3862"/>
                  <a:pt x="11" y="3850"/>
                  <a:pt x="25" y="3850"/>
                </a:cubicBezTo>
                <a:cubicBezTo>
                  <a:pt x="39" y="3850"/>
                  <a:pt x="50" y="3862"/>
                  <a:pt x="50" y="3875"/>
                </a:cubicBezTo>
                <a:close/>
                <a:moveTo>
                  <a:pt x="50" y="4225"/>
                </a:moveTo>
                <a:lnTo>
                  <a:pt x="50" y="4375"/>
                </a:lnTo>
                <a:cubicBezTo>
                  <a:pt x="50" y="4389"/>
                  <a:pt x="39" y="4400"/>
                  <a:pt x="25" y="4400"/>
                </a:cubicBezTo>
                <a:cubicBezTo>
                  <a:pt x="11" y="4400"/>
                  <a:pt x="0" y="4389"/>
                  <a:pt x="0" y="4375"/>
                </a:cubicBezTo>
                <a:lnTo>
                  <a:pt x="0" y="4225"/>
                </a:lnTo>
                <a:cubicBezTo>
                  <a:pt x="0" y="4212"/>
                  <a:pt x="11" y="4200"/>
                  <a:pt x="25" y="4200"/>
                </a:cubicBezTo>
                <a:cubicBezTo>
                  <a:pt x="39" y="4200"/>
                  <a:pt x="50" y="4212"/>
                  <a:pt x="50" y="4225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beve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96" name="Rectangle 487"/>
          <p:cNvSpPr>
            <a:spLocks noChangeArrowheads="1"/>
          </p:cNvSpPr>
          <p:nvPr/>
        </p:nvSpPr>
        <p:spPr bwMode="auto">
          <a:xfrm>
            <a:off x="5554662" y="3037682"/>
            <a:ext cx="11906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B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97" name="Rectangle 488"/>
          <p:cNvSpPr>
            <a:spLocks noChangeArrowheads="1"/>
          </p:cNvSpPr>
          <p:nvPr/>
        </p:nvSpPr>
        <p:spPr bwMode="auto">
          <a:xfrm>
            <a:off x="5673725" y="3144044"/>
            <a:ext cx="635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900" b="0">
                <a:solidFill>
                  <a:srgbClr val="000000"/>
                </a:solidFill>
              </a:rPr>
              <a:t>4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98" name="Rectangle 489"/>
          <p:cNvSpPr>
            <a:spLocks noChangeArrowheads="1"/>
          </p:cNvSpPr>
          <p:nvPr/>
        </p:nvSpPr>
        <p:spPr bwMode="auto">
          <a:xfrm>
            <a:off x="5737225" y="3037682"/>
            <a:ext cx="49212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: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99" name="Rectangle 490"/>
          <p:cNvSpPr>
            <a:spLocks noChangeArrowheads="1"/>
          </p:cNvSpPr>
          <p:nvPr/>
        </p:nvSpPr>
        <p:spPr bwMode="auto">
          <a:xfrm>
            <a:off x="5554662" y="3250407"/>
            <a:ext cx="10795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T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100" name="Rectangle 491"/>
          <p:cNvSpPr>
            <a:spLocks noChangeArrowheads="1"/>
          </p:cNvSpPr>
          <p:nvPr/>
        </p:nvSpPr>
        <p:spPr bwMode="auto">
          <a:xfrm>
            <a:off x="5662612" y="3356769"/>
            <a:ext cx="762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900" b="0">
                <a:solidFill>
                  <a:srgbClr val="000000"/>
                </a:solidFill>
              </a:rPr>
              <a:t>B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101" name="Rectangle 492"/>
          <p:cNvSpPr>
            <a:spLocks noChangeArrowheads="1"/>
          </p:cNvSpPr>
          <p:nvPr/>
        </p:nvSpPr>
        <p:spPr bwMode="auto">
          <a:xfrm>
            <a:off x="5548312" y="3631407"/>
            <a:ext cx="13811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G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102" name="Rectangle 493"/>
          <p:cNvSpPr>
            <a:spLocks noChangeArrowheads="1"/>
          </p:cNvSpPr>
          <p:nvPr/>
        </p:nvSpPr>
        <p:spPr bwMode="auto">
          <a:xfrm>
            <a:off x="5543550" y="3918744"/>
            <a:ext cx="119062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V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103" name="Rectangle 494"/>
          <p:cNvSpPr>
            <a:spLocks noChangeArrowheads="1"/>
          </p:cNvSpPr>
          <p:nvPr/>
        </p:nvSpPr>
        <p:spPr bwMode="auto">
          <a:xfrm>
            <a:off x="5543550" y="4190207"/>
            <a:ext cx="138112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G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104" name="Freeform 495"/>
          <p:cNvSpPr>
            <a:spLocks noEditPoints="1"/>
          </p:cNvSpPr>
          <p:nvPr/>
        </p:nvSpPr>
        <p:spPr bwMode="auto">
          <a:xfrm>
            <a:off x="6883400" y="3020219"/>
            <a:ext cx="12700" cy="484188"/>
          </a:xfrm>
          <a:custGeom>
            <a:avLst/>
            <a:gdLst>
              <a:gd name="T0" fmla="*/ 2147483647 w 8"/>
              <a:gd name="T1" fmla="*/ 0 h 305"/>
              <a:gd name="T2" fmla="*/ 2147483647 w 8"/>
              <a:gd name="T3" fmla="*/ 2147483647 h 305"/>
              <a:gd name="T4" fmla="*/ 0 w 8"/>
              <a:gd name="T5" fmla="*/ 2147483647 h 305"/>
              <a:gd name="T6" fmla="*/ 0 w 8"/>
              <a:gd name="T7" fmla="*/ 0 h 305"/>
              <a:gd name="T8" fmla="*/ 2147483647 w 8"/>
              <a:gd name="T9" fmla="*/ 0 h 305"/>
              <a:gd name="T10" fmla="*/ 2147483647 w 8"/>
              <a:gd name="T11" fmla="*/ 2147483647 h 305"/>
              <a:gd name="T12" fmla="*/ 2147483647 w 8"/>
              <a:gd name="T13" fmla="*/ 2147483647 h 305"/>
              <a:gd name="T14" fmla="*/ 0 w 8"/>
              <a:gd name="T15" fmla="*/ 2147483647 h 305"/>
              <a:gd name="T16" fmla="*/ 0 w 8"/>
              <a:gd name="T17" fmla="*/ 2147483647 h 305"/>
              <a:gd name="T18" fmla="*/ 2147483647 w 8"/>
              <a:gd name="T19" fmla="*/ 2147483647 h 305"/>
              <a:gd name="T20" fmla="*/ 2147483647 w 8"/>
              <a:gd name="T21" fmla="*/ 2147483647 h 305"/>
              <a:gd name="T22" fmla="*/ 2147483647 w 8"/>
              <a:gd name="T23" fmla="*/ 2147483647 h 305"/>
              <a:gd name="T24" fmla="*/ 0 w 8"/>
              <a:gd name="T25" fmla="*/ 2147483647 h 305"/>
              <a:gd name="T26" fmla="*/ 0 w 8"/>
              <a:gd name="T27" fmla="*/ 2147483647 h 305"/>
              <a:gd name="T28" fmla="*/ 2147483647 w 8"/>
              <a:gd name="T29" fmla="*/ 2147483647 h 305"/>
              <a:gd name="T30" fmla="*/ 2147483647 w 8"/>
              <a:gd name="T31" fmla="*/ 2147483647 h 305"/>
              <a:gd name="T32" fmla="*/ 2147483647 w 8"/>
              <a:gd name="T33" fmla="*/ 2147483647 h 305"/>
              <a:gd name="T34" fmla="*/ 0 w 8"/>
              <a:gd name="T35" fmla="*/ 2147483647 h 305"/>
              <a:gd name="T36" fmla="*/ 0 w 8"/>
              <a:gd name="T37" fmla="*/ 2147483647 h 305"/>
              <a:gd name="T38" fmla="*/ 2147483647 w 8"/>
              <a:gd name="T39" fmla="*/ 2147483647 h 305"/>
              <a:gd name="T40" fmla="*/ 2147483647 w 8"/>
              <a:gd name="T41" fmla="*/ 2147483647 h 305"/>
              <a:gd name="T42" fmla="*/ 2147483647 w 8"/>
              <a:gd name="T43" fmla="*/ 2147483647 h 305"/>
              <a:gd name="T44" fmla="*/ 0 w 8"/>
              <a:gd name="T45" fmla="*/ 2147483647 h 305"/>
              <a:gd name="T46" fmla="*/ 0 w 8"/>
              <a:gd name="T47" fmla="*/ 2147483647 h 305"/>
              <a:gd name="T48" fmla="*/ 2147483647 w 8"/>
              <a:gd name="T49" fmla="*/ 2147483647 h 305"/>
              <a:gd name="T50" fmla="*/ 2147483647 w 8"/>
              <a:gd name="T51" fmla="*/ 2147483647 h 305"/>
              <a:gd name="T52" fmla="*/ 2147483647 w 8"/>
              <a:gd name="T53" fmla="*/ 2147483647 h 305"/>
              <a:gd name="T54" fmla="*/ 0 w 8"/>
              <a:gd name="T55" fmla="*/ 2147483647 h 305"/>
              <a:gd name="T56" fmla="*/ 0 w 8"/>
              <a:gd name="T57" fmla="*/ 2147483647 h 305"/>
              <a:gd name="T58" fmla="*/ 2147483647 w 8"/>
              <a:gd name="T59" fmla="*/ 2147483647 h 30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8"/>
              <a:gd name="T91" fmla="*/ 0 h 305"/>
              <a:gd name="T92" fmla="*/ 8 w 8"/>
              <a:gd name="T93" fmla="*/ 305 h 305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8" h="305">
                <a:moveTo>
                  <a:pt x="8" y="0"/>
                </a:moveTo>
                <a:lnTo>
                  <a:pt x="8" y="32"/>
                </a:lnTo>
                <a:lnTo>
                  <a:pt x="0" y="32"/>
                </a:lnTo>
                <a:lnTo>
                  <a:pt x="0" y="0"/>
                </a:lnTo>
                <a:lnTo>
                  <a:pt x="8" y="0"/>
                </a:lnTo>
                <a:close/>
                <a:moveTo>
                  <a:pt x="8" y="56"/>
                </a:moveTo>
                <a:lnTo>
                  <a:pt x="8" y="88"/>
                </a:lnTo>
                <a:lnTo>
                  <a:pt x="0" y="88"/>
                </a:lnTo>
                <a:lnTo>
                  <a:pt x="0" y="56"/>
                </a:lnTo>
                <a:lnTo>
                  <a:pt x="8" y="56"/>
                </a:lnTo>
                <a:close/>
                <a:moveTo>
                  <a:pt x="8" y="112"/>
                </a:moveTo>
                <a:lnTo>
                  <a:pt x="8" y="144"/>
                </a:lnTo>
                <a:lnTo>
                  <a:pt x="0" y="144"/>
                </a:lnTo>
                <a:lnTo>
                  <a:pt x="0" y="112"/>
                </a:lnTo>
                <a:lnTo>
                  <a:pt x="8" y="112"/>
                </a:lnTo>
                <a:close/>
                <a:moveTo>
                  <a:pt x="8" y="168"/>
                </a:moveTo>
                <a:lnTo>
                  <a:pt x="8" y="200"/>
                </a:lnTo>
                <a:lnTo>
                  <a:pt x="0" y="200"/>
                </a:lnTo>
                <a:lnTo>
                  <a:pt x="0" y="168"/>
                </a:lnTo>
                <a:lnTo>
                  <a:pt x="8" y="168"/>
                </a:lnTo>
                <a:close/>
                <a:moveTo>
                  <a:pt x="8" y="224"/>
                </a:moveTo>
                <a:lnTo>
                  <a:pt x="8" y="256"/>
                </a:lnTo>
                <a:lnTo>
                  <a:pt x="0" y="256"/>
                </a:lnTo>
                <a:lnTo>
                  <a:pt x="0" y="224"/>
                </a:lnTo>
                <a:lnTo>
                  <a:pt x="8" y="224"/>
                </a:lnTo>
                <a:close/>
                <a:moveTo>
                  <a:pt x="8" y="280"/>
                </a:moveTo>
                <a:lnTo>
                  <a:pt x="8" y="305"/>
                </a:lnTo>
                <a:lnTo>
                  <a:pt x="0" y="305"/>
                </a:lnTo>
                <a:lnTo>
                  <a:pt x="0" y="280"/>
                </a:lnTo>
                <a:lnTo>
                  <a:pt x="8" y="28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beve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05" name="Freeform 496"/>
          <p:cNvSpPr>
            <a:spLocks noEditPoints="1"/>
          </p:cNvSpPr>
          <p:nvPr/>
        </p:nvSpPr>
        <p:spPr bwMode="auto">
          <a:xfrm>
            <a:off x="6877050" y="3575844"/>
            <a:ext cx="9525" cy="838200"/>
          </a:xfrm>
          <a:custGeom>
            <a:avLst/>
            <a:gdLst>
              <a:gd name="T0" fmla="*/ 2147483647 w 25"/>
              <a:gd name="T1" fmla="*/ 2147483647 h 2200"/>
              <a:gd name="T2" fmla="*/ 0 w 25"/>
              <a:gd name="T3" fmla="*/ 2147483647 h 2200"/>
              <a:gd name="T4" fmla="*/ 2147483647 w 25"/>
              <a:gd name="T5" fmla="*/ 0 h 2200"/>
              <a:gd name="T6" fmla="*/ 2147483647 w 25"/>
              <a:gd name="T7" fmla="*/ 2147483647 h 2200"/>
              <a:gd name="T8" fmla="*/ 2147483647 w 25"/>
              <a:gd name="T9" fmla="*/ 2147483647 h 2200"/>
              <a:gd name="T10" fmla="*/ 0 w 25"/>
              <a:gd name="T11" fmla="*/ 2147483647 h 2200"/>
              <a:gd name="T12" fmla="*/ 2147483647 w 25"/>
              <a:gd name="T13" fmla="*/ 2147483647 h 2200"/>
              <a:gd name="T14" fmla="*/ 2147483647 w 25"/>
              <a:gd name="T15" fmla="*/ 2147483647 h 2200"/>
              <a:gd name="T16" fmla="*/ 0 w 25"/>
              <a:gd name="T17" fmla="*/ 2147483647 h 2200"/>
              <a:gd name="T18" fmla="*/ 2147483647 w 25"/>
              <a:gd name="T19" fmla="*/ 2147483647 h 2200"/>
              <a:gd name="T20" fmla="*/ 2147483647 w 25"/>
              <a:gd name="T21" fmla="*/ 2147483647 h 2200"/>
              <a:gd name="T22" fmla="*/ 2147483647 w 25"/>
              <a:gd name="T23" fmla="*/ 2147483647 h 2200"/>
              <a:gd name="T24" fmla="*/ 0 w 25"/>
              <a:gd name="T25" fmla="*/ 2147483647 h 2200"/>
              <a:gd name="T26" fmla="*/ 2147483647 w 25"/>
              <a:gd name="T27" fmla="*/ 2147483647 h 2200"/>
              <a:gd name="T28" fmla="*/ 2147483647 w 25"/>
              <a:gd name="T29" fmla="*/ 2147483647 h 2200"/>
              <a:gd name="T30" fmla="*/ 0 w 25"/>
              <a:gd name="T31" fmla="*/ 2147483647 h 2200"/>
              <a:gd name="T32" fmla="*/ 2147483647 w 25"/>
              <a:gd name="T33" fmla="*/ 2147483647 h 2200"/>
              <a:gd name="T34" fmla="*/ 2147483647 w 25"/>
              <a:gd name="T35" fmla="*/ 2147483647 h 2200"/>
              <a:gd name="T36" fmla="*/ 2147483647 w 25"/>
              <a:gd name="T37" fmla="*/ 2147483647 h 2200"/>
              <a:gd name="T38" fmla="*/ 0 w 25"/>
              <a:gd name="T39" fmla="*/ 2147483647 h 2200"/>
              <a:gd name="T40" fmla="*/ 2147483647 w 25"/>
              <a:gd name="T41" fmla="*/ 2147483647 h 2200"/>
              <a:gd name="T42" fmla="*/ 2147483647 w 25"/>
              <a:gd name="T43" fmla="*/ 2147483647 h 2200"/>
              <a:gd name="T44" fmla="*/ 0 w 25"/>
              <a:gd name="T45" fmla="*/ 2147483647 h 2200"/>
              <a:gd name="T46" fmla="*/ 2147483647 w 25"/>
              <a:gd name="T47" fmla="*/ 2147483647 h 2200"/>
              <a:gd name="T48" fmla="*/ 2147483647 w 25"/>
              <a:gd name="T49" fmla="*/ 2147483647 h 2200"/>
              <a:gd name="T50" fmla="*/ 2147483647 w 25"/>
              <a:gd name="T51" fmla="*/ 2147483647 h 2200"/>
              <a:gd name="T52" fmla="*/ 0 w 25"/>
              <a:gd name="T53" fmla="*/ 2147483647 h 2200"/>
              <a:gd name="T54" fmla="*/ 2147483647 w 25"/>
              <a:gd name="T55" fmla="*/ 2147483647 h 2200"/>
              <a:gd name="T56" fmla="*/ 2147483647 w 25"/>
              <a:gd name="T57" fmla="*/ 2147483647 h 2200"/>
              <a:gd name="T58" fmla="*/ 0 w 25"/>
              <a:gd name="T59" fmla="*/ 2147483647 h 2200"/>
              <a:gd name="T60" fmla="*/ 2147483647 w 25"/>
              <a:gd name="T61" fmla="*/ 2147483647 h 2200"/>
              <a:gd name="T62" fmla="*/ 2147483647 w 25"/>
              <a:gd name="T63" fmla="*/ 2147483647 h 2200"/>
              <a:gd name="T64" fmla="*/ 2147483647 w 25"/>
              <a:gd name="T65" fmla="*/ 2147483647 h 2200"/>
              <a:gd name="T66" fmla="*/ 0 w 25"/>
              <a:gd name="T67" fmla="*/ 2147483647 h 2200"/>
              <a:gd name="T68" fmla="*/ 2147483647 w 25"/>
              <a:gd name="T69" fmla="*/ 2147483647 h 2200"/>
              <a:gd name="T70" fmla="*/ 2147483647 w 25"/>
              <a:gd name="T71" fmla="*/ 2147483647 h 2200"/>
              <a:gd name="T72" fmla="*/ 0 w 25"/>
              <a:gd name="T73" fmla="*/ 2147483647 h 2200"/>
              <a:gd name="T74" fmla="*/ 2147483647 w 25"/>
              <a:gd name="T75" fmla="*/ 2147483647 h 2200"/>
              <a:gd name="T76" fmla="*/ 2147483647 w 25"/>
              <a:gd name="T77" fmla="*/ 2147483647 h 2200"/>
              <a:gd name="T78" fmla="*/ 2147483647 w 25"/>
              <a:gd name="T79" fmla="*/ 2147483647 h 2200"/>
              <a:gd name="T80" fmla="*/ 0 w 25"/>
              <a:gd name="T81" fmla="*/ 2147483647 h 2200"/>
              <a:gd name="T82" fmla="*/ 2147483647 w 25"/>
              <a:gd name="T83" fmla="*/ 2147483647 h 2200"/>
              <a:gd name="T84" fmla="*/ 2147483647 w 25"/>
              <a:gd name="T85" fmla="*/ 2147483647 h 2200"/>
              <a:gd name="T86" fmla="*/ 0 w 25"/>
              <a:gd name="T87" fmla="*/ 2147483647 h 2200"/>
              <a:gd name="T88" fmla="*/ 2147483647 w 25"/>
              <a:gd name="T89" fmla="*/ 2147483647 h 220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5"/>
              <a:gd name="T136" fmla="*/ 0 h 2200"/>
              <a:gd name="T137" fmla="*/ 25 w 25"/>
              <a:gd name="T138" fmla="*/ 2200 h 2200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5" h="2200">
                <a:moveTo>
                  <a:pt x="25" y="12"/>
                </a:moveTo>
                <a:lnTo>
                  <a:pt x="25" y="87"/>
                </a:lnTo>
                <a:cubicBezTo>
                  <a:pt x="25" y="94"/>
                  <a:pt x="19" y="100"/>
                  <a:pt x="12" y="100"/>
                </a:cubicBezTo>
                <a:cubicBezTo>
                  <a:pt x="5" y="100"/>
                  <a:pt x="0" y="94"/>
                  <a:pt x="0" y="87"/>
                </a:cubicBezTo>
                <a:lnTo>
                  <a:pt x="0" y="12"/>
                </a:lnTo>
                <a:cubicBezTo>
                  <a:pt x="0" y="6"/>
                  <a:pt x="5" y="0"/>
                  <a:pt x="12" y="0"/>
                </a:cubicBezTo>
                <a:cubicBezTo>
                  <a:pt x="19" y="0"/>
                  <a:pt x="25" y="6"/>
                  <a:pt x="25" y="12"/>
                </a:cubicBezTo>
                <a:close/>
                <a:moveTo>
                  <a:pt x="25" y="187"/>
                </a:moveTo>
                <a:lnTo>
                  <a:pt x="25" y="262"/>
                </a:lnTo>
                <a:cubicBezTo>
                  <a:pt x="25" y="269"/>
                  <a:pt x="19" y="275"/>
                  <a:pt x="12" y="275"/>
                </a:cubicBezTo>
                <a:cubicBezTo>
                  <a:pt x="5" y="275"/>
                  <a:pt x="0" y="269"/>
                  <a:pt x="0" y="262"/>
                </a:cubicBezTo>
                <a:lnTo>
                  <a:pt x="0" y="187"/>
                </a:lnTo>
                <a:cubicBezTo>
                  <a:pt x="0" y="181"/>
                  <a:pt x="5" y="175"/>
                  <a:pt x="12" y="175"/>
                </a:cubicBezTo>
                <a:cubicBezTo>
                  <a:pt x="19" y="175"/>
                  <a:pt x="25" y="181"/>
                  <a:pt x="25" y="187"/>
                </a:cubicBezTo>
                <a:close/>
                <a:moveTo>
                  <a:pt x="25" y="362"/>
                </a:moveTo>
                <a:lnTo>
                  <a:pt x="25" y="437"/>
                </a:lnTo>
                <a:cubicBezTo>
                  <a:pt x="25" y="444"/>
                  <a:pt x="19" y="450"/>
                  <a:pt x="12" y="450"/>
                </a:cubicBezTo>
                <a:cubicBezTo>
                  <a:pt x="5" y="450"/>
                  <a:pt x="0" y="444"/>
                  <a:pt x="0" y="437"/>
                </a:cubicBezTo>
                <a:lnTo>
                  <a:pt x="0" y="362"/>
                </a:lnTo>
                <a:cubicBezTo>
                  <a:pt x="0" y="356"/>
                  <a:pt x="5" y="350"/>
                  <a:pt x="12" y="350"/>
                </a:cubicBezTo>
                <a:cubicBezTo>
                  <a:pt x="19" y="350"/>
                  <a:pt x="25" y="356"/>
                  <a:pt x="25" y="362"/>
                </a:cubicBezTo>
                <a:close/>
                <a:moveTo>
                  <a:pt x="25" y="537"/>
                </a:moveTo>
                <a:lnTo>
                  <a:pt x="25" y="612"/>
                </a:lnTo>
                <a:cubicBezTo>
                  <a:pt x="25" y="619"/>
                  <a:pt x="19" y="625"/>
                  <a:pt x="12" y="625"/>
                </a:cubicBezTo>
                <a:cubicBezTo>
                  <a:pt x="5" y="625"/>
                  <a:pt x="0" y="619"/>
                  <a:pt x="0" y="612"/>
                </a:cubicBezTo>
                <a:lnTo>
                  <a:pt x="0" y="537"/>
                </a:lnTo>
                <a:cubicBezTo>
                  <a:pt x="0" y="531"/>
                  <a:pt x="5" y="525"/>
                  <a:pt x="12" y="525"/>
                </a:cubicBezTo>
                <a:cubicBezTo>
                  <a:pt x="19" y="525"/>
                  <a:pt x="25" y="531"/>
                  <a:pt x="25" y="537"/>
                </a:cubicBezTo>
                <a:close/>
                <a:moveTo>
                  <a:pt x="25" y="712"/>
                </a:moveTo>
                <a:lnTo>
                  <a:pt x="25" y="787"/>
                </a:lnTo>
                <a:cubicBezTo>
                  <a:pt x="25" y="794"/>
                  <a:pt x="19" y="800"/>
                  <a:pt x="12" y="800"/>
                </a:cubicBezTo>
                <a:cubicBezTo>
                  <a:pt x="5" y="800"/>
                  <a:pt x="0" y="794"/>
                  <a:pt x="0" y="787"/>
                </a:cubicBezTo>
                <a:lnTo>
                  <a:pt x="0" y="712"/>
                </a:lnTo>
                <a:cubicBezTo>
                  <a:pt x="0" y="706"/>
                  <a:pt x="5" y="700"/>
                  <a:pt x="12" y="700"/>
                </a:cubicBezTo>
                <a:cubicBezTo>
                  <a:pt x="19" y="700"/>
                  <a:pt x="25" y="706"/>
                  <a:pt x="25" y="712"/>
                </a:cubicBezTo>
                <a:close/>
                <a:moveTo>
                  <a:pt x="25" y="887"/>
                </a:moveTo>
                <a:lnTo>
                  <a:pt x="25" y="962"/>
                </a:lnTo>
                <a:cubicBezTo>
                  <a:pt x="25" y="969"/>
                  <a:pt x="19" y="975"/>
                  <a:pt x="12" y="975"/>
                </a:cubicBezTo>
                <a:cubicBezTo>
                  <a:pt x="5" y="975"/>
                  <a:pt x="0" y="969"/>
                  <a:pt x="0" y="962"/>
                </a:cubicBezTo>
                <a:lnTo>
                  <a:pt x="0" y="887"/>
                </a:lnTo>
                <a:cubicBezTo>
                  <a:pt x="0" y="881"/>
                  <a:pt x="5" y="875"/>
                  <a:pt x="12" y="875"/>
                </a:cubicBezTo>
                <a:cubicBezTo>
                  <a:pt x="19" y="875"/>
                  <a:pt x="25" y="881"/>
                  <a:pt x="25" y="887"/>
                </a:cubicBezTo>
                <a:close/>
                <a:moveTo>
                  <a:pt x="25" y="1062"/>
                </a:moveTo>
                <a:lnTo>
                  <a:pt x="25" y="1137"/>
                </a:lnTo>
                <a:cubicBezTo>
                  <a:pt x="25" y="1144"/>
                  <a:pt x="19" y="1150"/>
                  <a:pt x="12" y="1150"/>
                </a:cubicBezTo>
                <a:cubicBezTo>
                  <a:pt x="5" y="1150"/>
                  <a:pt x="0" y="1144"/>
                  <a:pt x="0" y="1137"/>
                </a:cubicBezTo>
                <a:lnTo>
                  <a:pt x="0" y="1062"/>
                </a:lnTo>
                <a:cubicBezTo>
                  <a:pt x="0" y="1056"/>
                  <a:pt x="5" y="1050"/>
                  <a:pt x="12" y="1050"/>
                </a:cubicBezTo>
                <a:cubicBezTo>
                  <a:pt x="19" y="1050"/>
                  <a:pt x="25" y="1056"/>
                  <a:pt x="25" y="1062"/>
                </a:cubicBezTo>
                <a:close/>
                <a:moveTo>
                  <a:pt x="25" y="1237"/>
                </a:moveTo>
                <a:lnTo>
                  <a:pt x="25" y="1312"/>
                </a:lnTo>
                <a:cubicBezTo>
                  <a:pt x="25" y="1319"/>
                  <a:pt x="19" y="1325"/>
                  <a:pt x="12" y="1325"/>
                </a:cubicBezTo>
                <a:cubicBezTo>
                  <a:pt x="5" y="1325"/>
                  <a:pt x="0" y="1319"/>
                  <a:pt x="0" y="1312"/>
                </a:cubicBezTo>
                <a:lnTo>
                  <a:pt x="0" y="1237"/>
                </a:lnTo>
                <a:cubicBezTo>
                  <a:pt x="0" y="1231"/>
                  <a:pt x="5" y="1225"/>
                  <a:pt x="12" y="1225"/>
                </a:cubicBezTo>
                <a:cubicBezTo>
                  <a:pt x="19" y="1225"/>
                  <a:pt x="25" y="1231"/>
                  <a:pt x="25" y="1237"/>
                </a:cubicBezTo>
                <a:close/>
                <a:moveTo>
                  <a:pt x="25" y="1412"/>
                </a:moveTo>
                <a:lnTo>
                  <a:pt x="25" y="1487"/>
                </a:lnTo>
                <a:cubicBezTo>
                  <a:pt x="25" y="1494"/>
                  <a:pt x="19" y="1500"/>
                  <a:pt x="12" y="1500"/>
                </a:cubicBezTo>
                <a:cubicBezTo>
                  <a:pt x="5" y="1500"/>
                  <a:pt x="0" y="1494"/>
                  <a:pt x="0" y="1487"/>
                </a:cubicBezTo>
                <a:lnTo>
                  <a:pt x="0" y="1412"/>
                </a:lnTo>
                <a:cubicBezTo>
                  <a:pt x="0" y="1406"/>
                  <a:pt x="5" y="1400"/>
                  <a:pt x="12" y="1400"/>
                </a:cubicBezTo>
                <a:cubicBezTo>
                  <a:pt x="19" y="1400"/>
                  <a:pt x="25" y="1406"/>
                  <a:pt x="25" y="1412"/>
                </a:cubicBezTo>
                <a:close/>
                <a:moveTo>
                  <a:pt x="25" y="1587"/>
                </a:moveTo>
                <a:lnTo>
                  <a:pt x="25" y="1662"/>
                </a:lnTo>
                <a:cubicBezTo>
                  <a:pt x="25" y="1669"/>
                  <a:pt x="19" y="1675"/>
                  <a:pt x="12" y="1675"/>
                </a:cubicBezTo>
                <a:cubicBezTo>
                  <a:pt x="5" y="1675"/>
                  <a:pt x="0" y="1669"/>
                  <a:pt x="0" y="1662"/>
                </a:cubicBezTo>
                <a:lnTo>
                  <a:pt x="0" y="1587"/>
                </a:lnTo>
                <a:cubicBezTo>
                  <a:pt x="0" y="1581"/>
                  <a:pt x="5" y="1575"/>
                  <a:pt x="12" y="1575"/>
                </a:cubicBezTo>
                <a:cubicBezTo>
                  <a:pt x="19" y="1575"/>
                  <a:pt x="25" y="1581"/>
                  <a:pt x="25" y="1587"/>
                </a:cubicBezTo>
                <a:close/>
                <a:moveTo>
                  <a:pt x="25" y="1762"/>
                </a:moveTo>
                <a:lnTo>
                  <a:pt x="25" y="1837"/>
                </a:lnTo>
                <a:cubicBezTo>
                  <a:pt x="25" y="1844"/>
                  <a:pt x="19" y="1850"/>
                  <a:pt x="12" y="1850"/>
                </a:cubicBezTo>
                <a:cubicBezTo>
                  <a:pt x="5" y="1850"/>
                  <a:pt x="0" y="1844"/>
                  <a:pt x="0" y="1837"/>
                </a:cubicBezTo>
                <a:lnTo>
                  <a:pt x="0" y="1762"/>
                </a:lnTo>
                <a:cubicBezTo>
                  <a:pt x="0" y="1756"/>
                  <a:pt x="5" y="1750"/>
                  <a:pt x="12" y="1750"/>
                </a:cubicBezTo>
                <a:cubicBezTo>
                  <a:pt x="19" y="1750"/>
                  <a:pt x="25" y="1756"/>
                  <a:pt x="25" y="1762"/>
                </a:cubicBezTo>
                <a:close/>
                <a:moveTo>
                  <a:pt x="25" y="1937"/>
                </a:moveTo>
                <a:lnTo>
                  <a:pt x="25" y="2012"/>
                </a:lnTo>
                <a:cubicBezTo>
                  <a:pt x="25" y="2019"/>
                  <a:pt x="19" y="2025"/>
                  <a:pt x="12" y="2025"/>
                </a:cubicBezTo>
                <a:cubicBezTo>
                  <a:pt x="5" y="2025"/>
                  <a:pt x="0" y="2019"/>
                  <a:pt x="0" y="2012"/>
                </a:cubicBezTo>
                <a:lnTo>
                  <a:pt x="0" y="1937"/>
                </a:lnTo>
                <a:cubicBezTo>
                  <a:pt x="0" y="1931"/>
                  <a:pt x="5" y="1925"/>
                  <a:pt x="12" y="1925"/>
                </a:cubicBezTo>
                <a:cubicBezTo>
                  <a:pt x="19" y="1925"/>
                  <a:pt x="25" y="1931"/>
                  <a:pt x="25" y="1937"/>
                </a:cubicBezTo>
                <a:close/>
                <a:moveTo>
                  <a:pt x="25" y="2112"/>
                </a:moveTo>
                <a:lnTo>
                  <a:pt x="25" y="2187"/>
                </a:lnTo>
                <a:cubicBezTo>
                  <a:pt x="25" y="2194"/>
                  <a:pt x="19" y="2200"/>
                  <a:pt x="12" y="2200"/>
                </a:cubicBezTo>
                <a:cubicBezTo>
                  <a:pt x="5" y="2200"/>
                  <a:pt x="0" y="2194"/>
                  <a:pt x="0" y="2187"/>
                </a:cubicBezTo>
                <a:lnTo>
                  <a:pt x="0" y="2112"/>
                </a:lnTo>
                <a:cubicBezTo>
                  <a:pt x="0" y="2106"/>
                  <a:pt x="5" y="2100"/>
                  <a:pt x="12" y="2100"/>
                </a:cubicBezTo>
                <a:cubicBezTo>
                  <a:pt x="19" y="2100"/>
                  <a:pt x="25" y="2106"/>
                  <a:pt x="25" y="2112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beve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06" name="Rectangle 497"/>
          <p:cNvSpPr>
            <a:spLocks noChangeArrowheads="1"/>
          </p:cNvSpPr>
          <p:nvPr/>
        </p:nvSpPr>
        <p:spPr bwMode="auto">
          <a:xfrm>
            <a:off x="6954837" y="3047207"/>
            <a:ext cx="11906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B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107" name="Rectangle 498"/>
          <p:cNvSpPr>
            <a:spLocks noChangeArrowheads="1"/>
          </p:cNvSpPr>
          <p:nvPr/>
        </p:nvSpPr>
        <p:spPr bwMode="auto">
          <a:xfrm>
            <a:off x="7073900" y="3153569"/>
            <a:ext cx="635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900" b="0">
                <a:solidFill>
                  <a:srgbClr val="000000"/>
                </a:solidFill>
              </a:rPr>
              <a:t>5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108" name="Rectangle 499"/>
          <p:cNvSpPr>
            <a:spLocks noChangeArrowheads="1"/>
          </p:cNvSpPr>
          <p:nvPr/>
        </p:nvSpPr>
        <p:spPr bwMode="auto">
          <a:xfrm>
            <a:off x="7137400" y="3047207"/>
            <a:ext cx="49212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: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109" name="Rectangle 500"/>
          <p:cNvSpPr>
            <a:spLocks noChangeArrowheads="1"/>
          </p:cNvSpPr>
          <p:nvPr/>
        </p:nvSpPr>
        <p:spPr bwMode="auto">
          <a:xfrm>
            <a:off x="6954837" y="3259932"/>
            <a:ext cx="10795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T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110" name="Rectangle 501"/>
          <p:cNvSpPr>
            <a:spLocks noChangeArrowheads="1"/>
          </p:cNvSpPr>
          <p:nvPr/>
        </p:nvSpPr>
        <p:spPr bwMode="auto">
          <a:xfrm>
            <a:off x="7062787" y="3366294"/>
            <a:ext cx="762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900" b="0">
                <a:solidFill>
                  <a:srgbClr val="000000"/>
                </a:solidFill>
              </a:rPr>
              <a:t>B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111" name="Rectangle 502"/>
          <p:cNvSpPr>
            <a:spLocks noChangeArrowheads="1"/>
          </p:cNvSpPr>
          <p:nvPr/>
        </p:nvSpPr>
        <p:spPr bwMode="auto">
          <a:xfrm>
            <a:off x="6948487" y="3640932"/>
            <a:ext cx="11906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V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112" name="Rectangle 503"/>
          <p:cNvSpPr>
            <a:spLocks noChangeArrowheads="1"/>
          </p:cNvSpPr>
          <p:nvPr/>
        </p:nvSpPr>
        <p:spPr bwMode="auto">
          <a:xfrm>
            <a:off x="6943725" y="3928269"/>
            <a:ext cx="119062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P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113" name="Rectangle 504"/>
          <p:cNvSpPr>
            <a:spLocks noChangeArrowheads="1"/>
          </p:cNvSpPr>
          <p:nvPr/>
        </p:nvSpPr>
        <p:spPr bwMode="auto">
          <a:xfrm>
            <a:off x="6943725" y="4199732"/>
            <a:ext cx="138112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G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114" name="Freeform 505"/>
          <p:cNvSpPr>
            <a:spLocks noEditPoints="1"/>
          </p:cNvSpPr>
          <p:nvPr/>
        </p:nvSpPr>
        <p:spPr bwMode="auto">
          <a:xfrm>
            <a:off x="7340600" y="3010694"/>
            <a:ext cx="12700" cy="484188"/>
          </a:xfrm>
          <a:custGeom>
            <a:avLst/>
            <a:gdLst>
              <a:gd name="T0" fmla="*/ 2147483647 w 8"/>
              <a:gd name="T1" fmla="*/ 0 h 305"/>
              <a:gd name="T2" fmla="*/ 2147483647 w 8"/>
              <a:gd name="T3" fmla="*/ 2147483647 h 305"/>
              <a:gd name="T4" fmla="*/ 0 w 8"/>
              <a:gd name="T5" fmla="*/ 2147483647 h 305"/>
              <a:gd name="T6" fmla="*/ 0 w 8"/>
              <a:gd name="T7" fmla="*/ 0 h 305"/>
              <a:gd name="T8" fmla="*/ 2147483647 w 8"/>
              <a:gd name="T9" fmla="*/ 0 h 305"/>
              <a:gd name="T10" fmla="*/ 2147483647 w 8"/>
              <a:gd name="T11" fmla="*/ 2147483647 h 305"/>
              <a:gd name="T12" fmla="*/ 2147483647 w 8"/>
              <a:gd name="T13" fmla="*/ 2147483647 h 305"/>
              <a:gd name="T14" fmla="*/ 0 w 8"/>
              <a:gd name="T15" fmla="*/ 2147483647 h 305"/>
              <a:gd name="T16" fmla="*/ 0 w 8"/>
              <a:gd name="T17" fmla="*/ 2147483647 h 305"/>
              <a:gd name="T18" fmla="*/ 2147483647 w 8"/>
              <a:gd name="T19" fmla="*/ 2147483647 h 305"/>
              <a:gd name="T20" fmla="*/ 2147483647 w 8"/>
              <a:gd name="T21" fmla="*/ 2147483647 h 305"/>
              <a:gd name="T22" fmla="*/ 2147483647 w 8"/>
              <a:gd name="T23" fmla="*/ 2147483647 h 305"/>
              <a:gd name="T24" fmla="*/ 0 w 8"/>
              <a:gd name="T25" fmla="*/ 2147483647 h 305"/>
              <a:gd name="T26" fmla="*/ 0 w 8"/>
              <a:gd name="T27" fmla="*/ 2147483647 h 305"/>
              <a:gd name="T28" fmla="*/ 2147483647 w 8"/>
              <a:gd name="T29" fmla="*/ 2147483647 h 305"/>
              <a:gd name="T30" fmla="*/ 2147483647 w 8"/>
              <a:gd name="T31" fmla="*/ 2147483647 h 305"/>
              <a:gd name="T32" fmla="*/ 2147483647 w 8"/>
              <a:gd name="T33" fmla="*/ 2147483647 h 305"/>
              <a:gd name="T34" fmla="*/ 0 w 8"/>
              <a:gd name="T35" fmla="*/ 2147483647 h 305"/>
              <a:gd name="T36" fmla="*/ 0 w 8"/>
              <a:gd name="T37" fmla="*/ 2147483647 h 305"/>
              <a:gd name="T38" fmla="*/ 2147483647 w 8"/>
              <a:gd name="T39" fmla="*/ 2147483647 h 305"/>
              <a:gd name="T40" fmla="*/ 2147483647 w 8"/>
              <a:gd name="T41" fmla="*/ 2147483647 h 305"/>
              <a:gd name="T42" fmla="*/ 2147483647 w 8"/>
              <a:gd name="T43" fmla="*/ 2147483647 h 305"/>
              <a:gd name="T44" fmla="*/ 0 w 8"/>
              <a:gd name="T45" fmla="*/ 2147483647 h 305"/>
              <a:gd name="T46" fmla="*/ 0 w 8"/>
              <a:gd name="T47" fmla="*/ 2147483647 h 305"/>
              <a:gd name="T48" fmla="*/ 2147483647 w 8"/>
              <a:gd name="T49" fmla="*/ 2147483647 h 305"/>
              <a:gd name="T50" fmla="*/ 2147483647 w 8"/>
              <a:gd name="T51" fmla="*/ 2147483647 h 305"/>
              <a:gd name="T52" fmla="*/ 2147483647 w 8"/>
              <a:gd name="T53" fmla="*/ 2147483647 h 305"/>
              <a:gd name="T54" fmla="*/ 0 w 8"/>
              <a:gd name="T55" fmla="*/ 2147483647 h 305"/>
              <a:gd name="T56" fmla="*/ 0 w 8"/>
              <a:gd name="T57" fmla="*/ 2147483647 h 305"/>
              <a:gd name="T58" fmla="*/ 2147483647 w 8"/>
              <a:gd name="T59" fmla="*/ 2147483647 h 30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8"/>
              <a:gd name="T91" fmla="*/ 0 h 305"/>
              <a:gd name="T92" fmla="*/ 8 w 8"/>
              <a:gd name="T93" fmla="*/ 305 h 305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8" h="305">
                <a:moveTo>
                  <a:pt x="8" y="0"/>
                </a:moveTo>
                <a:lnTo>
                  <a:pt x="8" y="32"/>
                </a:lnTo>
                <a:lnTo>
                  <a:pt x="0" y="32"/>
                </a:lnTo>
                <a:lnTo>
                  <a:pt x="0" y="0"/>
                </a:lnTo>
                <a:lnTo>
                  <a:pt x="8" y="0"/>
                </a:lnTo>
                <a:close/>
                <a:moveTo>
                  <a:pt x="8" y="56"/>
                </a:moveTo>
                <a:lnTo>
                  <a:pt x="8" y="88"/>
                </a:lnTo>
                <a:lnTo>
                  <a:pt x="0" y="88"/>
                </a:lnTo>
                <a:lnTo>
                  <a:pt x="0" y="56"/>
                </a:lnTo>
                <a:lnTo>
                  <a:pt x="8" y="56"/>
                </a:lnTo>
                <a:close/>
                <a:moveTo>
                  <a:pt x="8" y="112"/>
                </a:moveTo>
                <a:lnTo>
                  <a:pt x="8" y="144"/>
                </a:lnTo>
                <a:lnTo>
                  <a:pt x="0" y="144"/>
                </a:lnTo>
                <a:lnTo>
                  <a:pt x="0" y="112"/>
                </a:lnTo>
                <a:lnTo>
                  <a:pt x="8" y="112"/>
                </a:lnTo>
                <a:close/>
                <a:moveTo>
                  <a:pt x="8" y="168"/>
                </a:moveTo>
                <a:lnTo>
                  <a:pt x="8" y="200"/>
                </a:lnTo>
                <a:lnTo>
                  <a:pt x="0" y="200"/>
                </a:lnTo>
                <a:lnTo>
                  <a:pt x="0" y="168"/>
                </a:lnTo>
                <a:lnTo>
                  <a:pt x="8" y="168"/>
                </a:lnTo>
                <a:close/>
                <a:moveTo>
                  <a:pt x="8" y="224"/>
                </a:moveTo>
                <a:lnTo>
                  <a:pt x="8" y="256"/>
                </a:lnTo>
                <a:lnTo>
                  <a:pt x="0" y="256"/>
                </a:lnTo>
                <a:lnTo>
                  <a:pt x="0" y="224"/>
                </a:lnTo>
                <a:lnTo>
                  <a:pt x="8" y="224"/>
                </a:lnTo>
                <a:close/>
                <a:moveTo>
                  <a:pt x="8" y="280"/>
                </a:moveTo>
                <a:lnTo>
                  <a:pt x="8" y="305"/>
                </a:lnTo>
                <a:lnTo>
                  <a:pt x="0" y="305"/>
                </a:lnTo>
                <a:lnTo>
                  <a:pt x="0" y="280"/>
                </a:lnTo>
                <a:lnTo>
                  <a:pt x="8" y="28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beve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15" name="Freeform 506"/>
          <p:cNvSpPr>
            <a:spLocks noEditPoints="1"/>
          </p:cNvSpPr>
          <p:nvPr/>
        </p:nvSpPr>
        <p:spPr bwMode="auto">
          <a:xfrm>
            <a:off x="7334250" y="3566319"/>
            <a:ext cx="9525" cy="838200"/>
          </a:xfrm>
          <a:custGeom>
            <a:avLst/>
            <a:gdLst>
              <a:gd name="T0" fmla="*/ 2147483647 w 25"/>
              <a:gd name="T1" fmla="*/ 2147483647 h 2200"/>
              <a:gd name="T2" fmla="*/ 0 w 25"/>
              <a:gd name="T3" fmla="*/ 2147483647 h 2200"/>
              <a:gd name="T4" fmla="*/ 2147483647 w 25"/>
              <a:gd name="T5" fmla="*/ 0 h 2200"/>
              <a:gd name="T6" fmla="*/ 2147483647 w 25"/>
              <a:gd name="T7" fmla="*/ 2147483647 h 2200"/>
              <a:gd name="T8" fmla="*/ 2147483647 w 25"/>
              <a:gd name="T9" fmla="*/ 2147483647 h 2200"/>
              <a:gd name="T10" fmla="*/ 0 w 25"/>
              <a:gd name="T11" fmla="*/ 2147483647 h 2200"/>
              <a:gd name="T12" fmla="*/ 2147483647 w 25"/>
              <a:gd name="T13" fmla="*/ 2147483647 h 2200"/>
              <a:gd name="T14" fmla="*/ 2147483647 w 25"/>
              <a:gd name="T15" fmla="*/ 2147483647 h 2200"/>
              <a:gd name="T16" fmla="*/ 0 w 25"/>
              <a:gd name="T17" fmla="*/ 2147483647 h 2200"/>
              <a:gd name="T18" fmla="*/ 2147483647 w 25"/>
              <a:gd name="T19" fmla="*/ 2147483647 h 2200"/>
              <a:gd name="T20" fmla="*/ 2147483647 w 25"/>
              <a:gd name="T21" fmla="*/ 2147483647 h 2200"/>
              <a:gd name="T22" fmla="*/ 2147483647 w 25"/>
              <a:gd name="T23" fmla="*/ 2147483647 h 2200"/>
              <a:gd name="T24" fmla="*/ 0 w 25"/>
              <a:gd name="T25" fmla="*/ 2147483647 h 2200"/>
              <a:gd name="T26" fmla="*/ 2147483647 w 25"/>
              <a:gd name="T27" fmla="*/ 2147483647 h 2200"/>
              <a:gd name="T28" fmla="*/ 2147483647 w 25"/>
              <a:gd name="T29" fmla="*/ 2147483647 h 2200"/>
              <a:gd name="T30" fmla="*/ 0 w 25"/>
              <a:gd name="T31" fmla="*/ 2147483647 h 2200"/>
              <a:gd name="T32" fmla="*/ 2147483647 w 25"/>
              <a:gd name="T33" fmla="*/ 2147483647 h 2200"/>
              <a:gd name="T34" fmla="*/ 2147483647 w 25"/>
              <a:gd name="T35" fmla="*/ 2147483647 h 2200"/>
              <a:gd name="T36" fmla="*/ 2147483647 w 25"/>
              <a:gd name="T37" fmla="*/ 2147483647 h 2200"/>
              <a:gd name="T38" fmla="*/ 0 w 25"/>
              <a:gd name="T39" fmla="*/ 2147483647 h 2200"/>
              <a:gd name="T40" fmla="*/ 2147483647 w 25"/>
              <a:gd name="T41" fmla="*/ 2147483647 h 2200"/>
              <a:gd name="T42" fmla="*/ 2147483647 w 25"/>
              <a:gd name="T43" fmla="*/ 2147483647 h 2200"/>
              <a:gd name="T44" fmla="*/ 0 w 25"/>
              <a:gd name="T45" fmla="*/ 2147483647 h 2200"/>
              <a:gd name="T46" fmla="*/ 2147483647 w 25"/>
              <a:gd name="T47" fmla="*/ 2147483647 h 2200"/>
              <a:gd name="T48" fmla="*/ 2147483647 w 25"/>
              <a:gd name="T49" fmla="*/ 2147483647 h 2200"/>
              <a:gd name="T50" fmla="*/ 2147483647 w 25"/>
              <a:gd name="T51" fmla="*/ 2147483647 h 2200"/>
              <a:gd name="T52" fmla="*/ 0 w 25"/>
              <a:gd name="T53" fmla="*/ 2147483647 h 2200"/>
              <a:gd name="T54" fmla="*/ 2147483647 w 25"/>
              <a:gd name="T55" fmla="*/ 2147483647 h 2200"/>
              <a:gd name="T56" fmla="*/ 2147483647 w 25"/>
              <a:gd name="T57" fmla="*/ 2147483647 h 2200"/>
              <a:gd name="T58" fmla="*/ 0 w 25"/>
              <a:gd name="T59" fmla="*/ 2147483647 h 2200"/>
              <a:gd name="T60" fmla="*/ 2147483647 w 25"/>
              <a:gd name="T61" fmla="*/ 2147483647 h 2200"/>
              <a:gd name="T62" fmla="*/ 2147483647 w 25"/>
              <a:gd name="T63" fmla="*/ 2147483647 h 2200"/>
              <a:gd name="T64" fmla="*/ 2147483647 w 25"/>
              <a:gd name="T65" fmla="*/ 2147483647 h 2200"/>
              <a:gd name="T66" fmla="*/ 0 w 25"/>
              <a:gd name="T67" fmla="*/ 2147483647 h 2200"/>
              <a:gd name="T68" fmla="*/ 2147483647 w 25"/>
              <a:gd name="T69" fmla="*/ 2147483647 h 2200"/>
              <a:gd name="T70" fmla="*/ 2147483647 w 25"/>
              <a:gd name="T71" fmla="*/ 2147483647 h 2200"/>
              <a:gd name="T72" fmla="*/ 0 w 25"/>
              <a:gd name="T73" fmla="*/ 2147483647 h 2200"/>
              <a:gd name="T74" fmla="*/ 2147483647 w 25"/>
              <a:gd name="T75" fmla="*/ 2147483647 h 2200"/>
              <a:gd name="T76" fmla="*/ 2147483647 w 25"/>
              <a:gd name="T77" fmla="*/ 2147483647 h 2200"/>
              <a:gd name="T78" fmla="*/ 2147483647 w 25"/>
              <a:gd name="T79" fmla="*/ 2147483647 h 2200"/>
              <a:gd name="T80" fmla="*/ 0 w 25"/>
              <a:gd name="T81" fmla="*/ 2147483647 h 2200"/>
              <a:gd name="T82" fmla="*/ 2147483647 w 25"/>
              <a:gd name="T83" fmla="*/ 2147483647 h 2200"/>
              <a:gd name="T84" fmla="*/ 2147483647 w 25"/>
              <a:gd name="T85" fmla="*/ 2147483647 h 2200"/>
              <a:gd name="T86" fmla="*/ 0 w 25"/>
              <a:gd name="T87" fmla="*/ 2147483647 h 2200"/>
              <a:gd name="T88" fmla="*/ 2147483647 w 25"/>
              <a:gd name="T89" fmla="*/ 2147483647 h 220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5"/>
              <a:gd name="T136" fmla="*/ 0 h 2200"/>
              <a:gd name="T137" fmla="*/ 25 w 25"/>
              <a:gd name="T138" fmla="*/ 2200 h 2200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5" h="2200">
                <a:moveTo>
                  <a:pt x="25" y="12"/>
                </a:moveTo>
                <a:lnTo>
                  <a:pt x="25" y="87"/>
                </a:lnTo>
                <a:cubicBezTo>
                  <a:pt x="25" y="94"/>
                  <a:pt x="19" y="100"/>
                  <a:pt x="12" y="100"/>
                </a:cubicBezTo>
                <a:cubicBezTo>
                  <a:pt x="5" y="100"/>
                  <a:pt x="0" y="94"/>
                  <a:pt x="0" y="87"/>
                </a:cubicBezTo>
                <a:lnTo>
                  <a:pt x="0" y="12"/>
                </a:lnTo>
                <a:cubicBezTo>
                  <a:pt x="0" y="6"/>
                  <a:pt x="5" y="0"/>
                  <a:pt x="12" y="0"/>
                </a:cubicBezTo>
                <a:cubicBezTo>
                  <a:pt x="19" y="0"/>
                  <a:pt x="25" y="6"/>
                  <a:pt x="25" y="12"/>
                </a:cubicBezTo>
                <a:close/>
                <a:moveTo>
                  <a:pt x="25" y="187"/>
                </a:moveTo>
                <a:lnTo>
                  <a:pt x="25" y="262"/>
                </a:lnTo>
                <a:cubicBezTo>
                  <a:pt x="25" y="269"/>
                  <a:pt x="19" y="275"/>
                  <a:pt x="12" y="275"/>
                </a:cubicBezTo>
                <a:cubicBezTo>
                  <a:pt x="5" y="275"/>
                  <a:pt x="0" y="269"/>
                  <a:pt x="0" y="262"/>
                </a:cubicBezTo>
                <a:lnTo>
                  <a:pt x="0" y="187"/>
                </a:lnTo>
                <a:cubicBezTo>
                  <a:pt x="0" y="181"/>
                  <a:pt x="5" y="175"/>
                  <a:pt x="12" y="175"/>
                </a:cubicBezTo>
                <a:cubicBezTo>
                  <a:pt x="19" y="175"/>
                  <a:pt x="25" y="181"/>
                  <a:pt x="25" y="187"/>
                </a:cubicBezTo>
                <a:close/>
                <a:moveTo>
                  <a:pt x="25" y="362"/>
                </a:moveTo>
                <a:lnTo>
                  <a:pt x="25" y="437"/>
                </a:lnTo>
                <a:cubicBezTo>
                  <a:pt x="25" y="444"/>
                  <a:pt x="19" y="450"/>
                  <a:pt x="12" y="450"/>
                </a:cubicBezTo>
                <a:cubicBezTo>
                  <a:pt x="5" y="450"/>
                  <a:pt x="0" y="444"/>
                  <a:pt x="0" y="437"/>
                </a:cubicBezTo>
                <a:lnTo>
                  <a:pt x="0" y="362"/>
                </a:lnTo>
                <a:cubicBezTo>
                  <a:pt x="0" y="356"/>
                  <a:pt x="5" y="350"/>
                  <a:pt x="12" y="350"/>
                </a:cubicBezTo>
                <a:cubicBezTo>
                  <a:pt x="19" y="350"/>
                  <a:pt x="25" y="356"/>
                  <a:pt x="25" y="362"/>
                </a:cubicBezTo>
                <a:close/>
                <a:moveTo>
                  <a:pt x="25" y="537"/>
                </a:moveTo>
                <a:lnTo>
                  <a:pt x="25" y="612"/>
                </a:lnTo>
                <a:cubicBezTo>
                  <a:pt x="25" y="619"/>
                  <a:pt x="19" y="625"/>
                  <a:pt x="12" y="625"/>
                </a:cubicBezTo>
                <a:cubicBezTo>
                  <a:pt x="5" y="625"/>
                  <a:pt x="0" y="619"/>
                  <a:pt x="0" y="612"/>
                </a:cubicBezTo>
                <a:lnTo>
                  <a:pt x="0" y="537"/>
                </a:lnTo>
                <a:cubicBezTo>
                  <a:pt x="0" y="531"/>
                  <a:pt x="5" y="525"/>
                  <a:pt x="12" y="525"/>
                </a:cubicBezTo>
                <a:cubicBezTo>
                  <a:pt x="19" y="525"/>
                  <a:pt x="25" y="531"/>
                  <a:pt x="25" y="537"/>
                </a:cubicBezTo>
                <a:close/>
                <a:moveTo>
                  <a:pt x="25" y="712"/>
                </a:moveTo>
                <a:lnTo>
                  <a:pt x="25" y="787"/>
                </a:lnTo>
                <a:cubicBezTo>
                  <a:pt x="25" y="794"/>
                  <a:pt x="19" y="800"/>
                  <a:pt x="12" y="800"/>
                </a:cubicBezTo>
                <a:cubicBezTo>
                  <a:pt x="5" y="800"/>
                  <a:pt x="0" y="794"/>
                  <a:pt x="0" y="787"/>
                </a:cubicBezTo>
                <a:lnTo>
                  <a:pt x="0" y="712"/>
                </a:lnTo>
                <a:cubicBezTo>
                  <a:pt x="0" y="706"/>
                  <a:pt x="5" y="700"/>
                  <a:pt x="12" y="700"/>
                </a:cubicBezTo>
                <a:cubicBezTo>
                  <a:pt x="19" y="700"/>
                  <a:pt x="25" y="706"/>
                  <a:pt x="25" y="712"/>
                </a:cubicBezTo>
                <a:close/>
                <a:moveTo>
                  <a:pt x="25" y="887"/>
                </a:moveTo>
                <a:lnTo>
                  <a:pt x="25" y="962"/>
                </a:lnTo>
                <a:cubicBezTo>
                  <a:pt x="25" y="969"/>
                  <a:pt x="19" y="975"/>
                  <a:pt x="12" y="975"/>
                </a:cubicBezTo>
                <a:cubicBezTo>
                  <a:pt x="5" y="975"/>
                  <a:pt x="0" y="969"/>
                  <a:pt x="0" y="962"/>
                </a:cubicBezTo>
                <a:lnTo>
                  <a:pt x="0" y="887"/>
                </a:lnTo>
                <a:cubicBezTo>
                  <a:pt x="0" y="881"/>
                  <a:pt x="5" y="875"/>
                  <a:pt x="12" y="875"/>
                </a:cubicBezTo>
                <a:cubicBezTo>
                  <a:pt x="19" y="875"/>
                  <a:pt x="25" y="881"/>
                  <a:pt x="25" y="887"/>
                </a:cubicBezTo>
                <a:close/>
                <a:moveTo>
                  <a:pt x="25" y="1062"/>
                </a:moveTo>
                <a:lnTo>
                  <a:pt x="25" y="1137"/>
                </a:lnTo>
                <a:cubicBezTo>
                  <a:pt x="25" y="1144"/>
                  <a:pt x="19" y="1150"/>
                  <a:pt x="12" y="1150"/>
                </a:cubicBezTo>
                <a:cubicBezTo>
                  <a:pt x="5" y="1150"/>
                  <a:pt x="0" y="1144"/>
                  <a:pt x="0" y="1137"/>
                </a:cubicBezTo>
                <a:lnTo>
                  <a:pt x="0" y="1062"/>
                </a:lnTo>
                <a:cubicBezTo>
                  <a:pt x="0" y="1056"/>
                  <a:pt x="5" y="1050"/>
                  <a:pt x="12" y="1050"/>
                </a:cubicBezTo>
                <a:cubicBezTo>
                  <a:pt x="19" y="1050"/>
                  <a:pt x="25" y="1056"/>
                  <a:pt x="25" y="1062"/>
                </a:cubicBezTo>
                <a:close/>
                <a:moveTo>
                  <a:pt x="25" y="1237"/>
                </a:moveTo>
                <a:lnTo>
                  <a:pt x="25" y="1312"/>
                </a:lnTo>
                <a:cubicBezTo>
                  <a:pt x="25" y="1319"/>
                  <a:pt x="19" y="1325"/>
                  <a:pt x="12" y="1325"/>
                </a:cubicBezTo>
                <a:cubicBezTo>
                  <a:pt x="5" y="1325"/>
                  <a:pt x="0" y="1319"/>
                  <a:pt x="0" y="1312"/>
                </a:cubicBezTo>
                <a:lnTo>
                  <a:pt x="0" y="1237"/>
                </a:lnTo>
                <a:cubicBezTo>
                  <a:pt x="0" y="1231"/>
                  <a:pt x="5" y="1225"/>
                  <a:pt x="12" y="1225"/>
                </a:cubicBezTo>
                <a:cubicBezTo>
                  <a:pt x="19" y="1225"/>
                  <a:pt x="25" y="1231"/>
                  <a:pt x="25" y="1237"/>
                </a:cubicBezTo>
                <a:close/>
                <a:moveTo>
                  <a:pt x="25" y="1412"/>
                </a:moveTo>
                <a:lnTo>
                  <a:pt x="25" y="1487"/>
                </a:lnTo>
                <a:cubicBezTo>
                  <a:pt x="25" y="1494"/>
                  <a:pt x="19" y="1500"/>
                  <a:pt x="12" y="1500"/>
                </a:cubicBezTo>
                <a:cubicBezTo>
                  <a:pt x="5" y="1500"/>
                  <a:pt x="0" y="1494"/>
                  <a:pt x="0" y="1487"/>
                </a:cubicBezTo>
                <a:lnTo>
                  <a:pt x="0" y="1412"/>
                </a:lnTo>
                <a:cubicBezTo>
                  <a:pt x="0" y="1406"/>
                  <a:pt x="5" y="1400"/>
                  <a:pt x="12" y="1400"/>
                </a:cubicBezTo>
                <a:cubicBezTo>
                  <a:pt x="19" y="1400"/>
                  <a:pt x="25" y="1406"/>
                  <a:pt x="25" y="1412"/>
                </a:cubicBezTo>
                <a:close/>
                <a:moveTo>
                  <a:pt x="25" y="1587"/>
                </a:moveTo>
                <a:lnTo>
                  <a:pt x="25" y="1662"/>
                </a:lnTo>
                <a:cubicBezTo>
                  <a:pt x="25" y="1669"/>
                  <a:pt x="19" y="1675"/>
                  <a:pt x="12" y="1675"/>
                </a:cubicBezTo>
                <a:cubicBezTo>
                  <a:pt x="5" y="1675"/>
                  <a:pt x="0" y="1669"/>
                  <a:pt x="0" y="1662"/>
                </a:cubicBezTo>
                <a:lnTo>
                  <a:pt x="0" y="1587"/>
                </a:lnTo>
                <a:cubicBezTo>
                  <a:pt x="0" y="1581"/>
                  <a:pt x="5" y="1575"/>
                  <a:pt x="12" y="1575"/>
                </a:cubicBezTo>
                <a:cubicBezTo>
                  <a:pt x="19" y="1575"/>
                  <a:pt x="25" y="1581"/>
                  <a:pt x="25" y="1587"/>
                </a:cubicBezTo>
                <a:close/>
                <a:moveTo>
                  <a:pt x="25" y="1762"/>
                </a:moveTo>
                <a:lnTo>
                  <a:pt x="25" y="1837"/>
                </a:lnTo>
                <a:cubicBezTo>
                  <a:pt x="25" y="1844"/>
                  <a:pt x="19" y="1850"/>
                  <a:pt x="12" y="1850"/>
                </a:cubicBezTo>
                <a:cubicBezTo>
                  <a:pt x="5" y="1850"/>
                  <a:pt x="0" y="1844"/>
                  <a:pt x="0" y="1837"/>
                </a:cubicBezTo>
                <a:lnTo>
                  <a:pt x="0" y="1762"/>
                </a:lnTo>
                <a:cubicBezTo>
                  <a:pt x="0" y="1756"/>
                  <a:pt x="5" y="1750"/>
                  <a:pt x="12" y="1750"/>
                </a:cubicBezTo>
                <a:cubicBezTo>
                  <a:pt x="19" y="1750"/>
                  <a:pt x="25" y="1756"/>
                  <a:pt x="25" y="1762"/>
                </a:cubicBezTo>
                <a:close/>
                <a:moveTo>
                  <a:pt x="25" y="1937"/>
                </a:moveTo>
                <a:lnTo>
                  <a:pt x="25" y="2012"/>
                </a:lnTo>
                <a:cubicBezTo>
                  <a:pt x="25" y="2019"/>
                  <a:pt x="19" y="2025"/>
                  <a:pt x="12" y="2025"/>
                </a:cubicBezTo>
                <a:cubicBezTo>
                  <a:pt x="5" y="2025"/>
                  <a:pt x="0" y="2019"/>
                  <a:pt x="0" y="2012"/>
                </a:cubicBezTo>
                <a:lnTo>
                  <a:pt x="0" y="1937"/>
                </a:lnTo>
                <a:cubicBezTo>
                  <a:pt x="0" y="1931"/>
                  <a:pt x="5" y="1925"/>
                  <a:pt x="12" y="1925"/>
                </a:cubicBezTo>
                <a:cubicBezTo>
                  <a:pt x="19" y="1925"/>
                  <a:pt x="25" y="1931"/>
                  <a:pt x="25" y="1937"/>
                </a:cubicBezTo>
                <a:close/>
                <a:moveTo>
                  <a:pt x="25" y="2112"/>
                </a:moveTo>
                <a:lnTo>
                  <a:pt x="25" y="2187"/>
                </a:lnTo>
                <a:cubicBezTo>
                  <a:pt x="25" y="2194"/>
                  <a:pt x="19" y="2200"/>
                  <a:pt x="12" y="2200"/>
                </a:cubicBezTo>
                <a:cubicBezTo>
                  <a:pt x="5" y="2200"/>
                  <a:pt x="0" y="2194"/>
                  <a:pt x="0" y="2187"/>
                </a:cubicBezTo>
                <a:lnTo>
                  <a:pt x="0" y="2112"/>
                </a:lnTo>
                <a:cubicBezTo>
                  <a:pt x="0" y="2106"/>
                  <a:pt x="5" y="2100"/>
                  <a:pt x="12" y="2100"/>
                </a:cubicBezTo>
                <a:cubicBezTo>
                  <a:pt x="19" y="2100"/>
                  <a:pt x="25" y="2106"/>
                  <a:pt x="25" y="2112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beve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16" name="Rectangle 507"/>
          <p:cNvSpPr>
            <a:spLocks noChangeArrowheads="1"/>
          </p:cNvSpPr>
          <p:nvPr/>
        </p:nvSpPr>
        <p:spPr bwMode="auto">
          <a:xfrm>
            <a:off x="7412037" y="3037682"/>
            <a:ext cx="168275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B: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117" name="Rectangle 508"/>
          <p:cNvSpPr>
            <a:spLocks noChangeArrowheads="1"/>
          </p:cNvSpPr>
          <p:nvPr/>
        </p:nvSpPr>
        <p:spPr bwMode="auto">
          <a:xfrm>
            <a:off x="7412037" y="3250407"/>
            <a:ext cx="10795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T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118" name="Rectangle 509"/>
          <p:cNvSpPr>
            <a:spLocks noChangeArrowheads="1"/>
          </p:cNvSpPr>
          <p:nvPr/>
        </p:nvSpPr>
        <p:spPr bwMode="auto">
          <a:xfrm>
            <a:off x="7519987" y="3356769"/>
            <a:ext cx="762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900" b="0">
                <a:solidFill>
                  <a:srgbClr val="000000"/>
                </a:solidFill>
              </a:rPr>
              <a:t>B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119" name="Rectangle 510"/>
          <p:cNvSpPr>
            <a:spLocks noChangeArrowheads="1"/>
          </p:cNvSpPr>
          <p:nvPr/>
        </p:nvSpPr>
        <p:spPr bwMode="auto">
          <a:xfrm>
            <a:off x="7405687" y="3631407"/>
            <a:ext cx="11906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P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120" name="Rectangle 511"/>
          <p:cNvSpPr>
            <a:spLocks noChangeArrowheads="1"/>
          </p:cNvSpPr>
          <p:nvPr/>
        </p:nvSpPr>
        <p:spPr bwMode="auto">
          <a:xfrm>
            <a:off x="7400925" y="3918744"/>
            <a:ext cx="119062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P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121" name="Rectangle 512"/>
          <p:cNvSpPr>
            <a:spLocks noChangeArrowheads="1"/>
          </p:cNvSpPr>
          <p:nvPr/>
        </p:nvSpPr>
        <p:spPr bwMode="auto">
          <a:xfrm>
            <a:off x="7400925" y="4190207"/>
            <a:ext cx="138112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G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122" name="Rectangle 513"/>
          <p:cNvSpPr>
            <a:spLocks noChangeArrowheads="1"/>
          </p:cNvSpPr>
          <p:nvPr/>
        </p:nvSpPr>
        <p:spPr bwMode="auto">
          <a:xfrm>
            <a:off x="488950" y="2378869"/>
            <a:ext cx="440492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 dirty="0">
                <a:solidFill>
                  <a:srgbClr val="000000"/>
                </a:solidFill>
              </a:rPr>
              <a:t>SELECT * FROM </a:t>
            </a:r>
            <a:r>
              <a:rPr lang="en-US" altLang="nl-BE" sz="1400" b="0" dirty="0" err="1">
                <a:solidFill>
                  <a:srgbClr val="000000"/>
                </a:solidFill>
              </a:rPr>
              <a:t>Schilderij</a:t>
            </a:r>
            <a:r>
              <a:rPr lang="en-US" altLang="nl-BE" sz="1400" b="0" dirty="0">
                <a:solidFill>
                  <a:srgbClr val="000000"/>
                </a:solidFill>
              </a:rPr>
              <a:t> : </a:t>
            </a:r>
            <a:r>
              <a:rPr lang="en-US" altLang="nl-BE" sz="1400" b="0" dirty="0" err="1">
                <a:solidFill>
                  <a:schemeClr val="accent6">
                    <a:lumMod val="75000"/>
                  </a:schemeClr>
                </a:solidFill>
              </a:rPr>
              <a:t>toegangsniveaus</a:t>
            </a:r>
            <a:r>
              <a:rPr lang="en-US" altLang="nl-BE" sz="1400" b="0" dirty="0">
                <a:solidFill>
                  <a:schemeClr val="accent6">
                    <a:lumMod val="75000"/>
                  </a:schemeClr>
                </a:solidFill>
              </a:rPr>
              <a:t> TG en G</a:t>
            </a:r>
            <a:endParaRPr lang="en-US" altLang="nl-BE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0" name="Rectangle 708"/>
          <p:cNvSpPr>
            <a:spLocks noChangeArrowheads="1"/>
          </p:cNvSpPr>
          <p:nvPr/>
        </p:nvSpPr>
        <p:spPr bwMode="auto">
          <a:xfrm>
            <a:off x="454025" y="2647157"/>
            <a:ext cx="7345362" cy="288925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endParaRPr lang="en-GB" altLang="nl-BE" sz="1200">
              <a:solidFill>
                <a:schemeClr val="tx1"/>
              </a:solidFill>
            </a:endParaRPr>
          </a:p>
        </p:txBody>
      </p:sp>
      <p:sp>
        <p:nvSpPr>
          <p:cNvPr id="221" name="Rectangle 709"/>
          <p:cNvSpPr>
            <a:spLocks noChangeArrowheads="1"/>
          </p:cNvSpPr>
          <p:nvPr/>
        </p:nvSpPr>
        <p:spPr bwMode="auto">
          <a:xfrm>
            <a:off x="517525" y="2683669"/>
            <a:ext cx="51117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>
                <a:solidFill>
                  <a:srgbClr val="000000"/>
                </a:solidFill>
              </a:rPr>
              <a:t>Tabel 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22" name="Rectangle 710"/>
          <p:cNvSpPr>
            <a:spLocks noChangeArrowheads="1"/>
          </p:cNvSpPr>
          <p:nvPr/>
        </p:nvSpPr>
        <p:spPr bwMode="auto">
          <a:xfrm>
            <a:off x="1028700" y="2690019"/>
            <a:ext cx="289242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Schilderij          primaire sleutel = {S_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23" name="Rectangle 711"/>
          <p:cNvSpPr>
            <a:spLocks noChangeArrowheads="1"/>
          </p:cNvSpPr>
          <p:nvPr/>
        </p:nvSpPr>
        <p:spPr bwMode="auto">
          <a:xfrm>
            <a:off x="3921125" y="2690019"/>
            <a:ext cx="17780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ID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24" name="Rectangle 712"/>
          <p:cNvSpPr>
            <a:spLocks noChangeArrowheads="1"/>
          </p:cNvSpPr>
          <p:nvPr/>
        </p:nvSpPr>
        <p:spPr bwMode="auto">
          <a:xfrm>
            <a:off x="4098925" y="2690019"/>
            <a:ext cx="217487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, B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25" name="Rectangle 713"/>
          <p:cNvSpPr>
            <a:spLocks noChangeArrowheads="1"/>
          </p:cNvSpPr>
          <p:nvPr/>
        </p:nvSpPr>
        <p:spPr bwMode="auto">
          <a:xfrm>
            <a:off x="4316412" y="2796382"/>
            <a:ext cx="635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900" b="0">
                <a:solidFill>
                  <a:srgbClr val="000000"/>
                </a:solidFill>
              </a:rPr>
              <a:t>1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26" name="Rectangle 714"/>
          <p:cNvSpPr>
            <a:spLocks noChangeArrowheads="1"/>
          </p:cNvSpPr>
          <p:nvPr/>
        </p:nvSpPr>
        <p:spPr bwMode="auto">
          <a:xfrm>
            <a:off x="4379912" y="2690019"/>
            <a:ext cx="2868613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}    vreemde sleutel = {Eigenaar, B</a:t>
            </a:r>
            <a:r>
              <a:rPr lang="en-US" altLang="nl-BE" sz="1400" b="0" baseline="-25000">
                <a:solidFill>
                  <a:srgbClr val="000000"/>
                </a:solidFill>
              </a:rPr>
              <a:t>5</a:t>
            </a:r>
            <a:r>
              <a:rPr lang="en-US" altLang="nl-BE" sz="1400" b="0">
                <a:solidFill>
                  <a:srgbClr val="000000"/>
                </a:solidFill>
              </a:rPr>
              <a:t>}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28" name="Rectangle 715"/>
          <p:cNvSpPr>
            <a:spLocks noChangeArrowheads="1"/>
          </p:cNvSpPr>
          <p:nvPr/>
        </p:nvSpPr>
        <p:spPr bwMode="auto">
          <a:xfrm>
            <a:off x="454025" y="3020219"/>
            <a:ext cx="7345362" cy="490538"/>
          </a:xfrm>
          <a:prstGeom prst="rect">
            <a:avLst/>
          </a:prstGeom>
          <a:solidFill>
            <a:srgbClr val="D2D2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endParaRPr lang="en-GB" altLang="nl-BE" sz="1200">
              <a:solidFill>
                <a:schemeClr val="tx1"/>
              </a:solidFill>
            </a:endParaRPr>
          </a:p>
        </p:txBody>
      </p:sp>
      <p:sp>
        <p:nvSpPr>
          <p:cNvPr id="229" name="Rectangle 716"/>
          <p:cNvSpPr>
            <a:spLocks noChangeArrowheads="1"/>
          </p:cNvSpPr>
          <p:nvPr/>
        </p:nvSpPr>
        <p:spPr bwMode="auto">
          <a:xfrm>
            <a:off x="454025" y="3020219"/>
            <a:ext cx="7345362" cy="490538"/>
          </a:xfrm>
          <a:prstGeom prst="rect">
            <a:avLst/>
          </a:prstGeom>
          <a:noFill/>
          <a:ln w="19050" cap="rnd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endParaRPr lang="en-GB" altLang="nl-BE" sz="1200">
              <a:solidFill>
                <a:schemeClr val="tx1"/>
              </a:solidFill>
            </a:endParaRPr>
          </a:p>
        </p:txBody>
      </p:sp>
      <p:sp>
        <p:nvSpPr>
          <p:cNvPr id="230" name="Rectangle 718"/>
          <p:cNvSpPr>
            <a:spLocks noChangeArrowheads="1"/>
          </p:cNvSpPr>
          <p:nvPr/>
        </p:nvSpPr>
        <p:spPr bwMode="auto">
          <a:xfrm>
            <a:off x="519112" y="3050382"/>
            <a:ext cx="21748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S_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31" name="Rectangle 719"/>
          <p:cNvSpPr>
            <a:spLocks noChangeArrowheads="1"/>
          </p:cNvSpPr>
          <p:nvPr/>
        </p:nvSpPr>
        <p:spPr bwMode="auto">
          <a:xfrm>
            <a:off x="736600" y="3050382"/>
            <a:ext cx="17780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ID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32" name="Rectangle 720"/>
          <p:cNvSpPr>
            <a:spLocks noChangeArrowheads="1"/>
          </p:cNvSpPr>
          <p:nvPr/>
        </p:nvSpPr>
        <p:spPr bwMode="auto">
          <a:xfrm>
            <a:off x="912812" y="3050382"/>
            <a:ext cx="4921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: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33" name="Rectangle 721"/>
          <p:cNvSpPr>
            <a:spLocks noChangeArrowheads="1"/>
          </p:cNvSpPr>
          <p:nvPr/>
        </p:nvSpPr>
        <p:spPr bwMode="auto">
          <a:xfrm>
            <a:off x="519112" y="3263107"/>
            <a:ext cx="34448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char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34" name="Rectangle 722"/>
          <p:cNvSpPr>
            <a:spLocks noChangeArrowheads="1"/>
          </p:cNvSpPr>
          <p:nvPr/>
        </p:nvSpPr>
        <p:spPr bwMode="auto">
          <a:xfrm>
            <a:off x="863600" y="3263107"/>
            <a:ext cx="21590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(3)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35" name="Rectangle 723"/>
          <p:cNvSpPr>
            <a:spLocks noChangeArrowheads="1"/>
          </p:cNvSpPr>
          <p:nvPr/>
        </p:nvSpPr>
        <p:spPr bwMode="auto">
          <a:xfrm>
            <a:off x="1731962" y="3050382"/>
            <a:ext cx="52228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Naam: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36" name="Rectangle 724"/>
          <p:cNvSpPr>
            <a:spLocks noChangeArrowheads="1"/>
          </p:cNvSpPr>
          <p:nvPr/>
        </p:nvSpPr>
        <p:spPr bwMode="auto">
          <a:xfrm>
            <a:off x="1731962" y="3263107"/>
            <a:ext cx="59055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varchar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37" name="Rectangle 725"/>
          <p:cNvSpPr>
            <a:spLocks noChangeArrowheads="1"/>
          </p:cNvSpPr>
          <p:nvPr/>
        </p:nvSpPr>
        <p:spPr bwMode="auto">
          <a:xfrm>
            <a:off x="3181350" y="3050382"/>
            <a:ext cx="66040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Periode: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38" name="Rectangle 726"/>
          <p:cNvSpPr>
            <a:spLocks noChangeArrowheads="1"/>
          </p:cNvSpPr>
          <p:nvPr/>
        </p:nvSpPr>
        <p:spPr bwMode="auto">
          <a:xfrm>
            <a:off x="3181350" y="3263107"/>
            <a:ext cx="541337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integer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39" name="Rectangle 727"/>
          <p:cNvSpPr>
            <a:spLocks noChangeArrowheads="1"/>
          </p:cNvSpPr>
          <p:nvPr/>
        </p:nvSpPr>
        <p:spPr bwMode="auto">
          <a:xfrm>
            <a:off x="4459287" y="3059907"/>
            <a:ext cx="669925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Waarde: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40" name="Rectangle 728"/>
          <p:cNvSpPr>
            <a:spLocks noChangeArrowheads="1"/>
          </p:cNvSpPr>
          <p:nvPr/>
        </p:nvSpPr>
        <p:spPr bwMode="auto">
          <a:xfrm>
            <a:off x="4459287" y="3272632"/>
            <a:ext cx="295275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real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41" name="Rectangle 729"/>
          <p:cNvSpPr>
            <a:spLocks noChangeArrowheads="1"/>
          </p:cNvSpPr>
          <p:nvPr/>
        </p:nvSpPr>
        <p:spPr bwMode="auto">
          <a:xfrm>
            <a:off x="5959475" y="3050382"/>
            <a:ext cx="758825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Eigenaar: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42" name="Rectangle 730"/>
          <p:cNvSpPr>
            <a:spLocks noChangeArrowheads="1"/>
          </p:cNvSpPr>
          <p:nvPr/>
        </p:nvSpPr>
        <p:spPr bwMode="auto">
          <a:xfrm>
            <a:off x="5959475" y="3263107"/>
            <a:ext cx="59055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varchar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43" name="Rectangle 731"/>
          <p:cNvSpPr>
            <a:spLocks noChangeArrowheads="1"/>
          </p:cNvSpPr>
          <p:nvPr/>
        </p:nvSpPr>
        <p:spPr bwMode="auto">
          <a:xfrm>
            <a:off x="454025" y="3585369"/>
            <a:ext cx="7345362" cy="833438"/>
          </a:xfrm>
          <a:prstGeom prst="rect">
            <a:avLst/>
          </a:prstGeom>
          <a:noFill/>
          <a:ln w="12700" cap="rnd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endParaRPr lang="en-GB" altLang="nl-BE" sz="1200">
              <a:solidFill>
                <a:schemeClr val="tx1"/>
              </a:solidFill>
            </a:endParaRPr>
          </a:p>
        </p:txBody>
      </p:sp>
      <p:sp>
        <p:nvSpPr>
          <p:cNvPr id="244" name="Rectangle 732"/>
          <p:cNvSpPr>
            <a:spLocks noChangeArrowheads="1"/>
          </p:cNvSpPr>
          <p:nvPr/>
        </p:nvSpPr>
        <p:spPr bwMode="auto">
          <a:xfrm>
            <a:off x="550862" y="3644107"/>
            <a:ext cx="31591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S01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45" name="Rectangle 733"/>
          <p:cNvSpPr>
            <a:spLocks noChangeArrowheads="1"/>
          </p:cNvSpPr>
          <p:nvPr/>
        </p:nvSpPr>
        <p:spPr bwMode="auto">
          <a:xfrm>
            <a:off x="1724025" y="3644107"/>
            <a:ext cx="90805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Vissershuis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46" name="Rectangle 734"/>
          <p:cNvSpPr>
            <a:spLocks noChangeArrowheads="1"/>
          </p:cNvSpPr>
          <p:nvPr/>
        </p:nvSpPr>
        <p:spPr bwMode="auto">
          <a:xfrm>
            <a:off x="3238500" y="3644107"/>
            <a:ext cx="39370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1882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47" name="Rectangle 735"/>
          <p:cNvSpPr>
            <a:spLocks noChangeArrowheads="1"/>
          </p:cNvSpPr>
          <p:nvPr/>
        </p:nvSpPr>
        <p:spPr bwMode="auto">
          <a:xfrm>
            <a:off x="6048375" y="3644107"/>
            <a:ext cx="73025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Boijmans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48" name="Rectangle 736"/>
          <p:cNvSpPr>
            <a:spLocks noChangeArrowheads="1"/>
          </p:cNvSpPr>
          <p:nvPr/>
        </p:nvSpPr>
        <p:spPr bwMode="auto">
          <a:xfrm>
            <a:off x="4505325" y="3644107"/>
            <a:ext cx="885825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16.000.000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49" name="Rectangle 737"/>
          <p:cNvSpPr>
            <a:spLocks noChangeArrowheads="1"/>
          </p:cNvSpPr>
          <p:nvPr/>
        </p:nvSpPr>
        <p:spPr bwMode="auto">
          <a:xfrm>
            <a:off x="546100" y="3931444"/>
            <a:ext cx="315912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S03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50" name="Rectangle 738"/>
          <p:cNvSpPr>
            <a:spLocks noChangeArrowheads="1"/>
          </p:cNvSpPr>
          <p:nvPr/>
        </p:nvSpPr>
        <p:spPr bwMode="auto">
          <a:xfrm>
            <a:off x="1719262" y="3931444"/>
            <a:ext cx="44291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Mona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51" name="Rectangle 739"/>
          <p:cNvSpPr>
            <a:spLocks noChangeArrowheads="1"/>
          </p:cNvSpPr>
          <p:nvPr/>
        </p:nvSpPr>
        <p:spPr bwMode="auto">
          <a:xfrm>
            <a:off x="2211387" y="3931444"/>
            <a:ext cx="325438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Lisa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52" name="Rectangle 740"/>
          <p:cNvSpPr>
            <a:spLocks noChangeArrowheads="1"/>
          </p:cNvSpPr>
          <p:nvPr/>
        </p:nvSpPr>
        <p:spPr bwMode="auto">
          <a:xfrm>
            <a:off x="3233737" y="3931444"/>
            <a:ext cx="39370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1499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53" name="Rectangle 741"/>
          <p:cNvSpPr>
            <a:spLocks noChangeArrowheads="1"/>
          </p:cNvSpPr>
          <p:nvPr/>
        </p:nvSpPr>
        <p:spPr bwMode="auto">
          <a:xfrm>
            <a:off x="6069012" y="3931444"/>
            <a:ext cx="541338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Louvre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54" name="Rectangle 742"/>
          <p:cNvSpPr>
            <a:spLocks noChangeArrowheads="1"/>
          </p:cNvSpPr>
          <p:nvPr/>
        </p:nvSpPr>
        <p:spPr bwMode="auto">
          <a:xfrm>
            <a:off x="4500562" y="3931444"/>
            <a:ext cx="88582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30.000.000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55" name="Rectangle 743"/>
          <p:cNvSpPr>
            <a:spLocks noChangeArrowheads="1"/>
          </p:cNvSpPr>
          <p:nvPr/>
        </p:nvSpPr>
        <p:spPr bwMode="auto">
          <a:xfrm>
            <a:off x="546100" y="4202907"/>
            <a:ext cx="315912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S03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56" name="Rectangle 744"/>
          <p:cNvSpPr>
            <a:spLocks noChangeArrowheads="1"/>
          </p:cNvSpPr>
          <p:nvPr/>
        </p:nvSpPr>
        <p:spPr bwMode="auto">
          <a:xfrm>
            <a:off x="1719262" y="4202907"/>
            <a:ext cx="44291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Mona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57" name="Rectangle 745"/>
          <p:cNvSpPr>
            <a:spLocks noChangeArrowheads="1"/>
          </p:cNvSpPr>
          <p:nvPr/>
        </p:nvSpPr>
        <p:spPr bwMode="auto">
          <a:xfrm>
            <a:off x="2211387" y="4202907"/>
            <a:ext cx="32543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Lisa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58" name="Rectangle 746"/>
          <p:cNvSpPr>
            <a:spLocks noChangeArrowheads="1"/>
          </p:cNvSpPr>
          <p:nvPr/>
        </p:nvSpPr>
        <p:spPr bwMode="auto">
          <a:xfrm>
            <a:off x="3233737" y="4202907"/>
            <a:ext cx="39370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1499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59" name="Rectangle 747"/>
          <p:cNvSpPr>
            <a:spLocks noChangeArrowheads="1"/>
          </p:cNvSpPr>
          <p:nvPr/>
        </p:nvSpPr>
        <p:spPr bwMode="auto">
          <a:xfrm>
            <a:off x="6069012" y="4202907"/>
            <a:ext cx="54133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Louvre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60" name="Rectangle 748"/>
          <p:cNvSpPr>
            <a:spLocks noChangeArrowheads="1"/>
          </p:cNvSpPr>
          <p:nvPr/>
        </p:nvSpPr>
        <p:spPr bwMode="auto">
          <a:xfrm>
            <a:off x="4500562" y="4202907"/>
            <a:ext cx="885825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75.000.000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61" name="Line 749"/>
          <p:cNvSpPr>
            <a:spLocks noChangeShapeType="1"/>
          </p:cNvSpPr>
          <p:nvPr/>
        </p:nvSpPr>
        <p:spPr bwMode="auto">
          <a:xfrm>
            <a:off x="454025" y="3872707"/>
            <a:ext cx="7345362" cy="1587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62" name="Line 750"/>
          <p:cNvSpPr>
            <a:spLocks noChangeShapeType="1"/>
          </p:cNvSpPr>
          <p:nvPr/>
        </p:nvSpPr>
        <p:spPr bwMode="auto">
          <a:xfrm>
            <a:off x="454025" y="4160044"/>
            <a:ext cx="7345362" cy="1588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63" name="Line 751"/>
          <p:cNvSpPr>
            <a:spLocks noChangeShapeType="1"/>
          </p:cNvSpPr>
          <p:nvPr/>
        </p:nvSpPr>
        <p:spPr bwMode="auto">
          <a:xfrm>
            <a:off x="1625600" y="3023394"/>
            <a:ext cx="1587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64" name="Line 752"/>
          <p:cNvSpPr>
            <a:spLocks noChangeShapeType="1"/>
          </p:cNvSpPr>
          <p:nvPr/>
        </p:nvSpPr>
        <p:spPr bwMode="auto">
          <a:xfrm>
            <a:off x="1617662" y="3583782"/>
            <a:ext cx="1588" cy="835025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65" name="Line 753"/>
          <p:cNvSpPr>
            <a:spLocks noChangeShapeType="1"/>
          </p:cNvSpPr>
          <p:nvPr/>
        </p:nvSpPr>
        <p:spPr bwMode="auto">
          <a:xfrm>
            <a:off x="3078162" y="3583782"/>
            <a:ext cx="1588" cy="822325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66" name="Line 754"/>
          <p:cNvSpPr>
            <a:spLocks noChangeShapeType="1"/>
          </p:cNvSpPr>
          <p:nvPr/>
        </p:nvSpPr>
        <p:spPr bwMode="auto">
          <a:xfrm>
            <a:off x="4343400" y="3583782"/>
            <a:ext cx="1587" cy="822325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67" name="Line 755"/>
          <p:cNvSpPr>
            <a:spLocks noChangeShapeType="1"/>
          </p:cNvSpPr>
          <p:nvPr/>
        </p:nvSpPr>
        <p:spPr bwMode="auto">
          <a:xfrm>
            <a:off x="5867400" y="3583782"/>
            <a:ext cx="1587" cy="809625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68" name="Line 756"/>
          <p:cNvSpPr>
            <a:spLocks noChangeShapeType="1"/>
          </p:cNvSpPr>
          <p:nvPr/>
        </p:nvSpPr>
        <p:spPr bwMode="auto">
          <a:xfrm>
            <a:off x="3078162" y="3023394"/>
            <a:ext cx="1588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69" name="Line 757"/>
          <p:cNvSpPr>
            <a:spLocks noChangeShapeType="1"/>
          </p:cNvSpPr>
          <p:nvPr/>
        </p:nvSpPr>
        <p:spPr bwMode="auto">
          <a:xfrm>
            <a:off x="4343400" y="3024982"/>
            <a:ext cx="1587" cy="4841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70" name="Line 758"/>
          <p:cNvSpPr>
            <a:spLocks noChangeShapeType="1"/>
          </p:cNvSpPr>
          <p:nvPr/>
        </p:nvSpPr>
        <p:spPr bwMode="auto">
          <a:xfrm>
            <a:off x="5867400" y="3020219"/>
            <a:ext cx="1587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71" name="Freeform 759"/>
          <p:cNvSpPr>
            <a:spLocks noEditPoints="1"/>
          </p:cNvSpPr>
          <p:nvPr/>
        </p:nvSpPr>
        <p:spPr bwMode="auto">
          <a:xfrm>
            <a:off x="1209675" y="3023394"/>
            <a:ext cx="12700" cy="484188"/>
          </a:xfrm>
          <a:custGeom>
            <a:avLst/>
            <a:gdLst>
              <a:gd name="T0" fmla="*/ 2147483647 w 8"/>
              <a:gd name="T1" fmla="*/ 0 h 305"/>
              <a:gd name="T2" fmla="*/ 2147483647 w 8"/>
              <a:gd name="T3" fmla="*/ 2147483647 h 305"/>
              <a:gd name="T4" fmla="*/ 0 w 8"/>
              <a:gd name="T5" fmla="*/ 2147483647 h 305"/>
              <a:gd name="T6" fmla="*/ 0 w 8"/>
              <a:gd name="T7" fmla="*/ 0 h 305"/>
              <a:gd name="T8" fmla="*/ 2147483647 w 8"/>
              <a:gd name="T9" fmla="*/ 0 h 305"/>
              <a:gd name="T10" fmla="*/ 2147483647 w 8"/>
              <a:gd name="T11" fmla="*/ 2147483647 h 305"/>
              <a:gd name="T12" fmla="*/ 2147483647 w 8"/>
              <a:gd name="T13" fmla="*/ 2147483647 h 305"/>
              <a:gd name="T14" fmla="*/ 0 w 8"/>
              <a:gd name="T15" fmla="*/ 2147483647 h 305"/>
              <a:gd name="T16" fmla="*/ 0 w 8"/>
              <a:gd name="T17" fmla="*/ 2147483647 h 305"/>
              <a:gd name="T18" fmla="*/ 2147483647 w 8"/>
              <a:gd name="T19" fmla="*/ 2147483647 h 305"/>
              <a:gd name="T20" fmla="*/ 2147483647 w 8"/>
              <a:gd name="T21" fmla="*/ 2147483647 h 305"/>
              <a:gd name="T22" fmla="*/ 2147483647 w 8"/>
              <a:gd name="T23" fmla="*/ 2147483647 h 305"/>
              <a:gd name="T24" fmla="*/ 0 w 8"/>
              <a:gd name="T25" fmla="*/ 2147483647 h 305"/>
              <a:gd name="T26" fmla="*/ 0 w 8"/>
              <a:gd name="T27" fmla="*/ 2147483647 h 305"/>
              <a:gd name="T28" fmla="*/ 2147483647 w 8"/>
              <a:gd name="T29" fmla="*/ 2147483647 h 305"/>
              <a:gd name="T30" fmla="*/ 2147483647 w 8"/>
              <a:gd name="T31" fmla="*/ 2147483647 h 305"/>
              <a:gd name="T32" fmla="*/ 2147483647 w 8"/>
              <a:gd name="T33" fmla="*/ 2147483647 h 305"/>
              <a:gd name="T34" fmla="*/ 0 w 8"/>
              <a:gd name="T35" fmla="*/ 2147483647 h 305"/>
              <a:gd name="T36" fmla="*/ 0 w 8"/>
              <a:gd name="T37" fmla="*/ 2147483647 h 305"/>
              <a:gd name="T38" fmla="*/ 2147483647 w 8"/>
              <a:gd name="T39" fmla="*/ 2147483647 h 305"/>
              <a:gd name="T40" fmla="*/ 2147483647 w 8"/>
              <a:gd name="T41" fmla="*/ 2147483647 h 305"/>
              <a:gd name="T42" fmla="*/ 2147483647 w 8"/>
              <a:gd name="T43" fmla="*/ 2147483647 h 305"/>
              <a:gd name="T44" fmla="*/ 0 w 8"/>
              <a:gd name="T45" fmla="*/ 2147483647 h 305"/>
              <a:gd name="T46" fmla="*/ 0 w 8"/>
              <a:gd name="T47" fmla="*/ 2147483647 h 305"/>
              <a:gd name="T48" fmla="*/ 2147483647 w 8"/>
              <a:gd name="T49" fmla="*/ 2147483647 h 305"/>
              <a:gd name="T50" fmla="*/ 2147483647 w 8"/>
              <a:gd name="T51" fmla="*/ 2147483647 h 305"/>
              <a:gd name="T52" fmla="*/ 2147483647 w 8"/>
              <a:gd name="T53" fmla="*/ 2147483647 h 305"/>
              <a:gd name="T54" fmla="*/ 0 w 8"/>
              <a:gd name="T55" fmla="*/ 2147483647 h 305"/>
              <a:gd name="T56" fmla="*/ 0 w 8"/>
              <a:gd name="T57" fmla="*/ 2147483647 h 305"/>
              <a:gd name="T58" fmla="*/ 2147483647 w 8"/>
              <a:gd name="T59" fmla="*/ 2147483647 h 30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8"/>
              <a:gd name="T91" fmla="*/ 0 h 305"/>
              <a:gd name="T92" fmla="*/ 8 w 8"/>
              <a:gd name="T93" fmla="*/ 305 h 305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8" h="305">
                <a:moveTo>
                  <a:pt x="8" y="0"/>
                </a:moveTo>
                <a:lnTo>
                  <a:pt x="8" y="32"/>
                </a:lnTo>
                <a:lnTo>
                  <a:pt x="0" y="32"/>
                </a:lnTo>
                <a:lnTo>
                  <a:pt x="0" y="0"/>
                </a:lnTo>
                <a:lnTo>
                  <a:pt x="8" y="0"/>
                </a:lnTo>
                <a:close/>
                <a:moveTo>
                  <a:pt x="8" y="56"/>
                </a:moveTo>
                <a:lnTo>
                  <a:pt x="8" y="88"/>
                </a:lnTo>
                <a:lnTo>
                  <a:pt x="0" y="88"/>
                </a:lnTo>
                <a:lnTo>
                  <a:pt x="0" y="56"/>
                </a:lnTo>
                <a:lnTo>
                  <a:pt x="8" y="56"/>
                </a:lnTo>
                <a:close/>
                <a:moveTo>
                  <a:pt x="8" y="112"/>
                </a:moveTo>
                <a:lnTo>
                  <a:pt x="8" y="144"/>
                </a:lnTo>
                <a:lnTo>
                  <a:pt x="0" y="144"/>
                </a:lnTo>
                <a:lnTo>
                  <a:pt x="0" y="112"/>
                </a:lnTo>
                <a:lnTo>
                  <a:pt x="8" y="112"/>
                </a:lnTo>
                <a:close/>
                <a:moveTo>
                  <a:pt x="8" y="168"/>
                </a:moveTo>
                <a:lnTo>
                  <a:pt x="8" y="200"/>
                </a:lnTo>
                <a:lnTo>
                  <a:pt x="0" y="200"/>
                </a:lnTo>
                <a:lnTo>
                  <a:pt x="0" y="168"/>
                </a:lnTo>
                <a:lnTo>
                  <a:pt x="8" y="168"/>
                </a:lnTo>
                <a:close/>
                <a:moveTo>
                  <a:pt x="8" y="224"/>
                </a:moveTo>
                <a:lnTo>
                  <a:pt x="8" y="256"/>
                </a:lnTo>
                <a:lnTo>
                  <a:pt x="0" y="256"/>
                </a:lnTo>
                <a:lnTo>
                  <a:pt x="0" y="224"/>
                </a:lnTo>
                <a:lnTo>
                  <a:pt x="8" y="224"/>
                </a:lnTo>
                <a:close/>
                <a:moveTo>
                  <a:pt x="8" y="280"/>
                </a:moveTo>
                <a:lnTo>
                  <a:pt x="8" y="305"/>
                </a:lnTo>
                <a:lnTo>
                  <a:pt x="0" y="305"/>
                </a:lnTo>
                <a:lnTo>
                  <a:pt x="0" y="280"/>
                </a:lnTo>
                <a:lnTo>
                  <a:pt x="8" y="28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beve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272" name="Freeform 760"/>
          <p:cNvSpPr>
            <a:spLocks noEditPoints="1"/>
          </p:cNvSpPr>
          <p:nvPr/>
        </p:nvSpPr>
        <p:spPr bwMode="auto">
          <a:xfrm>
            <a:off x="1203325" y="3579019"/>
            <a:ext cx="9525" cy="838200"/>
          </a:xfrm>
          <a:custGeom>
            <a:avLst/>
            <a:gdLst>
              <a:gd name="T0" fmla="*/ 2147483647 w 100"/>
              <a:gd name="T1" fmla="*/ 2147483647 h 8800"/>
              <a:gd name="T2" fmla="*/ 0 w 100"/>
              <a:gd name="T3" fmla="*/ 2147483647 h 8800"/>
              <a:gd name="T4" fmla="*/ 2147483647 w 100"/>
              <a:gd name="T5" fmla="*/ 0 h 8800"/>
              <a:gd name="T6" fmla="*/ 2147483647 w 100"/>
              <a:gd name="T7" fmla="*/ 2147483647 h 8800"/>
              <a:gd name="T8" fmla="*/ 2147483647 w 100"/>
              <a:gd name="T9" fmla="*/ 2147483647 h 8800"/>
              <a:gd name="T10" fmla="*/ 0 w 100"/>
              <a:gd name="T11" fmla="*/ 2147483647 h 8800"/>
              <a:gd name="T12" fmla="*/ 2147483647 w 100"/>
              <a:gd name="T13" fmla="*/ 2147483647 h 8800"/>
              <a:gd name="T14" fmla="*/ 2147483647 w 100"/>
              <a:gd name="T15" fmla="*/ 2147483647 h 8800"/>
              <a:gd name="T16" fmla="*/ 0 w 100"/>
              <a:gd name="T17" fmla="*/ 2147483647 h 8800"/>
              <a:gd name="T18" fmla="*/ 2147483647 w 100"/>
              <a:gd name="T19" fmla="*/ 2147483647 h 8800"/>
              <a:gd name="T20" fmla="*/ 2147483647 w 100"/>
              <a:gd name="T21" fmla="*/ 2147483647 h 8800"/>
              <a:gd name="T22" fmla="*/ 2147483647 w 100"/>
              <a:gd name="T23" fmla="*/ 2147483647 h 8800"/>
              <a:gd name="T24" fmla="*/ 0 w 100"/>
              <a:gd name="T25" fmla="*/ 2147483647 h 8800"/>
              <a:gd name="T26" fmla="*/ 2147483647 w 100"/>
              <a:gd name="T27" fmla="*/ 2147483647 h 8800"/>
              <a:gd name="T28" fmla="*/ 2147483647 w 100"/>
              <a:gd name="T29" fmla="*/ 2147483647 h 8800"/>
              <a:gd name="T30" fmla="*/ 0 w 100"/>
              <a:gd name="T31" fmla="*/ 2147483647 h 8800"/>
              <a:gd name="T32" fmla="*/ 2147483647 w 100"/>
              <a:gd name="T33" fmla="*/ 2147483647 h 8800"/>
              <a:gd name="T34" fmla="*/ 2147483647 w 100"/>
              <a:gd name="T35" fmla="*/ 2147483647 h 8800"/>
              <a:gd name="T36" fmla="*/ 2147483647 w 100"/>
              <a:gd name="T37" fmla="*/ 2147483647 h 8800"/>
              <a:gd name="T38" fmla="*/ 0 w 100"/>
              <a:gd name="T39" fmla="*/ 2147483647 h 8800"/>
              <a:gd name="T40" fmla="*/ 2147483647 w 100"/>
              <a:gd name="T41" fmla="*/ 2147483647 h 8800"/>
              <a:gd name="T42" fmla="*/ 2147483647 w 100"/>
              <a:gd name="T43" fmla="*/ 2147483647 h 8800"/>
              <a:gd name="T44" fmla="*/ 0 w 100"/>
              <a:gd name="T45" fmla="*/ 2147483647 h 8800"/>
              <a:gd name="T46" fmla="*/ 2147483647 w 100"/>
              <a:gd name="T47" fmla="*/ 2147483647 h 8800"/>
              <a:gd name="T48" fmla="*/ 2147483647 w 100"/>
              <a:gd name="T49" fmla="*/ 2147483647 h 8800"/>
              <a:gd name="T50" fmla="*/ 2147483647 w 100"/>
              <a:gd name="T51" fmla="*/ 2147483647 h 8800"/>
              <a:gd name="T52" fmla="*/ 0 w 100"/>
              <a:gd name="T53" fmla="*/ 2147483647 h 8800"/>
              <a:gd name="T54" fmla="*/ 2147483647 w 100"/>
              <a:gd name="T55" fmla="*/ 2147483647 h 8800"/>
              <a:gd name="T56" fmla="*/ 2147483647 w 100"/>
              <a:gd name="T57" fmla="*/ 2147483647 h 8800"/>
              <a:gd name="T58" fmla="*/ 0 w 100"/>
              <a:gd name="T59" fmla="*/ 2147483647 h 8800"/>
              <a:gd name="T60" fmla="*/ 2147483647 w 100"/>
              <a:gd name="T61" fmla="*/ 2147483647 h 8800"/>
              <a:gd name="T62" fmla="*/ 2147483647 w 100"/>
              <a:gd name="T63" fmla="*/ 2147483647 h 8800"/>
              <a:gd name="T64" fmla="*/ 2147483647 w 100"/>
              <a:gd name="T65" fmla="*/ 2147483647 h 8800"/>
              <a:gd name="T66" fmla="*/ 0 w 100"/>
              <a:gd name="T67" fmla="*/ 2147483647 h 8800"/>
              <a:gd name="T68" fmla="*/ 2147483647 w 100"/>
              <a:gd name="T69" fmla="*/ 2147483647 h 8800"/>
              <a:gd name="T70" fmla="*/ 2147483647 w 100"/>
              <a:gd name="T71" fmla="*/ 2147483647 h 8800"/>
              <a:gd name="T72" fmla="*/ 0 w 100"/>
              <a:gd name="T73" fmla="*/ 2147483647 h 8800"/>
              <a:gd name="T74" fmla="*/ 2147483647 w 100"/>
              <a:gd name="T75" fmla="*/ 2147483647 h 8800"/>
              <a:gd name="T76" fmla="*/ 2147483647 w 100"/>
              <a:gd name="T77" fmla="*/ 2147483647 h 8800"/>
              <a:gd name="T78" fmla="*/ 2147483647 w 100"/>
              <a:gd name="T79" fmla="*/ 2147483647 h 8800"/>
              <a:gd name="T80" fmla="*/ 0 w 100"/>
              <a:gd name="T81" fmla="*/ 2147483647 h 8800"/>
              <a:gd name="T82" fmla="*/ 2147483647 w 100"/>
              <a:gd name="T83" fmla="*/ 2147483647 h 8800"/>
              <a:gd name="T84" fmla="*/ 2147483647 w 100"/>
              <a:gd name="T85" fmla="*/ 2147483647 h 8800"/>
              <a:gd name="T86" fmla="*/ 0 w 100"/>
              <a:gd name="T87" fmla="*/ 2147483647 h 8800"/>
              <a:gd name="T88" fmla="*/ 2147483647 w 100"/>
              <a:gd name="T89" fmla="*/ 2147483647 h 880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00"/>
              <a:gd name="T136" fmla="*/ 0 h 8800"/>
              <a:gd name="T137" fmla="*/ 100 w 100"/>
              <a:gd name="T138" fmla="*/ 8800 h 8800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00" h="8800">
                <a:moveTo>
                  <a:pt x="100" y="50"/>
                </a:moveTo>
                <a:lnTo>
                  <a:pt x="100" y="350"/>
                </a:lnTo>
                <a:cubicBezTo>
                  <a:pt x="100" y="377"/>
                  <a:pt x="78" y="400"/>
                  <a:pt x="50" y="400"/>
                </a:cubicBezTo>
                <a:cubicBezTo>
                  <a:pt x="23" y="400"/>
                  <a:pt x="0" y="377"/>
                  <a:pt x="0" y="350"/>
                </a:cubicBezTo>
                <a:lnTo>
                  <a:pt x="0" y="50"/>
                </a:lnTo>
                <a:cubicBezTo>
                  <a:pt x="0" y="22"/>
                  <a:pt x="23" y="0"/>
                  <a:pt x="50" y="0"/>
                </a:cubicBezTo>
                <a:cubicBezTo>
                  <a:pt x="78" y="0"/>
                  <a:pt x="100" y="22"/>
                  <a:pt x="100" y="50"/>
                </a:cubicBezTo>
                <a:close/>
                <a:moveTo>
                  <a:pt x="100" y="750"/>
                </a:moveTo>
                <a:lnTo>
                  <a:pt x="100" y="1050"/>
                </a:lnTo>
                <a:cubicBezTo>
                  <a:pt x="100" y="1077"/>
                  <a:pt x="78" y="1100"/>
                  <a:pt x="50" y="1100"/>
                </a:cubicBezTo>
                <a:cubicBezTo>
                  <a:pt x="23" y="1100"/>
                  <a:pt x="0" y="1077"/>
                  <a:pt x="0" y="1050"/>
                </a:cubicBezTo>
                <a:lnTo>
                  <a:pt x="0" y="750"/>
                </a:lnTo>
                <a:cubicBezTo>
                  <a:pt x="0" y="722"/>
                  <a:pt x="23" y="700"/>
                  <a:pt x="50" y="700"/>
                </a:cubicBezTo>
                <a:cubicBezTo>
                  <a:pt x="78" y="700"/>
                  <a:pt x="100" y="722"/>
                  <a:pt x="100" y="750"/>
                </a:cubicBezTo>
                <a:close/>
                <a:moveTo>
                  <a:pt x="100" y="1450"/>
                </a:moveTo>
                <a:lnTo>
                  <a:pt x="100" y="1750"/>
                </a:lnTo>
                <a:cubicBezTo>
                  <a:pt x="100" y="1777"/>
                  <a:pt x="78" y="1800"/>
                  <a:pt x="50" y="1800"/>
                </a:cubicBezTo>
                <a:cubicBezTo>
                  <a:pt x="23" y="1800"/>
                  <a:pt x="0" y="1777"/>
                  <a:pt x="0" y="1750"/>
                </a:cubicBezTo>
                <a:lnTo>
                  <a:pt x="0" y="1450"/>
                </a:lnTo>
                <a:cubicBezTo>
                  <a:pt x="0" y="1422"/>
                  <a:pt x="23" y="1400"/>
                  <a:pt x="50" y="1400"/>
                </a:cubicBezTo>
                <a:cubicBezTo>
                  <a:pt x="78" y="1400"/>
                  <a:pt x="100" y="1422"/>
                  <a:pt x="100" y="1450"/>
                </a:cubicBezTo>
                <a:close/>
                <a:moveTo>
                  <a:pt x="100" y="2150"/>
                </a:moveTo>
                <a:lnTo>
                  <a:pt x="100" y="2450"/>
                </a:lnTo>
                <a:cubicBezTo>
                  <a:pt x="100" y="2477"/>
                  <a:pt x="78" y="2500"/>
                  <a:pt x="50" y="2500"/>
                </a:cubicBezTo>
                <a:cubicBezTo>
                  <a:pt x="23" y="2500"/>
                  <a:pt x="0" y="2477"/>
                  <a:pt x="0" y="2450"/>
                </a:cubicBezTo>
                <a:lnTo>
                  <a:pt x="0" y="2150"/>
                </a:lnTo>
                <a:cubicBezTo>
                  <a:pt x="0" y="2122"/>
                  <a:pt x="23" y="2100"/>
                  <a:pt x="50" y="2100"/>
                </a:cubicBezTo>
                <a:cubicBezTo>
                  <a:pt x="78" y="2100"/>
                  <a:pt x="100" y="2122"/>
                  <a:pt x="100" y="2150"/>
                </a:cubicBezTo>
                <a:close/>
                <a:moveTo>
                  <a:pt x="100" y="2850"/>
                </a:moveTo>
                <a:lnTo>
                  <a:pt x="100" y="3150"/>
                </a:lnTo>
                <a:cubicBezTo>
                  <a:pt x="100" y="3177"/>
                  <a:pt x="78" y="3200"/>
                  <a:pt x="50" y="3200"/>
                </a:cubicBezTo>
                <a:cubicBezTo>
                  <a:pt x="23" y="3200"/>
                  <a:pt x="0" y="3177"/>
                  <a:pt x="0" y="3150"/>
                </a:cubicBezTo>
                <a:lnTo>
                  <a:pt x="0" y="2850"/>
                </a:lnTo>
                <a:cubicBezTo>
                  <a:pt x="0" y="2822"/>
                  <a:pt x="23" y="2800"/>
                  <a:pt x="50" y="2800"/>
                </a:cubicBezTo>
                <a:cubicBezTo>
                  <a:pt x="78" y="2800"/>
                  <a:pt x="100" y="2822"/>
                  <a:pt x="100" y="2850"/>
                </a:cubicBezTo>
                <a:close/>
                <a:moveTo>
                  <a:pt x="100" y="3550"/>
                </a:moveTo>
                <a:lnTo>
                  <a:pt x="100" y="3850"/>
                </a:lnTo>
                <a:cubicBezTo>
                  <a:pt x="100" y="3877"/>
                  <a:pt x="78" y="3900"/>
                  <a:pt x="50" y="3900"/>
                </a:cubicBezTo>
                <a:cubicBezTo>
                  <a:pt x="23" y="3900"/>
                  <a:pt x="0" y="3877"/>
                  <a:pt x="0" y="3850"/>
                </a:cubicBezTo>
                <a:lnTo>
                  <a:pt x="0" y="3550"/>
                </a:lnTo>
                <a:cubicBezTo>
                  <a:pt x="0" y="3522"/>
                  <a:pt x="23" y="3500"/>
                  <a:pt x="50" y="3500"/>
                </a:cubicBezTo>
                <a:cubicBezTo>
                  <a:pt x="78" y="3500"/>
                  <a:pt x="100" y="3522"/>
                  <a:pt x="100" y="3550"/>
                </a:cubicBezTo>
                <a:close/>
                <a:moveTo>
                  <a:pt x="100" y="4250"/>
                </a:moveTo>
                <a:lnTo>
                  <a:pt x="100" y="4550"/>
                </a:lnTo>
                <a:cubicBezTo>
                  <a:pt x="100" y="4577"/>
                  <a:pt x="78" y="4600"/>
                  <a:pt x="50" y="4600"/>
                </a:cubicBezTo>
                <a:cubicBezTo>
                  <a:pt x="23" y="4600"/>
                  <a:pt x="0" y="4577"/>
                  <a:pt x="0" y="4550"/>
                </a:cubicBezTo>
                <a:lnTo>
                  <a:pt x="0" y="4250"/>
                </a:lnTo>
                <a:cubicBezTo>
                  <a:pt x="0" y="4222"/>
                  <a:pt x="23" y="4200"/>
                  <a:pt x="50" y="4200"/>
                </a:cubicBezTo>
                <a:cubicBezTo>
                  <a:pt x="78" y="4200"/>
                  <a:pt x="100" y="4222"/>
                  <a:pt x="100" y="4250"/>
                </a:cubicBezTo>
                <a:close/>
                <a:moveTo>
                  <a:pt x="100" y="4950"/>
                </a:moveTo>
                <a:lnTo>
                  <a:pt x="100" y="5250"/>
                </a:lnTo>
                <a:cubicBezTo>
                  <a:pt x="100" y="5277"/>
                  <a:pt x="78" y="5300"/>
                  <a:pt x="50" y="5300"/>
                </a:cubicBezTo>
                <a:cubicBezTo>
                  <a:pt x="23" y="5300"/>
                  <a:pt x="0" y="5277"/>
                  <a:pt x="0" y="5250"/>
                </a:cubicBezTo>
                <a:lnTo>
                  <a:pt x="0" y="4950"/>
                </a:lnTo>
                <a:cubicBezTo>
                  <a:pt x="0" y="4922"/>
                  <a:pt x="23" y="4900"/>
                  <a:pt x="50" y="4900"/>
                </a:cubicBezTo>
                <a:cubicBezTo>
                  <a:pt x="78" y="4900"/>
                  <a:pt x="100" y="4922"/>
                  <a:pt x="100" y="4950"/>
                </a:cubicBezTo>
                <a:close/>
                <a:moveTo>
                  <a:pt x="100" y="5650"/>
                </a:moveTo>
                <a:lnTo>
                  <a:pt x="100" y="5950"/>
                </a:lnTo>
                <a:cubicBezTo>
                  <a:pt x="100" y="5977"/>
                  <a:pt x="78" y="6000"/>
                  <a:pt x="50" y="6000"/>
                </a:cubicBezTo>
                <a:cubicBezTo>
                  <a:pt x="23" y="6000"/>
                  <a:pt x="0" y="5977"/>
                  <a:pt x="0" y="5950"/>
                </a:cubicBezTo>
                <a:lnTo>
                  <a:pt x="0" y="5650"/>
                </a:lnTo>
                <a:cubicBezTo>
                  <a:pt x="0" y="5622"/>
                  <a:pt x="23" y="5600"/>
                  <a:pt x="50" y="5600"/>
                </a:cubicBezTo>
                <a:cubicBezTo>
                  <a:pt x="78" y="5600"/>
                  <a:pt x="100" y="5622"/>
                  <a:pt x="100" y="5650"/>
                </a:cubicBezTo>
                <a:close/>
                <a:moveTo>
                  <a:pt x="100" y="6350"/>
                </a:moveTo>
                <a:lnTo>
                  <a:pt x="100" y="6650"/>
                </a:lnTo>
                <a:cubicBezTo>
                  <a:pt x="100" y="6677"/>
                  <a:pt x="78" y="6700"/>
                  <a:pt x="50" y="6700"/>
                </a:cubicBezTo>
                <a:cubicBezTo>
                  <a:pt x="23" y="6700"/>
                  <a:pt x="0" y="6677"/>
                  <a:pt x="0" y="6650"/>
                </a:cubicBezTo>
                <a:lnTo>
                  <a:pt x="0" y="6350"/>
                </a:lnTo>
                <a:cubicBezTo>
                  <a:pt x="0" y="6322"/>
                  <a:pt x="23" y="6300"/>
                  <a:pt x="50" y="6300"/>
                </a:cubicBezTo>
                <a:cubicBezTo>
                  <a:pt x="78" y="6300"/>
                  <a:pt x="100" y="6322"/>
                  <a:pt x="100" y="6350"/>
                </a:cubicBezTo>
                <a:close/>
                <a:moveTo>
                  <a:pt x="100" y="7050"/>
                </a:moveTo>
                <a:lnTo>
                  <a:pt x="100" y="7350"/>
                </a:lnTo>
                <a:cubicBezTo>
                  <a:pt x="100" y="7377"/>
                  <a:pt x="78" y="7400"/>
                  <a:pt x="50" y="7400"/>
                </a:cubicBezTo>
                <a:cubicBezTo>
                  <a:pt x="23" y="7400"/>
                  <a:pt x="0" y="7377"/>
                  <a:pt x="0" y="7350"/>
                </a:cubicBezTo>
                <a:lnTo>
                  <a:pt x="0" y="7050"/>
                </a:lnTo>
                <a:cubicBezTo>
                  <a:pt x="0" y="7022"/>
                  <a:pt x="23" y="7000"/>
                  <a:pt x="50" y="7000"/>
                </a:cubicBezTo>
                <a:cubicBezTo>
                  <a:pt x="78" y="7000"/>
                  <a:pt x="100" y="7022"/>
                  <a:pt x="100" y="7050"/>
                </a:cubicBezTo>
                <a:close/>
                <a:moveTo>
                  <a:pt x="100" y="7750"/>
                </a:moveTo>
                <a:lnTo>
                  <a:pt x="100" y="8050"/>
                </a:lnTo>
                <a:cubicBezTo>
                  <a:pt x="100" y="8077"/>
                  <a:pt x="78" y="8100"/>
                  <a:pt x="50" y="8100"/>
                </a:cubicBezTo>
                <a:cubicBezTo>
                  <a:pt x="23" y="8100"/>
                  <a:pt x="0" y="8077"/>
                  <a:pt x="0" y="8050"/>
                </a:cubicBezTo>
                <a:lnTo>
                  <a:pt x="0" y="7750"/>
                </a:lnTo>
                <a:cubicBezTo>
                  <a:pt x="0" y="7722"/>
                  <a:pt x="23" y="7700"/>
                  <a:pt x="50" y="7700"/>
                </a:cubicBezTo>
                <a:cubicBezTo>
                  <a:pt x="78" y="7700"/>
                  <a:pt x="100" y="7722"/>
                  <a:pt x="100" y="7750"/>
                </a:cubicBezTo>
                <a:close/>
                <a:moveTo>
                  <a:pt x="100" y="8450"/>
                </a:moveTo>
                <a:lnTo>
                  <a:pt x="100" y="8750"/>
                </a:lnTo>
                <a:cubicBezTo>
                  <a:pt x="100" y="8777"/>
                  <a:pt x="78" y="8800"/>
                  <a:pt x="50" y="8800"/>
                </a:cubicBezTo>
                <a:cubicBezTo>
                  <a:pt x="23" y="8800"/>
                  <a:pt x="0" y="8777"/>
                  <a:pt x="0" y="8750"/>
                </a:cubicBezTo>
                <a:lnTo>
                  <a:pt x="0" y="8450"/>
                </a:lnTo>
                <a:cubicBezTo>
                  <a:pt x="0" y="8422"/>
                  <a:pt x="23" y="8400"/>
                  <a:pt x="50" y="8400"/>
                </a:cubicBezTo>
                <a:cubicBezTo>
                  <a:pt x="78" y="8400"/>
                  <a:pt x="100" y="8422"/>
                  <a:pt x="100" y="8450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beve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273" name="Rectangle 762"/>
          <p:cNvSpPr>
            <a:spLocks noChangeArrowheads="1"/>
          </p:cNvSpPr>
          <p:nvPr/>
        </p:nvSpPr>
        <p:spPr bwMode="auto">
          <a:xfrm>
            <a:off x="1281112" y="3050382"/>
            <a:ext cx="11906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B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74" name="Rectangle 763"/>
          <p:cNvSpPr>
            <a:spLocks noChangeArrowheads="1"/>
          </p:cNvSpPr>
          <p:nvPr/>
        </p:nvSpPr>
        <p:spPr bwMode="auto">
          <a:xfrm>
            <a:off x="1400175" y="3156744"/>
            <a:ext cx="635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900" b="0">
                <a:solidFill>
                  <a:srgbClr val="000000"/>
                </a:solidFill>
              </a:rPr>
              <a:t>1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75" name="Rectangle 764"/>
          <p:cNvSpPr>
            <a:spLocks noChangeArrowheads="1"/>
          </p:cNvSpPr>
          <p:nvPr/>
        </p:nvSpPr>
        <p:spPr bwMode="auto">
          <a:xfrm>
            <a:off x="1462087" y="3050382"/>
            <a:ext cx="4921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: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76" name="Rectangle 765"/>
          <p:cNvSpPr>
            <a:spLocks noChangeArrowheads="1"/>
          </p:cNvSpPr>
          <p:nvPr/>
        </p:nvSpPr>
        <p:spPr bwMode="auto">
          <a:xfrm>
            <a:off x="1281112" y="3263107"/>
            <a:ext cx="10795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T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77" name="Rectangle 766"/>
          <p:cNvSpPr>
            <a:spLocks noChangeArrowheads="1"/>
          </p:cNvSpPr>
          <p:nvPr/>
        </p:nvSpPr>
        <p:spPr bwMode="auto">
          <a:xfrm>
            <a:off x="1389062" y="3369469"/>
            <a:ext cx="762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900" b="0">
                <a:solidFill>
                  <a:srgbClr val="000000"/>
                </a:solidFill>
              </a:rPr>
              <a:t>B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78" name="Rectangle 767"/>
          <p:cNvSpPr>
            <a:spLocks noChangeArrowheads="1"/>
          </p:cNvSpPr>
          <p:nvPr/>
        </p:nvSpPr>
        <p:spPr bwMode="auto">
          <a:xfrm>
            <a:off x="1274762" y="3644107"/>
            <a:ext cx="11906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P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79" name="Rectangle 768"/>
          <p:cNvSpPr>
            <a:spLocks noChangeArrowheads="1"/>
          </p:cNvSpPr>
          <p:nvPr/>
        </p:nvSpPr>
        <p:spPr bwMode="auto">
          <a:xfrm>
            <a:off x="1270000" y="3931444"/>
            <a:ext cx="119062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P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80" name="Rectangle 769"/>
          <p:cNvSpPr>
            <a:spLocks noChangeArrowheads="1"/>
          </p:cNvSpPr>
          <p:nvPr/>
        </p:nvSpPr>
        <p:spPr bwMode="auto">
          <a:xfrm>
            <a:off x="1270000" y="4202907"/>
            <a:ext cx="138112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G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81" name="Freeform 770"/>
          <p:cNvSpPr>
            <a:spLocks noEditPoints="1"/>
          </p:cNvSpPr>
          <p:nvPr/>
        </p:nvSpPr>
        <p:spPr bwMode="auto">
          <a:xfrm>
            <a:off x="2701925" y="3020219"/>
            <a:ext cx="12700" cy="484188"/>
          </a:xfrm>
          <a:custGeom>
            <a:avLst/>
            <a:gdLst>
              <a:gd name="T0" fmla="*/ 2147483647 w 8"/>
              <a:gd name="T1" fmla="*/ 0 h 305"/>
              <a:gd name="T2" fmla="*/ 2147483647 w 8"/>
              <a:gd name="T3" fmla="*/ 2147483647 h 305"/>
              <a:gd name="T4" fmla="*/ 0 w 8"/>
              <a:gd name="T5" fmla="*/ 2147483647 h 305"/>
              <a:gd name="T6" fmla="*/ 0 w 8"/>
              <a:gd name="T7" fmla="*/ 0 h 305"/>
              <a:gd name="T8" fmla="*/ 2147483647 w 8"/>
              <a:gd name="T9" fmla="*/ 0 h 305"/>
              <a:gd name="T10" fmla="*/ 2147483647 w 8"/>
              <a:gd name="T11" fmla="*/ 2147483647 h 305"/>
              <a:gd name="T12" fmla="*/ 2147483647 w 8"/>
              <a:gd name="T13" fmla="*/ 2147483647 h 305"/>
              <a:gd name="T14" fmla="*/ 0 w 8"/>
              <a:gd name="T15" fmla="*/ 2147483647 h 305"/>
              <a:gd name="T16" fmla="*/ 0 w 8"/>
              <a:gd name="T17" fmla="*/ 2147483647 h 305"/>
              <a:gd name="T18" fmla="*/ 2147483647 w 8"/>
              <a:gd name="T19" fmla="*/ 2147483647 h 305"/>
              <a:gd name="T20" fmla="*/ 2147483647 w 8"/>
              <a:gd name="T21" fmla="*/ 2147483647 h 305"/>
              <a:gd name="T22" fmla="*/ 2147483647 w 8"/>
              <a:gd name="T23" fmla="*/ 2147483647 h 305"/>
              <a:gd name="T24" fmla="*/ 0 w 8"/>
              <a:gd name="T25" fmla="*/ 2147483647 h 305"/>
              <a:gd name="T26" fmla="*/ 0 w 8"/>
              <a:gd name="T27" fmla="*/ 2147483647 h 305"/>
              <a:gd name="T28" fmla="*/ 2147483647 w 8"/>
              <a:gd name="T29" fmla="*/ 2147483647 h 305"/>
              <a:gd name="T30" fmla="*/ 2147483647 w 8"/>
              <a:gd name="T31" fmla="*/ 2147483647 h 305"/>
              <a:gd name="T32" fmla="*/ 2147483647 w 8"/>
              <a:gd name="T33" fmla="*/ 2147483647 h 305"/>
              <a:gd name="T34" fmla="*/ 0 w 8"/>
              <a:gd name="T35" fmla="*/ 2147483647 h 305"/>
              <a:gd name="T36" fmla="*/ 0 w 8"/>
              <a:gd name="T37" fmla="*/ 2147483647 h 305"/>
              <a:gd name="T38" fmla="*/ 2147483647 w 8"/>
              <a:gd name="T39" fmla="*/ 2147483647 h 305"/>
              <a:gd name="T40" fmla="*/ 2147483647 w 8"/>
              <a:gd name="T41" fmla="*/ 2147483647 h 305"/>
              <a:gd name="T42" fmla="*/ 2147483647 w 8"/>
              <a:gd name="T43" fmla="*/ 2147483647 h 305"/>
              <a:gd name="T44" fmla="*/ 0 w 8"/>
              <a:gd name="T45" fmla="*/ 2147483647 h 305"/>
              <a:gd name="T46" fmla="*/ 0 w 8"/>
              <a:gd name="T47" fmla="*/ 2147483647 h 305"/>
              <a:gd name="T48" fmla="*/ 2147483647 w 8"/>
              <a:gd name="T49" fmla="*/ 2147483647 h 305"/>
              <a:gd name="T50" fmla="*/ 2147483647 w 8"/>
              <a:gd name="T51" fmla="*/ 2147483647 h 305"/>
              <a:gd name="T52" fmla="*/ 2147483647 w 8"/>
              <a:gd name="T53" fmla="*/ 2147483647 h 305"/>
              <a:gd name="T54" fmla="*/ 0 w 8"/>
              <a:gd name="T55" fmla="*/ 2147483647 h 305"/>
              <a:gd name="T56" fmla="*/ 0 w 8"/>
              <a:gd name="T57" fmla="*/ 2147483647 h 305"/>
              <a:gd name="T58" fmla="*/ 2147483647 w 8"/>
              <a:gd name="T59" fmla="*/ 2147483647 h 30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8"/>
              <a:gd name="T91" fmla="*/ 0 h 305"/>
              <a:gd name="T92" fmla="*/ 8 w 8"/>
              <a:gd name="T93" fmla="*/ 305 h 305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8" h="305">
                <a:moveTo>
                  <a:pt x="8" y="0"/>
                </a:moveTo>
                <a:lnTo>
                  <a:pt x="8" y="32"/>
                </a:lnTo>
                <a:lnTo>
                  <a:pt x="0" y="32"/>
                </a:lnTo>
                <a:lnTo>
                  <a:pt x="0" y="0"/>
                </a:lnTo>
                <a:lnTo>
                  <a:pt x="8" y="0"/>
                </a:lnTo>
                <a:close/>
                <a:moveTo>
                  <a:pt x="8" y="56"/>
                </a:moveTo>
                <a:lnTo>
                  <a:pt x="8" y="88"/>
                </a:lnTo>
                <a:lnTo>
                  <a:pt x="0" y="88"/>
                </a:lnTo>
                <a:lnTo>
                  <a:pt x="0" y="56"/>
                </a:lnTo>
                <a:lnTo>
                  <a:pt x="8" y="56"/>
                </a:lnTo>
                <a:close/>
                <a:moveTo>
                  <a:pt x="8" y="112"/>
                </a:moveTo>
                <a:lnTo>
                  <a:pt x="8" y="144"/>
                </a:lnTo>
                <a:lnTo>
                  <a:pt x="0" y="144"/>
                </a:lnTo>
                <a:lnTo>
                  <a:pt x="0" y="112"/>
                </a:lnTo>
                <a:lnTo>
                  <a:pt x="8" y="112"/>
                </a:lnTo>
                <a:close/>
                <a:moveTo>
                  <a:pt x="8" y="168"/>
                </a:moveTo>
                <a:lnTo>
                  <a:pt x="8" y="200"/>
                </a:lnTo>
                <a:lnTo>
                  <a:pt x="0" y="200"/>
                </a:lnTo>
                <a:lnTo>
                  <a:pt x="0" y="168"/>
                </a:lnTo>
                <a:lnTo>
                  <a:pt x="8" y="168"/>
                </a:lnTo>
                <a:close/>
                <a:moveTo>
                  <a:pt x="8" y="224"/>
                </a:moveTo>
                <a:lnTo>
                  <a:pt x="8" y="256"/>
                </a:lnTo>
                <a:lnTo>
                  <a:pt x="0" y="256"/>
                </a:lnTo>
                <a:lnTo>
                  <a:pt x="0" y="224"/>
                </a:lnTo>
                <a:lnTo>
                  <a:pt x="8" y="224"/>
                </a:lnTo>
                <a:close/>
                <a:moveTo>
                  <a:pt x="8" y="280"/>
                </a:moveTo>
                <a:lnTo>
                  <a:pt x="8" y="305"/>
                </a:lnTo>
                <a:lnTo>
                  <a:pt x="0" y="305"/>
                </a:lnTo>
                <a:lnTo>
                  <a:pt x="0" y="280"/>
                </a:lnTo>
                <a:lnTo>
                  <a:pt x="8" y="28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beve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282" name="Freeform 771"/>
          <p:cNvSpPr>
            <a:spLocks noEditPoints="1"/>
          </p:cNvSpPr>
          <p:nvPr/>
        </p:nvSpPr>
        <p:spPr bwMode="auto">
          <a:xfrm>
            <a:off x="2695575" y="3575844"/>
            <a:ext cx="9525" cy="838200"/>
          </a:xfrm>
          <a:custGeom>
            <a:avLst/>
            <a:gdLst>
              <a:gd name="T0" fmla="*/ 2147483647 w 100"/>
              <a:gd name="T1" fmla="*/ 2147483647 h 8800"/>
              <a:gd name="T2" fmla="*/ 0 w 100"/>
              <a:gd name="T3" fmla="*/ 2147483647 h 8800"/>
              <a:gd name="T4" fmla="*/ 2147483647 w 100"/>
              <a:gd name="T5" fmla="*/ 0 h 8800"/>
              <a:gd name="T6" fmla="*/ 2147483647 w 100"/>
              <a:gd name="T7" fmla="*/ 2147483647 h 8800"/>
              <a:gd name="T8" fmla="*/ 2147483647 w 100"/>
              <a:gd name="T9" fmla="*/ 2147483647 h 8800"/>
              <a:gd name="T10" fmla="*/ 0 w 100"/>
              <a:gd name="T11" fmla="*/ 2147483647 h 8800"/>
              <a:gd name="T12" fmla="*/ 2147483647 w 100"/>
              <a:gd name="T13" fmla="*/ 2147483647 h 8800"/>
              <a:gd name="T14" fmla="*/ 2147483647 w 100"/>
              <a:gd name="T15" fmla="*/ 2147483647 h 8800"/>
              <a:gd name="T16" fmla="*/ 0 w 100"/>
              <a:gd name="T17" fmla="*/ 2147483647 h 8800"/>
              <a:gd name="T18" fmla="*/ 2147483647 w 100"/>
              <a:gd name="T19" fmla="*/ 2147483647 h 8800"/>
              <a:gd name="T20" fmla="*/ 2147483647 w 100"/>
              <a:gd name="T21" fmla="*/ 2147483647 h 8800"/>
              <a:gd name="T22" fmla="*/ 2147483647 w 100"/>
              <a:gd name="T23" fmla="*/ 2147483647 h 8800"/>
              <a:gd name="T24" fmla="*/ 0 w 100"/>
              <a:gd name="T25" fmla="*/ 2147483647 h 8800"/>
              <a:gd name="T26" fmla="*/ 2147483647 w 100"/>
              <a:gd name="T27" fmla="*/ 2147483647 h 8800"/>
              <a:gd name="T28" fmla="*/ 2147483647 w 100"/>
              <a:gd name="T29" fmla="*/ 2147483647 h 8800"/>
              <a:gd name="T30" fmla="*/ 0 w 100"/>
              <a:gd name="T31" fmla="*/ 2147483647 h 8800"/>
              <a:gd name="T32" fmla="*/ 2147483647 w 100"/>
              <a:gd name="T33" fmla="*/ 2147483647 h 8800"/>
              <a:gd name="T34" fmla="*/ 2147483647 w 100"/>
              <a:gd name="T35" fmla="*/ 2147483647 h 8800"/>
              <a:gd name="T36" fmla="*/ 2147483647 w 100"/>
              <a:gd name="T37" fmla="*/ 2147483647 h 8800"/>
              <a:gd name="T38" fmla="*/ 0 w 100"/>
              <a:gd name="T39" fmla="*/ 2147483647 h 8800"/>
              <a:gd name="T40" fmla="*/ 2147483647 w 100"/>
              <a:gd name="T41" fmla="*/ 2147483647 h 8800"/>
              <a:gd name="T42" fmla="*/ 2147483647 w 100"/>
              <a:gd name="T43" fmla="*/ 2147483647 h 8800"/>
              <a:gd name="T44" fmla="*/ 0 w 100"/>
              <a:gd name="T45" fmla="*/ 2147483647 h 8800"/>
              <a:gd name="T46" fmla="*/ 2147483647 w 100"/>
              <a:gd name="T47" fmla="*/ 2147483647 h 8800"/>
              <a:gd name="T48" fmla="*/ 2147483647 w 100"/>
              <a:gd name="T49" fmla="*/ 2147483647 h 8800"/>
              <a:gd name="T50" fmla="*/ 2147483647 w 100"/>
              <a:gd name="T51" fmla="*/ 2147483647 h 8800"/>
              <a:gd name="T52" fmla="*/ 0 w 100"/>
              <a:gd name="T53" fmla="*/ 2147483647 h 8800"/>
              <a:gd name="T54" fmla="*/ 2147483647 w 100"/>
              <a:gd name="T55" fmla="*/ 2147483647 h 8800"/>
              <a:gd name="T56" fmla="*/ 2147483647 w 100"/>
              <a:gd name="T57" fmla="*/ 2147483647 h 8800"/>
              <a:gd name="T58" fmla="*/ 0 w 100"/>
              <a:gd name="T59" fmla="*/ 2147483647 h 8800"/>
              <a:gd name="T60" fmla="*/ 2147483647 w 100"/>
              <a:gd name="T61" fmla="*/ 2147483647 h 8800"/>
              <a:gd name="T62" fmla="*/ 2147483647 w 100"/>
              <a:gd name="T63" fmla="*/ 2147483647 h 8800"/>
              <a:gd name="T64" fmla="*/ 2147483647 w 100"/>
              <a:gd name="T65" fmla="*/ 2147483647 h 8800"/>
              <a:gd name="T66" fmla="*/ 0 w 100"/>
              <a:gd name="T67" fmla="*/ 2147483647 h 8800"/>
              <a:gd name="T68" fmla="*/ 2147483647 w 100"/>
              <a:gd name="T69" fmla="*/ 2147483647 h 8800"/>
              <a:gd name="T70" fmla="*/ 2147483647 w 100"/>
              <a:gd name="T71" fmla="*/ 2147483647 h 8800"/>
              <a:gd name="T72" fmla="*/ 0 w 100"/>
              <a:gd name="T73" fmla="*/ 2147483647 h 8800"/>
              <a:gd name="T74" fmla="*/ 2147483647 w 100"/>
              <a:gd name="T75" fmla="*/ 2147483647 h 8800"/>
              <a:gd name="T76" fmla="*/ 2147483647 w 100"/>
              <a:gd name="T77" fmla="*/ 2147483647 h 8800"/>
              <a:gd name="T78" fmla="*/ 2147483647 w 100"/>
              <a:gd name="T79" fmla="*/ 2147483647 h 8800"/>
              <a:gd name="T80" fmla="*/ 0 w 100"/>
              <a:gd name="T81" fmla="*/ 2147483647 h 8800"/>
              <a:gd name="T82" fmla="*/ 2147483647 w 100"/>
              <a:gd name="T83" fmla="*/ 2147483647 h 8800"/>
              <a:gd name="T84" fmla="*/ 2147483647 w 100"/>
              <a:gd name="T85" fmla="*/ 2147483647 h 8800"/>
              <a:gd name="T86" fmla="*/ 0 w 100"/>
              <a:gd name="T87" fmla="*/ 2147483647 h 8800"/>
              <a:gd name="T88" fmla="*/ 2147483647 w 100"/>
              <a:gd name="T89" fmla="*/ 2147483647 h 880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00"/>
              <a:gd name="T136" fmla="*/ 0 h 8800"/>
              <a:gd name="T137" fmla="*/ 100 w 100"/>
              <a:gd name="T138" fmla="*/ 8800 h 8800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00" h="8800">
                <a:moveTo>
                  <a:pt x="100" y="50"/>
                </a:moveTo>
                <a:lnTo>
                  <a:pt x="100" y="350"/>
                </a:lnTo>
                <a:cubicBezTo>
                  <a:pt x="100" y="378"/>
                  <a:pt x="78" y="400"/>
                  <a:pt x="50" y="400"/>
                </a:cubicBezTo>
                <a:cubicBezTo>
                  <a:pt x="23" y="400"/>
                  <a:pt x="0" y="378"/>
                  <a:pt x="0" y="350"/>
                </a:cubicBezTo>
                <a:lnTo>
                  <a:pt x="0" y="50"/>
                </a:lnTo>
                <a:cubicBezTo>
                  <a:pt x="0" y="23"/>
                  <a:pt x="23" y="0"/>
                  <a:pt x="50" y="0"/>
                </a:cubicBezTo>
                <a:cubicBezTo>
                  <a:pt x="78" y="0"/>
                  <a:pt x="100" y="23"/>
                  <a:pt x="100" y="50"/>
                </a:cubicBezTo>
                <a:close/>
                <a:moveTo>
                  <a:pt x="100" y="750"/>
                </a:moveTo>
                <a:lnTo>
                  <a:pt x="100" y="1050"/>
                </a:lnTo>
                <a:cubicBezTo>
                  <a:pt x="100" y="1078"/>
                  <a:pt x="78" y="1100"/>
                  <a:pt x="50" y="1100"/>
                </a:cubicBezTo>
                <a:cubicBezTo>
                  <a:pt x="23" y="1100"/>
                  <a:pt x="0" y="1078"/>
                  <a:pt x="0" y="1050"/>
                </a:cubicBezTo>
                <a:lnTo>
                  <a:pt x="0" y="750"/>
                </a:lnTo>
                <a:cubicBezTo>
                  <a:pt x="0" y="723"/>
                  <a:pt x="23" y="700"/>
                  <a:pt x="50" y="700"/>
                </a:cubicBezTo>
                <a:cubicBezTo>
                  <a:pt x="78" y="700"/>
                  <a:pt x="100" y="723"/>
                  <a:pt x="100" y="750"/>
                </a:cubicBezTo>
                <a:close/>
                <a:moveTo>
                  <a:pt x="100" y="1450"/>
                </a:moveTo>
                <a:lnTo>
                  <a:pt x="100" y="1750"/>
                </a:lnTo>
                <a:cubicBezTo>
                  <a:pt x="100" y="1778"/>
                  <a:pt x="78" y="1800"/>
                  <a:pt x="50" y="1800"/>
                </a:cubicBezTo>
                <a:cubicBezTo>
                  <a:pt x="23" y="1800"/>
                  <a:pt x="0" y="1778"/>
                  <a:pt x="0" y="1750"/>
                </a:cubicBezTo>
                <a:lnTo>
                  <a:pt x="0" y="1450"/>
                </a:lnTo>
                <a:cubicBezTo>
                  <a:pt x="0" y="1423"/>
                  <a:pt x="23" y="1400"/>
                  <a:pt x="50" y="1400"/>
                </a:cubicBezTo>
                <a:cubicBezTo>
                  <a:pt x="78" y="1400"/>
                  <a:pt x="100" y="1423"/>
                  <a:pt x="100" y="1450"/>
                </a:cubicBezTo>
                <a:close/>
                <a:moveTo>
                  <a:pt x="100" y="2150"/>
                </a:moveTo>
                <a:lnTo>
                  <a:pt x="100" y="2450"/>
                </a:lnTo>
                <a:cubicBezTo>
                  <a:pt x="100" y="2478"/>
                  <a:pt x="78" y="2500"/>
                  <a:pt x="50" y="2500"/>
                </a:cubicBezTo>
                <a:cubicBezTo>
                  <a:pt x="23" y="2500"/>
                  <a:pt x="0" y="2478"/>
                  <a:pt x="0" y="2450"/>
                </a:cubicBezTo>
                <a:lnTo>
                  <a:pt x="0" y="2150"/>
                </a:lnTo>
                <a:cubicBezTo>
                  <a:pt x="0" y="2123"/>
                  <a:pt x="23" y="2100"/>
                  <a:pt x="50" y="2100"/>
                </a:cubicBezTo>
                <a:cubicBezTo>
                  <a:pt x="78" y="2100"/>
                  <a:pt x="100" y="2123"/>
                  <a:pt x="100" y="2150"/>
                </a:cubicBezTo>
                <a:close/>
                <a:moveTo>
                  <a:pt x="100" y="2850"/>
                </a:moveTo>
                <a:lnTo>
                  <a:pt x="100" y="3150"/>
                </a:lnTo>
                <a:cubicBezTo>
                  <a:pt x="100" y="3178"/>
                  <a:pt x="78" y="3200"/>
                  <a:pt x="50" y="3200"/>
                </a:cubicBezTo>
                <a:cubicBezTo>
                  <a:pt x="23" y="3200"/>
                  <a:pt x="0" y="3178"/>
                  <a:pt x="0" y="3150"/>
                </a:cubicBezTo>
                <a:lnTo>
                  <a:pt x="0" y="2850"/>
                </a:lnTo>
                <a:cubicBezTo>
                  <a:pt x="0" y="2823"/>
                  <a:pt x="23" y="2800"/>
                  <a:pt x="50" y="2800"/>
                </a:cubicBezTo>
                <a:cubicBezTo>
                  <a:pt x="78" y="2800"/>
                  <a:pt x="100" y="2823"/>
                  <a:pt x="100" y="2850"/>
                </a:cubicBezTo>
                <a:close/>
                <a:moveTo>
                  <a:pt x="100" y="3550"/>
                </a:moveTo>
                <a:lnTo>
                  <a:pt x="100" y="3850"/>
                </a:lnTo>
                <a:cubicBezTo>
                  <a:pt x="100" y="3878"/>
                  <a:pt x="78" y="3900"/>
                  <a:pt x="50" y="3900"/>
                </a:cubicBezTo>
                <a:cubicBezTo>
                  <a:pt x="23" y="3900"/>
                  <a:pt x="0" y="3878"/>
                  <a:pt x="0" y="3850"/>
                </a:cubicBezTo>
                <a:lnTo>
                  <a:pt x="0" y="3550"/>
                </a:lnTo>
                <a:cubicBezTo>
                  <a:pt x="0" y="3523"/>
                  <a:pt x="23" y="3500"/>
                  <a:pt x="50" y="3500"/>
                </a:cubicBezTo>
                <a:cubicBezTo>
                  <a:pt x="78" y="3500"/>
                  <a:pt x="100" y="3523"/>
                  <a:pt x="100" y="3550"/>
                </a:cubicBezTo>
                <a:close/>
                <a:moveTo>
                  <a:pt x="100" y="4250"/>
                </a:moveTo>
                <a:lnTo>
                  <a:pt x="100" y="4550"/>
                </a:lnTo>
                <a:cubicBezTo>
                  <a:pt x="100" y="4578"/>
                  <a:pt x="78" y="4600"/>
                  <a:pt x="50" y="4600"/>
                </a:cubicBezTo>
                <a:cubicBezTo>
                  <a:pt x="23" y="4600"/>
                  <a:pt x="0" y="4578"/>
                  <a:pt x="0" y="4550"/>
                </a:cubicBezTo>
                <a:lnTo>
                  <a:pt x="0" y="4250"/>
                </a:lnTo>
                <a:cubicBezTo>
                  <a:pt x="0" y="4223"/>
                  <a:pt x="23" y="4200"/>
                  <a:pt x="50" y="4200"/>
                </a:cubicBezTo>
                <a:cubicBezTo>
                  <a:pt x="78" y="4200"/>
                  <a:pt x="100" y="4223"/>
                  <a:pt x="100" y="4250"/>
                </a:cubicBezTo>
                <a:close/>
                <a:moveTo>
                  <a:pt x="100" y="4950"/>
                </a:moveTo>
                <a:lnTo>
                  <a:pt x="100" y="5250"/>
                </a:lnTo>
                <a:cubicBezTo>
                  <a:pt x="100" y="5278"/>
                  <a:pt x="78" y="5300"/>
                  <a:pt x="50" y="5300"/>
                </a:cubicBezTo>
                <a:cubicBezTo>
                  <a:pt x="23" y="5300"/>
                  <a:pt x="0" y="5278"/>
                  <a:pt x="0" y="5250"/>
                </a:cubicBezTo>
                <a:lnTo>
                  <a:pt x="0" y="4950"/>
                </a:lnTo>
                <a:cubicBezTo>
                  <a:pt x="0" y="4923"/>
                  <a:pt x="23" y="4900"/>
                  <a:pt x="50" y="4900"/>
                </a:cubicBezTo>
                <a:cubicBezTo>
                  <a:pt x="78" y="4900"/>
                  <a:pt x="100" y="4923"/>
                  <a:pt x="100" y="4950"/>
                </a:cubicBezTo>
                <a:close/>
                <a:moveTo>
                  <a:pt x="100" y="5650"/>
                </a:moveTo>
                <a:lnTo>
                  <a:pt x="100" y="5950"/>
                </a:lnTo>
                <a:cubicBezTo>
                  <a:pt x="100" y="5978"/>
                  <a:pt x="78" y="6000"/>
                  <a:pt x="50" y="6000"/>
                </a:cubicBezTo>
                <a:cubicBezTo>
                  <a:pt x="23" y="6000"/>
                  <a:pt x="0" y="5978"/>
                  <a:pt x="0" y="5950"/>
                </a:cubicBezTo>
                <a:lnTo>
                  <a:pt x="0" y="5650"/>
                </a:lnTo>
                <a:cubicBezTo>
                  <a:pt x="0" y="5623"/>
                  <a:pt x="23" y="5600"/>
                  <a:pt x="50" y="5600"/>
                </a:cubicBezTo>
                <a:cubicBezTo>
                  <a:pt x="78" y="5600"/>
                  <a:pt x="100" y="5623"/>
                  <a:pt x="100" y="5650"/>
                </a:cubicBezTo>
                <a:close/>
                <a:moveTo>
                  <a:pt x="100" y="6350"/>
                </a:moveTo>
                <a:lnTo>
                  <a:pt x="100" y="6650"/>
                </a:lnTo>
                <a:cubicBezTo>
                  <a:pt x="100" y="6678"/>
                  <a:pt x="78" y="6700"/>
                  <a:pt x="50" y="6700"/>
                </a:cubicBezTo>
                <a:cubicBezTo>
                  <a:pt x="23" y="6700"/>
                  <a:pt x="0" y="6678"/>
                  <a:pt x="0" y="6650"/>
                </a:cubicBezTo>
                <a:lnTo>
                  <a:pt x="0" y="6350"/>
                </a:lnTo>
                <a:cubicBezTo>
                  <a:pt x="0" y="6323"/>
                  <a:pt x="23" y="6300"/>
                  <a:pt x="50" y="6300"/>
                </a:cubicBezTo>
                <a:cubicBezTo>
                  <a:pt x="78" y="6300"/>
                  <a:pt x="100" y="6323"/>
                  <a:pt x="100" y="6350"/>
                </a:cubicBezTo>
                <a:close/>
                <a:moveTo>
                  <a:pt x="100" y="7050"/>
                </a:moveTo>
                <a:lnTo>
                  <a:pt x="100" y="7350"/>
                </a:lnTo>
                <a:cubicBezTo>
                  <a:pt x="100" y="7378"/>
                  <a:pt x="78" y="7400"/>
                  <a:pt x="50" y="7400"/>
                </a:cubicBezTo>
                <a:cubicBezTo>
                  <a:pt x="23" y="7400"/>
                  <a:pt x="0" y="7378"/>
                  <a:pt x="0" y="7350"/>
                </a:cubicBezTo>
                <a:lnTo>
                  <a:pt x="0" y="7050"/>
                </a:lnTo>
                <a:cubicBezTo>
                  <a:pt x="0" y="7023"/>
                  <a:pt x="23" y="7000"/>
                  <a:pt x="50" y="7000"/>
                </a:cubicBezTo>
                <a:cubicBezTo>
                  <a:pt x="78" y="7000"/>
                  <a:pt x="100" y="7023"/>
                  <a:pt x="100" y="7050"/>
                </a:cubicBezTo>
                <a:close/>
                <a:moveTo>
                  <a:pt x="100" y="7750"/>
                </a:moveTo>
                <a:lnTo>
                  <a:pt x="100" y="8050"/>
                </a:lnTo>
                <a:cubicBezTo>
                  <a:pt x="100" y="8078"/>
                  <a:pt x="78" y="8100"/>
                  <a:pt x="50" y="8100"/>
                </a:cubicBezTo>
                <a:cubicBezTo>
                  <a:pt x="23" y="8100"/>
                  <a:pt x="0" y="8078"/>
                  <a:pt x="0" y="8050"/>
                </a:cubicBezTo>
                <a:lnTo>
                  <a:pt x="0" y="7750"/>
                </a:lnTo>
                <a:cubicBezTo>
                  <a:pt x="0" y="7723"/>
                  <a:pt x="23" y="7700"/>
                  <a:pt x="50" y="7700"/>
                </a:cubicBezTo>
                <a:cubicBezTo>
                  <a:pt x="78" y="7700"/>
                  <a:pt x="100" y="7723"/>
                  <a:pt x="100" y="7750"/>
                </a:cubicBezTo>
                <a:close/>
                <a:moveTo>
                  <a:pt x="100" y="8450"/>
                </a:moveTo>
                <a:lnTo>
                  <a:pt x="100" y="8750"/>
                </a:lnTo>
                <a:cubicBezTo>
                  <a:pt x="100" y="8778"/>
                  <a:pt x="78" y="8800"/>
                  <a:pt x="50" y="8800"/>
                </a:cubicBezTo>
                <a:cubicBezTo>
                  <a:pt x="23" y="8800"/>
                  <a:pt x="0" y="8778"/>
                  <a:pt x="0" y="8750"/>
                </a:cubicBezTo>
                <a:lnTo>
                  <a:pt x="0" y="8450"/>
                </a:lnTo>
                <a:cubicBezTo>
                  <a:pt x="0" y="8423"/>
                  <a:pt x="23" y="8400"/>
                  <a:pt x="50" y="8400"/>
                </a:cubicBezTo>
                <a:cubicBezTo>
                  <a:pt x="78" y="8400"/>
                  <a:pt x="100" y="8423"/>
                  <a:pt x="100" y="8450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beve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283" name="Rectangle 772"/>
          <p:cNvSpPr>
            <a:spLocks noChangeArrowheads="1"/>
          </p:cNvSpPr>
          <p:nvPr/>
        </p:nvSpPr>
        <p:spPr bwMode="auto">
          <a:xfrm>
            <a:off x="2773362" y="3047207"/>
            <a:ext cx="11906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B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84" name="Rectangle 773"/>
          <p:cNvSpPr>
            <a:spLocks noChangeArrowheads="1"/>
          </p:cNvSpPr>
          <p:nvPr/>
        </p:nvSpPr>
        <p:spPr bwMode="auto">
          <a:xfrm>
            <a:off x="2892425" y="3153569"/>
            <a:ext cx="635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900" b="0">
                <a:solidFill>
                  <a:srgbClr val="000000"/>
                </a:solidFill>
              </a:rPr>
              <a:t>2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85" name="Rectangle 774"/>
          <p:cNvSpPr>
            <a:spLocks noChangeArrowheads="1"/>
          </p:cNvSpPr>
          <p:nvPr/>
        </p:nvSpPr>
        <p:spPr bwMode="auto">
          <a:xfrm>
            <a:off x="2955925" y="3047207"/>
            <a:ext cx="49212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: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86" name="Rectangle 775"/>
          <p:cNvSpPr>
            <a:spLocks noChangeArrowheads="1"/>
          </p:cNvSpPr>
          <p:nvPr/>
        </p:nvSpPr>
        <p:spPr bwMode="auto">
          <a:xfrm>
            <a:off x="2773362" y="3259932"/>
            <a:ext cx="10795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T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87" name="Rectangle 776"/>
          <p:cNvSpPr>
            <a:spLocks noChangeArrowheads="1"/>
          </p:cNvSpPr>
          <p:nvPr/>
        </p:nvSpPr>
        <p:spPr bwMode="auto">
          <a:xfrm>
            <a:off x="2881312" y="3366294"/>
            <a:ext cx="762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900" b="0">
                <a:solidFill>
                  <a:srgbClr val="000000"/>
                </a:solidFill>
              </a:rPr>
              <a:t>B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88" name="Rectangle 777"/>
          <p:cNvSpPr>
            <a:spLocks noChangeArrowheads="1"/>
          </p:cNvSpPr>
          <p:nvPr/>
        </p:nvSpPr>
        <p:spPr bwMode="auto">
          <a:xfrm>
            <a:off x="2767012" y="3640932"/>
            <a:ext cx="11906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P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89" name="Rectangle 778"/>
          <p:cNvSpPr>
            <a:spLocks noChangeArrowheads="1"/>
          </p:cNvSpPr>
          <p:nvPr/>
        </p:nvSpPr>
        <p:spPr bwMode="auto">
          <a:xfrm>
            <a:off x="2762250" y="3928269"/>
            <a:ext cx="119062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P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90" name="Rectangle 779"/>
          <p:cNvSpPr>
            <a:spLocks noChangeArrowheads="1"/>
          </p:cNvSpPr>
          <p:nvPr/>
        </p:nvSpPr>
        <p:spPr bwMode="auto">
          <a:xfrm>
            <a:off x="2762250" y="4199732"/>
            <a:ext cx="138112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G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91" name="Freeform 780"/>
          <p:cNvSpPr>
            <a:spLocks noEditPoints="1"/>
          </p:cNvSpPr>
          <p:nvPr/>
        </p:nvSpPr>
        <p:spPr bwMode="auto">
          <a:xfrm>
            <a:off x="3959225" y="3010694"/>
            <a:ext cx="12700" cy="484188"/>
          </a:xfrm>
          <a:custGeom>
            <a:avLst/>
            <a:gdLst>
              <a:gd name="T0" fmla="*/ 2147483647 w 8"/>
              <a:gd name="T1" fmla="*/ 0 h 305"/>
              <a:gd name="T2" fmla="*/ 2147483647 w 8"/>
              <a:gd name="T3" fmla="*/ 2147483647 h 305"/>
              <a:gd name="T4" fmla="*/ 0 w 8"/>
              <a:gd name="T5" fmla="*/ 2147483647 h 305"/>
              <a:gd name="T6" fmla="*/ 0 w 8"/>
              <a:gd name="T7" fmla="*/ 0 h 305"/>
              <a:gd name="T8" fmla="*/ 2147483647 w 8"/>
              <a:gd name="T9" fmla="*/ 0 h 305"/>
              <a:gd name="T10" fmla="*/ 2147483647 w 8"/>
              <a:gd name="T11" fmla="*/ 2147483647 h 305"/>
              <a:gd name="T12" fmla="*/ 2147483647 w 8"/>
              <a:gd name="T13" fmla="*/ 2147483647 h 305"/>
              <a:gd name="T14" fmla="*/ 0 w 8"/>
              <a:gd name="T15" fmla="*/ 2147483647 h 305"/>
              <a:gd name="T16" fmla="*/ 0 w 8"/>
              <a:gd name="T17" fmla="*/ 2147483647 h 305"/>
              <a:gd name="T18" fmla="*/ 2147483647 w 8"/>
              <a:gd name="T19" fmla="*/ 2147483647 h 305"/>
              <a:gd name="T20" fmla="*/ 2147483647 w 8"/>
              <a:gd name="T21" fmla="*/ 2147483647 h 305"/>
              <a:gd name="T22" fmla="*/ 2147483647 w 8"/>
              <a:gd name="T23" fmla="*/ 2147483647 h 305"/>
              <a:gd name="T24" fmla="*/ 0 w 8"/>
              <a:gd name="T25" fmla="*/ 2147483647 h 305"/>
              <a:gd name="T26" fmla="*/ 0 w 8"/>
              <a:gd name="T27" fmla="*/ 2147483647 h 305"/>
              <a:gd name="T28" fmla="*/ 2147483647 w 8"/>
              <a:gd name="T29" fmla="*/ 2147483647 h 305"/>
              <a:gd name="T30" fmla="*/ 2147483647 w 8"/>
              <a:gd name="T31" fmla="*/ 2147483647 h 305"/>
              <a:gd name="T32" fmla="*/ 2147483647 w 8"/>
              <a:gd name="T33" fmla="*/ 2147483647 h 305"/>
              <a:gd name="T34" fmla="*/ 0 w 8"/>
              <a:gd name="T35" fmla="*/ 2147483647 h 305"/>
              <a:gd name="T36" fmla="*/ 0 w 8"/>
              <a:gd name="T37" fmla="*/ 2147483647 h 305"/>
              <a:gd name="T38" fmla="*/ 2147483647 w 8"/>
              <a:gd name="T39" fmla="*/ 2147483647 h 305"/>
              <a:gd name="T40" fmla="*/ 2147483647 w 8"/>
              <a:gd name="T41" fmla="*/ 2147483647 h 305"/>
              <a:gd name="T42" fmla="*/ 2147483647 w 8"/>
              <a:gd name="T43" fmla="*/ 2147483647 h 305"/>
              <a:gd name="T44" fmla="*/ 0 w 8"/>
              <a:gd name="T45" fmla="*/ 2147483647 h 305"/>
              <a:gd name="T46" fmla="*/ 0 w 8"/>
              <a:gd name="T47" fmla="*/ 2147483647 h 305"/>
              <a:gd name="T48" fmla="*/ 2147483647 w 8"/>
              <a:gd name="T49" fmla="*/ 2147483647 h 305"/>
              <a:gd name="T50" fmla="*/ 2147483647 w 8"/>
              <a:gd name="T51" fmla="*/ 2147483647 h 305"/>
              <a:gd name="T52" fmla="*/ 2147483647 w 8"/>
              <a:gd name="T53" fmla="*/ 2147483647 h 305"/>
              <a:gd name="T54" fmla="*/ 0 w 8"/>
              <a:gd name="T55" fmla="*/ 2147483647 h 305"/>
              <a:gd name="T56" fmla="*/ 0 w 8"/>
              <a:gd name="T57" fmla="*/ 2147483647 h 305"/>
              <a:gd name="T58" fmla="*/ 2147483647 w 8"/>
              <a:gd name="T59" fmla="*/ 2147483647 h 30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8"/>
              <a:gd name="T91" fmla="*/ 0 h 305"/>
              <a:gd name="T92" fmla="*/ 8 w 8"/>
              <a:gd name="T93" fmla="*/ 305 h 305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8" h="305">
                <a:moveTo>
                  <a:pt x="8" y="0"/>
                </a:moveTo>
                <a:lnTo>
                  <a:pt x="8" y="32"/>
                </a:lnTo>
                <a:lnTo>
                  <a:pt x="0" y="32"/>
                </a:lnTo>
                <a:lnTo>
                  <a:pt x="0" y="0"/>
                </a:lnTo>
                <a:lnTo>
                  <a:pt x="8" y="0"/>
                </a:lnTo>
                <a:close/>
                <a:moveTo>
                  <a:pt x="8" y="56"/>
                </a:moveTo>
                <a:lnTo>
                  <a:pt x="8" y="88"/>
                </a:lnTo>
                <a:lnTo>
                  <a:pt x="0" y="88"/>
                </a:lnTo>
                <a:lnTo>
                  <a:pt x="0" y="56"/>
                </a:lnTo>
                <a:lnTo>
                  <a:pt x="8" y="56"/>
                </a:lnTo>
                <a:close/>
                <a:moveTo>
                  <a:pt x="8" y="112"/>
                </a:moveTo>
                <a:lnTo>
                  <a:pt x="8" y="144"/>
                </a:lnTo>
                <a:lnTo>
                  <a:pt x="0" y="144"/>
                </a:lnTo>
                <a:lnTo>
                  <a:pt x="0" y="112"/>
                </a:lnTo>
                <a:lnTo>
                  <a:pt x="8" y="112"/>
                </a:lnTo>
                <a:close/>
                <a:moveTo>
                  <a:pt x="8" y="168"/>
                </a:moveTo>
                <a:lnTo>
                  <a:pt x="8" y="200"/>
                </a:lnTo>
                <a:lnTo>
                  <a:pt x="0" y="200"/>
                </a:lnTo>
                <a:lnTo>
                  <a:pt x="0" y="168"/>
                </a:lnTo>
                <a:lnTo>
                  <a:pt x="8" y="168"/>
                </a:lnTo>
                <a:close/>
                <a:moveTo>
                  <a:pt x="8" y="224"/>
                </a:moveTo>
                <a:lnTo>
                  <a:pt x="8" y="256"/>
                </a:lnTo>
                <a:lnTo>
                  <a:pt x="0" y="256"/>
                </a:lnTo>
                <a:lnTo>
                  <a:pt x="0" y="224"/>
                </a:lnTo>
                <a:lnTo>
                  <a:pt x="8" y="224"/>
                </a:lnTo>
                <a:close/>
                <a:moveTo>
                  <a:pt x="8" y="280"/>
                </a:moveTo>
                <a:lnTo>
                  <a:pt x="8" y="305"/>
                </a:lnTo>
                <a:lnTo>
                  <a:pt x="0" y="305"/>
                </a:lnTo>
                <a:lnTo>
                  <a:pt x="0" y="280"/>
                </a:lnTo>
                <a:lnTo>
                  <a:pt x="8" y="28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beve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292" name="Freeform 781"/>
          <p:cNvSpPr>
            <a:spLocks noEditPoints="1"/>
          </p:cNvSpPr>
          <p:nvPr/>
        </p:nvSpPr>
        <p:spPr bwMode="auto">
          <a:xfrm>
            <a:off x="3952875" y="3566319"/>
            <a:ext cx="9525" cy="838200"/>
          </a:xfrm>
          <a:custGeom>
            <a:avLst/>
            <a:gdLst>
              <a:gd name="T0" fmla="*/ 2147483647 w 50"/>
              <a:gd name="T1" fmla="*/ 2147483647 h 4400"/>
              <a:gd name="T2" fmla="*/ 0 w 50"/>
              <a:gd name="T3" fmla="*/ 2147483647 h 4400"/>
              <a:gd name="T4" fmla="*/ 2147483647 w 50"/>
              <a:gd name="T5" fmla="*/ 0 h 4400"/>
              <a:gd name="T6" fmla="*/ 2147483647 w 50"/>
              <a:gd name="T7" fmla="*/ 2147483647 h 4400"/>
              <a:gd name="T8" fmla="*/ 2147483647 w 50"/>
              <a:gd name="T9" fmla="*/ 2147483647 h 4400"/>
              <a:gd name="T10" fmla="*/ 0 w 50"/>
              <a:gd name="T11" fmla="*/ 2147483647 h 4400"/>
              <a:gd name="T12" fmla="*/ 2147483647 w 50"/>
              <a:gd name="T13" fmla="*/ 2147483647 h 4400"/>
              <a:gd name="T14" fmla="*/ 2147483647 w 50"/>
              <a:gd name="T15" fmla="*/ 2147483647 h 4400"/>
              <a:gd name="T16" fmla="*/ 0 w 50"/>
              <a:gd name="T17" fmla="*/ 2147483647 h 4400"/>
              <a:gd name="T18" fmla="*/ 2147483647 w 50"/>
              <a:gd name="T19" fmla="*/ 2147483647 h 4400"/>
              <a:gd name="T20" fmla="*/ 2147483647 w 50"/>
              <a:gd name="T21" fmla="*/ 2147483647 h 4400"/>
              <a:gd name="T22" fmla="*/ 2147483647 w 50"/>
              <a:gd name="T23" fmla="*/ 2147483647 h 4400"/>
              <a:gd name="T24" fmla="*/ 0 w 50"/>
              <a:gd name="T25" fmla="*/ 2147483647 h 4400"/>
              <a:gd name="T26" fmla="*/ 2147483647 w 50"/>
              <a:gd name="T27" fmla="*/ 2147483647 h 4400"/>
              <a:gd name="T28" fmla="*/ 2147483647 w 50"/>
              <a:gd name="T29" fmla="*/ 2147483647 h 4400"/>
              <a:gd name="T30" fmla="*/ 0 w 50"/>
              <a:gd name="T31" fmla="*/ 2147483647 h 4400"/>
              <a:gd name="T32" fmla="*/ 2147483647 w 50"/>
              <a:gd name="T33" fmla="*/ 2147483647 h 4400"/>
              <a:gd name="T34" fmla="*/ 2147483647 w 50"/>
              <a:gd name="T35" fmla="*/ 2147483647 h 4400"/>
              <a:gd name="T36" fmla="*/ 2147483647 w 50"/>
              <a:gd name="T37" fmla="*/ 2147483647 h 4400"/>
              <a:gd name="T38" fmla="*/ 0 w 50"/>
              <a:gd name="T39" fmla="*/ 2147483647 h 4400"/>
              <a:gd name="T40" fmla="*/ 2147483647 w 50"/>
              <a:gd name="T41" fmla="*/ 2147483647 h 4400"/>
              <a:gd name="T42" fmla="*/ 2147483647 w 50"/>
              <a:gd name="T43" fmla="*/ 2147483647 h 4400"/>
              <a:gd name="T44" fmla="*/ 0 w 50"/>
              <a:gd name="T45" fmla="*/ 2147483647 h 4400"/>
              <a:gd name="T46" fmla="*/ 2147483647 w 50"/>
              <a:gd name="T47" fmla="*/ 2147483647 h 4400"/>
              <a:gd name="T48" fmla="*/ 2147483647 w 50"/>
              <a:gd name="T49" fmla="*/ 2147483647 h 4400"/>
              <a:gd name="T50" fmla="*/ 2147483647 w 50"/>
              <a:gd name="T51" fmla="*/ 2147483647 h 4400"/>
              <a:gd name="T52" fmla="*/ 0 w 50"/>
              <a:gd name="T53" fmla="*/ 2147483647 h 4400"/>
              <a:gd name="T54" fmla="*/ 2147483647 w 50"/>
              <a:gd name="T55" fmla="*/ 2147483647 h 4400"/>
              <a:gd name="T56" fmla="*/ 2147483647 w 50"/>
              <a:gd name="T57" fmla="*/ 2147483647 h 4400"/>
              <a:gd name="T58" fmla="*/ 0 w 50"/>
              <a:gd name="T59" fmla="*/ 2147483647 h 4400"/>
              <a:gd name="T60" fmla="*/ 2147483647 w 50"/>
              <a:gd name="T61" fmla="*/ 2147483647 h 4400"/>
              <a:gd name="T62" fmla="*/ 2147483647 w 50"/>
              <a:gd name="T63" fmla="*/ 2147483647 h 4400"/>
              <a:gd name="T64" fmla="*/ 2147483647 w 50"/>
              <a:gd name="T65" fmla="*/ 2147483647 h 4400"/>
              <a:gd name="T66" fmla="*/ 0 w 50"/>
              <a:gd name="T67" fmla="*/ 2147483647 h 4400"/>
              <a:gd name="T68" fmla="*/ 2147483647 w 50"/>
              <a:gd name="T69" fmla="*/ 2147483647 h 4400"/>
              <a:gd name="T70" fmla="*/ 2147483647 w 50"/>
              <a:gd name="T71" fmla="*/ 2147483647 h 4400"/>
              <a:gd name="T72" fmla="*/ 0 w 50"/>
              <a:gd name="T73" fmla="*/ 2147483647 h 4400"/>
              <a:gd name="T74" fmla="*/ 2147483647 w 50"/>
              <a:gd name="T75" fmla="*/ 2147483647 h 4400"/>
              <a:gd name="T76" fmla="*/ 2147483647 w 50"/>
              <a:gd name="T77" fmla="*/ 2147483647 h 4400"/>
              <a:gd name="T78" fmla="*/ 2147483647 w 50"/>
              <a:gd name="T79" fmla="*/ 2147483647 h 4400"/>
              <a:gd name="T80" fmla="*/ 0 w 50"/>
              <a:gd name="T81" fmla="*/ 2147483647 h 4400"/>
              <a:gd name="T82" fmla="*/ 2147483647 w 50"/>
              <a:gd name="T83" fmla="*/ 2147483647 h 4400"/>
              <a:gd name="T84" fmla="*/ 2147483647 w 50"/>
              <a:gd name="T85" fmla="*/ 2147483647 h 4400"/>
              <a:gd name="T86" fmla="*/ 0 w 50"/>
              <a:gd name="T87" fmla="*/ 2147483647 h 4400"/>
              <a:gd name="T88" fmla="*/ 2147483647 w 50"/>
              <a:gd name="T89" fmla="*/ 2147483647 h 440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50"/>
              <a:gd name="T136" fmla="*/ 0 h 4400"/>
              <a:gd name="T137" fmla="*/ 50 w 50"/>
              <a:gd name="T138" fmla="*/ 4400 h 4400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50" h="4400">
                <a:moveTo>
                  <a:pt x="50" y="25"/>
                </a:moveTo>
                <a:lnTo>
                  <a:pt x="50" y="175"/>
                </a:lnTo>
                <a:cubicBezTo>
                  <a:pt x="50" y="189"/>
                  <a:pt x="39" y="200"/>
                  <a:pt x="25" y="200"/>
                </a:cubicBezTo>
                <a:cubicBezTo>
                  <a:pt x="11" y="200"/>
                  <a:pt x="0" y="189"/>
                  <a:pt x="0" y="175"/>
                </a:cubicBezTo>
                <a:lnTo>
                  <a:pt x="0" y="25"/>
                </a:lnTo>
                <a:cubicBezTo>
                  <a:pt x="0" y="12"/>
                  <a:pt x="11" y="0"/>
                  <a:pt x="25" y="0"/>
                </a:cubicBezTo>
                <a:cubicBezTo>
                  <a:pt x="39" y="0"/>
                  <a:pt x="50" y="12"/>
                  <a:pt x="50" y="25"/>
                </a:cubicBezTo>
                <a:close/>
                <a:moveTo>
                  <a:pt x="50" y="375"/>
                </a:moveTo>
                <a:lnTo>
                  <a:pt x="50" y="525"/>
                </a:lnTo>
                <a:cubicBezTo>
                  <a:pt x="50" y="539"/>
                  <a:pt x="39" y="550"/>
                  <a:pt x="25" y="550"/>
                </a:cubicBezTo>
                <a:cubicBezTo>
                  <a:pt x="11" y="550"/>
                  <a:pt x="0" y="539"/>
                  <a:pt x="0" y="525"/>
                </a:cubicBezTo>
                <a:lnTo>
                  <a:pt x="0" y="375"/>
                </a:lnTo>
                <a:cubicBezTo>
                  <a:pt x="0" y="362"/>
                  <a:pt x="11" y="350"/>
                  <a:pt x="25" y="350"/>
                </a:cubicBezTo>
                <a:cubicBezTo>
                  <a:pt x="39" y="350"/>
                  <a:pt x="50" y="362"/>
                  <a:pt x="50" y="375"/>
                </a:cubicBezTo>
                <a:close/>
                <a:moveTo>
                  <a:pt x="50" y="725"/>
                </a:moveTo>
                <a:lnTo>
                  <a:pt x="50" y="875"/>
                </a:lnTo>
                <a:cubicBezTo>
                  <a:pt x="50" y="889"/>
                  <a:pt x="39" y="900"/>
                  <a:pt x="25" y="900"/>
                </a:cubicBezTo>
                <a:cubicBezTo>
                  <a:pt x="11" y="900"/>
                  <a:pt x="0" y="889"/>
                  <a:pt x="0" y="875"/>
                </a:cubicBezTo>
                <a:lnTo>
                  <a:pt x="0" y="725"/>
                </a:lnTo>
                <a:cubicBezTo>
                  <a:pt x="0" y="712"/>
                  <a:pt x="11" y="700"/>
                  <a:pt x="25" y="700"/>
                </a:cubicBezTo>
                <a:cubicBezTo>
                  <a:pt x="39" y="700"/>
                  <a:pt x="50" y="712"/>
                  <a:pt x="50" y="725"/>
                </a:cubicBezTo>
                <a:close/>
                <a:moveTo>
                  <a:pt x="50" y="1075"/>
                </a:moveTo>
                <a:lnTo>
                  <a:pt x="50" y="1225"/>
                </a:lnTo>
                <a:cubicBezTo>
                  <a:pt x="50" y="1239"/>
                  <a:pt x="39" y="1250"/>
                  <a:pt x="25" y="1250"/>
                </a:cubicBezTo>
                <a:cubicBezTo>
                  <a:pt x="11" y="1250"/>
                  <a:pt x="0" y="1239"/>
                  <a:pt x="0" y="1225"/>
                </a:cubicBezTo>
                <a:lnTo>
                  <a:pt x="0" y="1075"/>
                </a:lnTo>
                <a:cubicBezTo>
                  <a:pt x="0" y="1062"/>
                  <a:pt x="11" y="1050"/>
                  <a:pt x="25" y="1050"/>
                </a:cubicBezTo>
                <a:cubicBezTo>
                  <a:pt x="39" y="1050"/>
                  <a:pt x="50" y="1062"/>
                  <a:pt x="50" y="1075"/>
                </a:cubicBezTo>
                <a:close/>
                <a:moveTo>
                  <a:pt x="50" y="1425"/>
                </a:moveTo>
                <a:lnTo>
                  <a:pt x="50" y="1575"/>
                </a:lnTo>
                <a:cubicBezTo>
                  <a:pt x="50" y="1589"/>
                  <a:pt x="39" y="1600"/>
                  <a:pt x="25" y="1600"/>
                </a:cubicBezTo>
                <a:cubicBezTo>
                  <a:pt x="11" y="1600"/>
                  <a:pt x="0" y="1589"/>
                  <a:pt x="0" y="1575"/>
                </a:cubicBezTo>
                <a:lnTo>
                  <a:pt x="0" y="1425"/>
                </a:lnTo>
                <a:cubicBezTo>
                  <a:pt x="0" y="1412"/>
                  <a:pt x="11" y="1400"/>
                  <a:pt x="25" y="1400"/>
                </a:cubicBezTo>
                <a:cubicBezTo>
                  <a:pt x="39" y="1400"/>
                  <a:pt x="50" y="1412"/>
                  <a:pt x="50" y="1425"/>
                </a:cubicBezTo>
                <a:close/>
                <a:moveTo>
                  <a:pt x="50" y="1775"/>
                </a:moveTo>
                <a:lnTo>
                  <a:pt x="50" y="1925"/>
                </a:lnTo>
                <a:cubicBezTo>
                  <a:pt x="50" y="1939"/>
                  <a:pt x="39" y="1950"/>
                  <a:pt x="25" y="1950"/>
                </a:cubicBezTo>
                <a:cubicBezTo>
                  <a:pt x="11" y="1950"/>
                  <a:pt x="0" y="1939"/>
                  <a:pt x="0" y="1925"/>
                </a:cubicBezTo>
                <a:lnTo>
                  <a:pt x="0" y="1775"/>
                </a:lnTo>
                <a:cubicBezTo>
                  <a:pt x="0" y="1762"/>
                  <a:pt x="11" y="1750"/>
                  <a:pt x="25" y="1750"/>
                </a:cubicBezTo>
                <a:cubicBezTo>
                  <a:pt x="39" y="1750"/>
                  <a:pt x="50" y="1762"/>
                  <a:pt x="50" y="1775"/>
                </a:cubicBezTo>
                <a:close/>
                <a:moveTo>
                  <a:pt x="50" y="2125"/>
                </a:moveTo>
                <a:lnTo>
                  <a:pt x="50" y="2275"/>
                </a:lnTo>
                <a:cubicBezTo>
                  <a:pt x="50" y="2289"/>
                  <a:pt x="39" y="2300"/>
                  <a:pt x="25" y="2300"/>
                </a:cubicBezTo>
                <a:cubicBezTo>
                  <a:pt x="11" y="2300"/>
                  <a:pt x="0" y="2289"/>
                  <a:pt x="0" y="2275"/>
                </a:cubicBezTo>
                <a:lnTo>
                  <a:pt x="0" y="2125"/>
                </a:lnTo>
                <a:cubicBezTo>
                  <a:pt x="0" y="2112"/>
                  <a:pt x="11" y="2100"/>
                  <a:pt x="25" y="2100"/>
                </a:cubicBezTo>
                <a:cubicBezTo>
                  <a:pt x="39" y="2100"/>
                  <a:pt x="50" y="2112"/>
                  <a:pt x="50" y="2125"/>
                </a:cubicBezTo>
                <a:close/>
                <a:moveTo>
                  <a:pt x="50" y="2475"/>
                </a:moveTo>
                <a:lnTo>
                  <a:pt x="50" y="2625"/>
                </a:lnTo>
                <a:cubicBezTo>
                  <a:pt x="50" y="2639"/>
                  <a:pt x="39" y="2650"/>
                  <a:pt x="25" y="2650"/>
                </a:cubicBezTo>
                <a:cubicBezTo>
                  <a:pt x="11" y="2650"/>
                  <a:pt x="0" y="2639"/>
                  <a:pt x="0" y="2625"/>
                </a:cubicBezTo>
                <a:lnTo>
                  <a:pt x="0" y="2475"/>
                </a:lnTo>
                <a:cubicBezTo>
                  <a:pt x="0" y="2462"/>
                  <a:pt x="11" y="2450"/>
                  <a:pt x="25" y="2450"/>
                </a:cubicBezTo>
                <a:cubicBezTo>
                  <a:pt x="39" y="2450"/>
                  <a:pt x="50" y="2462"/>
                  <a:pt x="50" y="2475"/>
                </a:cubicBezTo>
                <a:close/>
                <a:moveTo>
                  <a:pt x="50" y="2825"/>
                </a:moveTo>
                <a:lnTo>
                  <a:pt x="50" y="2975"/>
                </a:lnTo>
                <a:cubicBezTo>
                  <a:pt x="50" y="2989"/>
                  <a:pt x="39" y="3000"/>
                  <a:pt x="25" y="3000"/>
                </a:cubicBezTo>
                <a:cubicBezTo>
                  <a:pt x="11" y="3000"/>
                  <a:pt x="0" y="2989"/>
                  <a:pt x="0" y="2975"/>
                </a:cubicBezTo>
                <a:lnTo>
                  <a:pt x="0" y="2825"/>
                </a:lnTo>
                <a:cubicBezTo>
                  <a:pt x="0" y="2812"/>
                  <a:pt x="11" y="2800"/>
                  <a:pt x="25" y="2800"/>
                </a:cubicBezTo>
                <a:cubicBezTo>
                  <a:pt x="39" y="2800"/>
                  <a:pt x="50" y="2812"/>
                  <a:pt x="50" y="2825"/>
                </a:cubicBezTo>
                <a:close/>
                <a:moveTo>
                  <a:pt x="50" y="3175"/>
                </a:moveTo>
                <a:lnTo>
                  <a:pt x="50" y="3325"/>
                </a:lnTo>
                <a:cubicBezTo>
                  <a:pt x="50" y="3339"/>
                  <a:pt x="39" y="3350"/>
                  <a:pt x="25" y="3350"/>
                </a:cubicBezTo>
                <a:cubicBezTo>
                  <a:pt x="11" y="3350"/>
                  <a:pt x="0" y="3339"/>
                  <a:pt x="0" y="3325"/>
                </a:cubicBezTo>
                <a:lnTo>
                  <a:pt x="0" y="3175"/>
                </a:lnTo>
                <a:cubicBezTo>
                  <a:pt x="0" y="3162"/>
                  <a:pt x="11" y="3150"/>
                  <a:pt x="25" y="3150"/>
                </a:cubicBezTo>
                <a:cubicBezTo>
                  <a:pt x="39" y="3150"/>
                  <a:pt x="50" y="3162"/>
                  <a:pt x="50" y="3175"/>
                </a:cubicBezTo>
                <a:close/>
                <a:moveTo>
                  <a:pt x="50" y="3525"/>
                </a:moveTo>
                <a:lnTo>
                  <a:pt x="50" y="3675"/>
                </a:lnTo>
                <a:cubicBezTo>
                  <a:pt x="50" y="3689"/>
                  <a:pt x="39" y="3700"/>
                  <a:pt x="25" y="3700"/>
                </a:cubicBezTo>
                <a:cubicBezTo>
                  <a:pt x="11" y="3700"/>
                  <a:pt x="0" y="3689"/>
                  <a:pt x="0" y="3675"/>
                </a:cubicBezTo>
                <a:lnTo>
                  <a:pt x="0" y="3525"/>
                </a:lnTo>
                <a:cubicBezTo>
                  <a:pt x="0" y="3512"/>
                  <a:pt x="11" y="3500"/>
                  <a:pt x="25" y="3500"/>
                </a:cubicBezTo>
                <a:cubicBezTo>
                  <a:pt x="39" y="3500"/>
                  <a:pt x="50" y="3512"/>
                  <a:pt x="50" y="3525"/>
                </a:cubicBezTo>
                <a:close/>
                <a:moveTo>
                  <a:pt x="50" y="3875"/>
                </a:moveTo>
                <a:lnTo>
                  <a:pt x="50" y="4025"/>
                </a:lnTo>
                <a:cubicBezTo>
                  <a:pt x="50" y="4039"/>
                  <a:pt x="39" y="4050"/>
                  <a:pt x="25" y="4050"/>
                </a:cubicBezTo>
                <a:cubicBezTo>
                  <a:pt x="11" y="4050"/>
                  <a:pt x="0" y="4039"/>
                  <a:pt x="0" y="4025"/>
                </a:cubicBezTo>
                <a:lnTo>
                  <a:pt x="0" y="3875"/>
                </a:lnTo>
                <a:cubicBezTo>
                  <a:pt x="0" y="3862"/>
                  <a:pt x="11" y="3850"/>
                  <a:pt x="25" y="3850"/>
                </a:cubicBezTo>
                <a:cubicBezTo>
                  <a:pt x="39" y="3850"/>
                  <a:pt x="50" y="3862"/>
                  <a:pt x="50" y="3875"/>
                </a:cubicBezTo>
                <a:close/>
                <a:moveTo>
                  <a:pt x="50" y="4225"/>
                </a:moveTo>
                <a:lnTo>
                  <a:pt x="50" y="4375"/>
                </a:lnTo>
                <a:cubicBezTo>
                  <a:pt x="50" y="4389"/>
                  <a:pt x="39" y="4400"/>
                  <a:pt x="25" y="4400"/>
                </a:cubicBezTo>
                <a:cubicBezTo>
                  <a:pt x="11" y="4400"/>
                  <a:pt x="0" y="4389"/>
                  <a:pt x="0" y="4375"/>
                </a:cubicBezTo>
                <a:lnTo>
                  <a:pt x="0" y="4225"/>
                </a:lnTo>
                <a:cubicBezTo>
                  <a:pt x="0" y="4212"/>
                  <a:pt x="11" y="4200"/>
                  <a:pt x="25" y="4200"/>
                </a:cubicBezTo>
                <a:cubicBezTo>
                  <a:pt x="39" y="4200"/>
                  <a:pt x="50" y="4212"/>
                  <a:pt x="50" y="4225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beve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293" name="Rectangle 782"/>
          <p:cNvSpPr>
            <a:spLocks noChangeArrowheads="1"/>
          </p:cNvSpPr>
          <p:nvPr/>
        </p:nvSpPr>
        <p:spPr bwMode="auto">
          <a:xfrm>
            <a:off x="4030662" y="3037682"/>
            <a:ext cx="11906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B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94" name="Rectangle 783"/>
          <p:cNvSpPr>
            <a:spLocks noChangeArrowheads="1"/>
          </p:cNvSpPr>
          <p:nvPr/>
        </p:nvSpPr>
        <p:spPr bwMode="auto">
          <a:xfrm>
            <a:off x="4149725" y="3144044"/>
            <a:ext cx="635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900" b="0">
                <a:solidFill>
                  <a:srgbClr val="000000"/>
                </a:solidFill>
              </a:rPr>
              <a:t>3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95" name="Rectangle 784"/>
          <p:cNvSpPr>
            <a:spLocks noChangeArrowheads="1"/>
          </p:cNvSpPr>
          <p:nvPr/>
        </p:nvSpPr>
        <p:spPr bwMode="auto">
          <a:xfrm>
            <a:off x="4213225" y="3037682"/>
            <a:ext cx="49212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: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96" name="Rectangle 785"/>
          <p:cNvSpPr>
            <a:spLocks noChangeArrowheads="1"/>
          </p:cNvSpPr>
          <p:nvPr/>
        </p:nvSpPr>
        <p:spPr bwMode="auto">
          <a:xfrm>
            <a:off x="4030662" y="3250407"/>
            <a:ext cx="10795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T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97" name="Rectangle 786"/>
          <p:cNvSpPr>
            <a:spLocks noChangeArrowheads="1"/>
          </p:cNvSpPr>
          <p:nvPr/>
        </p:nvSpPr>
        <p:spPr bwMode="auto">
          <a:xfrm>
            <a:off x="4138612" y="3356769"/>
            <a:ext cx="762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900" b="0">
                <a:solidFill>
                  <a:srgbClr val="000000"/>
                </a:solidFill>
              </a:rPr>
              <a:t>B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98" name="Rectangle 787"/>
          <p:cNvSpPr>
            <a:spLocks noChangeArrowheads="1"/>
          </p:cNvSpPr>
          <p:nvPr/>
        </p:nvSpPr>
        <p:spPr bwMode="auto">
          <a:xfrm>
            <a:off x="4024312" y="3631407"/>
            <a:ext cx="11906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P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99" name="Rectangle 788"/>
          <p:cNvSpPr>
            <a:spLocks noChangeArrowheads="1"/>
          </p:cNvSpPr>
          <p:nvPr/>
        </p:nvSpPr>
        <p:spPr bwMode="auto">
          <a:xfrm>
            <a:off x="4019550" y="3918744"/>
            <a:ext cx="119062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P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00" name="Rectangle 789"/>
          <p:cNvSpPr>
            <a:spLocks noChangeArrowheads="1"/>
          </p:cNvSpPr>
          <p:nvPr/>
        </p:nvSpPr>
        <p:spPr bwMode="auto">
          <a:xfrm>
            <a:off x="4019550" y="4190207"/>
            <a:ext cx="138112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G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01" name="Freeform 790"/>
          <p:cNvSpPr>
            <a:spLocks noEditPoints="1"/>
          </p:cNvSpPr>
          <p:nvPr/>
        </p:nvSpPr>
        <p:spPr bwMode="auto">
          <a:xfrm>
            <a:off x="5483225" y="3010694"/>
            <a:ext cx="12700" cy="484188"/>
          </a:xfrm>
          <a:custGeom>
            <a:avLst/>
            <a:gdLst>
              <a:gd name="T0" fmla="*/ 2147483647 w 8"/>
              <a:gd name="T1" fmla="*/ 0 h 305"/>
              <a:gd name="T2" fmla="*/ 2147483647 w 8"/>
              <a:gd name="T3" fmla="*/ 2147483647 h 305"/>
              <a:gd name="T4" fmla="*/ 0 w 8"/>
              <a:gd name="T5" fmla="*/ 2147483647 h 305"/>
              <a:gd name="T6" fmla="*/ 0 w 8"/>
              <a:gd name="T7" fmla="*/ 0 h 305"/>
              <a:gd name="T8" fmla="*/ 2147483647 w 8"/>
              <a:gd name="T9" fmla="*/ 0 h 305"/>
              <a:gd name="T10" fmla="*/ 2147483647 w 8"/>
              <a:gd name="T11" fmla="*/ 2147483647 h 305"/>
              <a:gd name="T12" fmla="*/ 2147483647 w 8"/>
              <a:gd name="T13" fmla="*/ 2147483647 h 305"/>
              <a:gd name="T14" fmla="*/ 0 w 8"/>
              <a:gd name="T15" fmla="*/ 2147483647 h 305"/>
              <a:gd name="T16" fmla="*/ 0 w 8"/>
              <a:gd name="T17" fmla="*/ 2147483647 h 305"/>
              <a:gd name="T18" fmla="*/ 2147483647 w 8"/>
              <a:gd name="T19" fmla="*/ 2147483647 h 305"/>
              <a:gd name="T20" fmla="*/ 2147483647 w 8"/>
              <a:gd name="T21" fmla="*/ 2147483647 h 305"/>
              <a:gd name="T22" fmla="*/ 2147483647 w 8"/>
              <a:gd name="T23" fmla="*/ 2147483647 h 305"/>
              <a:gd name="T24" fmla="*/ 0 w 8"/>
              <a:gd name="T25" fmla="*/ 2147483647 h 305"/>
              <a:gd name="T26" fmla="*/ 0 w 8"/>
              <a:gd name="T27" fmla="*/ 2147483647 h 305"/>
              <a:gd name="T28" fmla="*/ 2147483647 w 8"/>
              <a:gd name="T29" fmla="*/ 2147483647 h 305"/>
              <a:gd name="T30" fmla="*/ 2147483647 w 8"/>
              <a:gd name="T31" fmla="*/ 2147483647 h 305"/>
              <a:gd name="T32" fmla="*/ 2147483647 w 8"/>
              <a:gd name="T33" fmla="*/ 2147483647 h 305"/>
              <a:gd name="T34" fmla="*/ 0 w 8"/>
              <a:gd name="T35" fmla="*/ 2147483647 h 305"/>
              <a:gd name="T36" fmla="*/ 0 w 8"/>
              <a:gd name="T37" fmla="*/ 2147483647 h 305"/>
              <a:gd name="T38" fmla="*/ 2147483647 w 8"/>
              <a:gd name="T39" fmla="*/ 2147483647 h 305"/>
              <a:gd name="T40" fmla="*/ 2147483647 w 8"/>
              <a:gd name="T41" fmla="*/ 2147483647 h 305"/>
              <a:gd name="T42" fmla="*/ 2147483647 w 8"/>
              <a:gd name="T43" fmla="*/ 2147483647 h 305"/>
              <a:gd name="T44" fmla="*/ 0 w 8"/>
              <a:gd name="T45" fmla="*/ 2147483647 h 305"/>
              <a:gd name="T46" fmla="*/ 0 w 8"/>
              <a:gd name="T47" fmla="*/ 2147483647 h 305"/>
              <a:gd name="T48" fmla="*/ 2147483647 w 8"/>
              <a:gd name="T49" fmla="*/ 2147483647 h 305"/>
              <a:gd name="T50" fmla="*/ 2147483647 w 8"/>
              <a:gd name="T51" fmla="*/ 2147483647 h 305"/>
              <a:gd name="T52" fmla="*/ 2147483647 w 8"/>
              <a:gd name="T53" fmla="*/ 2147483647 h 305"/>
              <a:gd name="T54" fmla="*/ 0 w 8"/>
              <a:gd name="T55" fmla="*/ 2147483647 h 305"/>
              <a:gd name="T56" fmla="*/ 0 w 8"/>
              <a:gd name="T57" fmla="*/ 2147483647 h 305"/>
              <a:gd name="T58" fmla="*/ 2147483647 w 8"/>
              <a:gd name="T59" fmla="*/ 2147483647 h 30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8"/>
              <a:gd name="T91" fmla="*/ 0 h 305"/>
              <a:gd name="T92" fmla="*/ 8 w 8"/>
              <a:gd name="T93" fmla="*/ 305 h 305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8" h="305">
                <a:moveTo>
                  <a:pt x="8" y="0"/>
                </a:moveTo>
                <a:lnTo>
                  <a:pt x="8" y="32"/>
                </a:lnTo>
                <a:lnTo>
                  <a:pt x="0" y="32"/>
                </a:lnTo>
                <a:lnTo>
                  <a:pt x="0" y="0"/>
                </a:lnTo>
                <a:lnTo>
                  <a:pt x="8" y="0"/>
                </a:lnTo>
                <a:close/>
                <a:moveTo>
                  <a:pt x="8" y="56"/>
                </a:moveTo>
                <a:lnTo>
                  <a:pt x="8" y="88"/>
                </a:lnTo>
                <a:lnTo>
                  <a:pt x="0" y="88"/>
                </a:lnTo>
                <a:lnTo>
                  <a:pt x="0" y="56"/>
                </a:lnTo>
                <a:lnTo>
                  <a:pt x="8" y="56"/>
                </a:lnTo>
                <a:close/>
                <a:moveTo>
                  <a:pt x="8" y="112"/>
                </a:moveTo>
                <a:lnTo>
                  <a:pt x="8" y="144"/>
                </a:lnTo>
                <a:lnTo>
                  <a:pt x="0" y="144"/>
                </a:lnTo>
                <a:lnTo>
                  <a:pt x="0" y="112"/>
                </a:lnTo>
                <a:lnTo>
                  <a:pt x="8" y="112"/>
                </a:lnTo>
                <a:close/>
                <a:moveTo>
                  <a:pt x="8" y="168"/>
                </a:moveTo>
                <a:lnTo>
                  <a:pt x="8" y="200"/>
                </a:lnTo>
                <a:lnTo>
                  <a:pt x="0" y="200"/>
                </a:lnTo>
                <a:lnTo>
                  <a:pt x="0" y="168"/>
                </a:lnTo>
                <a:lnTo>
                  <a:pt x="8" y="168"/>
                </a:lnTo>
                <a:close/>
                <a:moveTo>
                  <a:pt x="8" y="224"/>
                </a:moveTo>
                <a:lnTo>
                  <a:pt x="8" y="256"/>
                </a:lnTo>
                <a:lnTo>
                  <a:pt x="0" y="256"/>
                </a:lnTo>
                <a:lnTo>
                  <a:pt x="0" y="224"/>
                </a:lnTo>
                <a:lnTo>
                  <a:pt x="8" y="224"/>
                </a:lnTo>
                <a:close/>
                <a:moveTo>
                  <a:pt x="8" y="280"/>
                </a:moveTo>
                <a:lnTo>
                  <a:pt x="8" y="305"/>
                </a:lnTo>
                <a:lnTo>
                  <a:pt x="0" y="305"/>
                </a:lnTo>
                <a:lnTo>
                  <a:pt x="0" y="280"/>
                </a:lnTo>
                <a:lnTo>
                  <a:pt x="8" y="28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beve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302" name="Freeform 791"/>
          <p:cNvSpPr>
            <a:spLocks noEditPoints="1"/>
          </p:cNvSpPr>
          <p:nvPr/>
        </p:nvSpPr>
        <p:spPr bwMode="auto">
          <a:xfrm>
            <a:off x="5476875" y="3566319"/>
            <a:ext cx="9525" cy="838200"/>
          </a:xfrm>
          <a:custGeom>
            <a:avLst/>
            <a:gdLst>
              <a:gd name="T0" fmla="*/ 2147483647 w 50"/>
              <a:gd name="T1" fmla="*/ 2147483647 h 4400"/>
              <a:gd name="T2" fmla="*/ 0 w 50"/>
              <a:gd name="T3" fmla="*/ 2147483647 h 4400"/>
              <a:gd name="T4" fmla="*/ 2147483647 w 50"/>
              <a:gd name="T5" fmla="*/ 0 h 4400"/>
              <a:gd name="T6" fmla="*/ 2147483647 w 50"/>
              <a:gd name="T7" fmla="*/ 2147483647 h 4400"/>
              <a:gd name="T8" fmla="*/ 2147483647 w 50"/>
              <a:gd name="T9" fmla="*/ 2147483647 h 4400"/>
              <a:gd name="T10" fmla="*/ 0 w 50"/>
              <a:gd name="T11" fmla="*/ 2147483647 h 4400"/>
              <a:gd name="T12" fmla="*/ 2147483647 w 50"/>
              <a:gd name="T13" fmla="*/ 2147483647 h 4400"/>
              <a:gd name="T14" fmla="*/ 2147483647 w 50"/>
              <a:gd name="T15" fmla="*/ 2147483647 h 4400"/>
              <a:gd name="T16" fmla="*/ 0 w 50"/>
              <a:gd name="T17" fmla="*/ 2147483647 h 4400"/>
              <a:gd name="T18" fmla="*/ 2147483647 w 50"/>
              <a:gd name="T19" fmla="*/ 2147483647 h 4400"/>
              <a:gd name="T20" fmla="*/ 2147483647 w 50"/>
              <a:gd name="T21" fmla="*/ 2147483647 h 4400"/>
              <a:gd name="T22" fmla="*/ 2147483647 w 50"/>
              <a:gd name="T23" fmla="*/ 2147483647 h 4400"/>
              <a:gd name="T24" fmla="*/ 0 w 50"/>
              <a:gd name="T25" fmla="*/ 2147483647 h 4400"/>
              <a:gd name="T26" fmla="*/ 2147483647 w 50"/>
              <a:gd name="T27" fmla="*/ 2147483647 h 4400"/>
              <a:gd name="T28" fmla="*/ 2147483647 w 50"/>
              <a:gd name="T29" fmla="*/ 2147483647 h 4400"/>
              <a:gd name="T30" fmla="*/ 0 w 50"/>
              <a:gd name="T31" fmla="*/ 2147483647 h 4400"/>
              <a:gd name="T32" fmla="*/ 2147483647 w 50"/>
              <a:gd name="T33" fmla="*/ 2147483647 h 4400"/>
              <a:gd name="T34" fmla="*/ 2147483647 w 50"/>
              <a:gd name="T35" fmla="*/ 2147483647 h 4400"/>
              <a:gd name="T36" fmla="*/ 2147483647 w 50"/>
              <a:gd name="T37" fmla="*/ 2147483647 h 4400"/>
              <a:gd name="T38" fmla="*/ 0 w 50"/>
              <a:gd name="T39" fmla="*/ 2147483647 h 4400"/>
              <a:gd name="T40" fmla="*/ 2147483647 w 50"/>
              <a:gd name="T41" fmla="*/ 2147483647 h 4400"/>
              <a:gd name="T42" fmla="*/ 2147483647 w 50"/>
              <a:gd name="T43" fmla="*/ 2147483647 h 4400"/>
              <a:gd name="T44" fmla="*/ 0 w 50"/>
              <a:gd name="T45" fmla="*/ 2147483647 h 4400"/>
              <a:gd name="T46" fmla="*/ 2147483647 w 50"/>
              <a:gd name="T47" fmla="*/ 2147483647 h 4400"/>
              <a:gd name="T48" fmla="*/ 2147483647 w 50"/>
              <a:gd name="T49" fmla="*/ 2147483647 h 4400"/>
              <a:gd name="T50" fmla="*/ 2147483647 w 50"/>
              <a:gd name="T51" fmla="*/ 2147483647 h 4400"/>
              <a:gd name="T52" fmla="*/ 0 w 50"/>
              <a:gd name="T53" fmla="*/ 2147483647 h 4400"/>
              <a:gd name="T54" fmla="*/ 2147483647 w 50"/>
              <a:gd name="T55" fmla="*/ 2147483647 h 4400"/>
              <a:gd name="T56" fmla="*/ 2147483647 w 50"/>
              <a:gd name="T57" fmla="*/ 2147483647 h 4400"/>
              <a:gd name="T58" fmla="*/ 0 w 50"/>
              <a:gd name="T59" fmla="*/ 2147483647 h 4400"/>
              <a:gd name="T60" fmla="*/ 2147483647 w 50"/>
              <a:gd name="T61" fmla="*/ 2147483647 h 4400"/>
              <a:gd name="T62" fmla="*/ 2147483647 w 50"/>
              <a:gd name="T63" fmla="*/ 2147483647 h 4400"/>
              <a:gd name="T64" fmla="*/ 2147483647 w 50"/>
              <a:gd name="T65" fmla="*/ 2147483647 h 4400"/>
              <a:gd name="T66" fmla="*/ 0 w 50"/>
              <a:gd name="T67" fmla="*/ 2147483647 h 4400"/>
              <a:gd name="T68" fmla="*/ 2147483647 w 50"/>
              <a:gd name="T69" fmla="*/ 2147483647 h 4400"/>
              <a:gd name="T70" fmla="*/ 2147483647 w 50"/>
              <a:gd name="T71" fmla="*/ 2147483647 h 4400"/>
              <a:gd name="T72" fmla="*/ 0 w 50"/>
              <a:gd name="T73" fmla="*/ 2147483647 h 4400"/>
              <a:gd name="T74" fmla="*/ 2147483647 w 50"/>
              <a:gd name="T75" fmla="*/ 2147483647 h 4400"/>
              <a:gd name="T76" fmla="*/ 2147483647 w 50"/>
              <a:gd name="T77" fmla="*/ 2147483647 h 4400"/>
              <a:gd name="T78" fmla="*/ 2147483647 w 50"/>
              <a:gd name="T79" fmla="*/ 2147483647 h 4400"/>
              <a:gd name="T80" fmla="*/ 0 w 50"/>
              <a:gd name="T81" fmla="*/ 2147483647 h 4400"/>
              <a:gd name="T82" fmla="*/ 2147483647 w 50"/>
              <a:gd name="T83" fmla="*/ 2147483647 h 4400"/>
              <a:gd name="T84" fmla="*/ 2147483647 w 50"/>
              <a:gd name="T85" fmla="*/ 2147483647 h 4400"/>
              <a:gd name="T86" fmla="*/ 0 w 50"/>
              <a:gd name="T87" fmla="*/ 2147483647 h 4400"/>
              <a:gd name="T88" fmla="*/ 2147483647 w 50"/>
              <a:gd name="T89" fmla="*/ 2147483647 h 440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50"/>
              <a:gd name="T136" fmla="*/ 0 h 4400"/>
              <a:gd name="T137" fmla="*/ 50 w 50"/>
              <a:gd name="T138" fmla="*/ 4400 h 4400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50" h="4400">
                <a:moveTo>
                  <a:pt x="50" y="25"/>
                </a:moveTo>
                <a:lnTo>
                  <a:pt x="50" y="175"/>
                </a:lnTo>
                <a:cubicBezTo>
                  <a:pt x="50" y="189"/>
                  <a:pt x="39" y="200"/>
                  <a:pt x="25" y="200"/>
                </a:cubicBezTo>
                <a:cubicBezTo>
                  <a:pt x="11" y="200"/>
                  <a:pt x="0" y="189"/>
                  <a:pt x="0" y="175"/>
                </a:cubicBezTo>
                <a:lnTo>
                  <a:pt x="0" y="25"/>
                </a:lnTo>
                <a:cubicBezTo>
                  <a:pt x="0" y="12"/>
                  <a:pt x="11" y="0"/>
                  <a:pt x="25" y="0"/>
                </a:cubicBezTo>
                <a:cubicBezTo>
                  <a:pt x="39" y="0"/>
                  <a:pt x="50" y="12"/>
                  <a:pt x="50" y="25"/>
                </a:cubicBezTo>
                <a:close/>
                <a:moveTo>
                  <a:pt x="50" y="375"/>
                </a:moveTo>
                <a:lnTo>
                  <a:pt x="50" y="525"/>
                </a:lnTo>
                <a:cubicBezTo>
                  <a:pt x="50" y="539"/>
                  <a:pt x="39" y="550"/>
                  <a:pt x="25" y="550"/>
                </a:cubicBezTo>
                <a:cubicBezTo>
                  <a:pt x="11" y="550"/>
                  <a:pt x="0" y="539"/>
                  <a:pt x="0" y="525"/>
                </a:cubicBezTo>
                <a:lnTo>
                  <a:pt x="0" y="375"/>
                </a:lnTo>
                <a:cubicBezTo>
                  <a:pt x="0" y="362"/>
                  <a:pt x="11" y="350"/>
                  <a:pt x="25" y="350"/>
                </a:cubicBezTo>
                <a:cubicBezTo>
                  <a:pt x="39" y="350"/>
                  <a:pt x="50" y="362"/>
                  <a:pt x="50" y="375"/>
                </a:cubicBezTo>
                <a:close/>
                <a:moveTo>
                  <a:pt x="50" y="725"/>
                </a:moveTo>
                <a:lnTo>
                  <a:pt x="50" y="875"/>
                </a:lnTo>
                <a:cubicBezTo>
                  <a:pt x="50" y="889"/>
                  <a:pt x="39" y="900"/>
                  <a:pt x="25" y="900"/>
                </a:cubicBezTo>
                <a:cubicBezTo>
                  <a:pt x="11" y="900"/>
                  <a:pt x="0" y="889"/>
                  <a:pt x="0" y="875"/>
                </a:cubicBezTo>
                <a:lnTo>
                  <a:pt x="0" y="725"/>
                </a:lnTo>
                <a:cubicBezTo>
                  <a:pt x="0" y="712"/>
                  <a:pt x="11" y="700"/>
                  <a:pt x="25" y="700"/>
                </a:cubicBezTo>
                <a:cubicBezTo>
                  <a:pt x="39" y="700"/>
                  <a:pt x="50" y="712"/>
                  <a:pt x="50" y="725"/>
                </a:cubicBezTo>
                <a:close/>
                <a:moveTo>
                  <a:pt x="50" y="1075"/>
                </a:moveTo>
                <a:lnTo>
                  <a:pt x="50" y="1225"/>
                </a:lnTo>
                <a:cubicBezTo>
                  <a:pt x="50" y="1239"/>
                  <a:pt x="39" y="1250"/>
                  <a:pt x="25" y="1250"/>
                </a:cubicBezTo>
                <a:cubicBezTo>
                  <a:pt x="11" y="1250"/>
                  <a:pt x="0" y="1239"/>
                  <a:pt x="0" y="1225"/>
                </a:cubicBezTo>
                <a:lnTo>
                  <a:pt x="0" y="1075"/>
                </a:lnTo>
                <a:cubicBezTo>
                  <a:pt x="0" y="1062"/>
                  <a:pt x="11" y="1050"/>
                  <a:pt x="25" y="1050"/>
                </a:cubicBezTo>
                <a:cubicBezTo>
                  <a:pt x="39" y="1050"/>
                  <a:pt x="50" y="1062"/>
                  <a:pt x="50" y="1075"/>
                </a:cubicBezTo>
                <a:close/>
                <a:moveTo>
                  <a:pt x="50" y="1425"/>
                </a:moveTo>
                <a:lnTo>
                  <a:pt x="50" y="1575"/>
                </a:lnTo>
                <a:cubicBezTo>
                  <a:pt x="50" y="1589"/>
                  <a:pt x="39" y="1600"/>
                  <a:pt x="25" y="1600"/>
                </a:cubicBezTo>
                <a:cubicBezTo>
                  <a:pt x="11" y="1600"/>
                  <a:pt x="0" y="1589"/>
                  <a:pt x="0" y="1575"/>
                </a:cubicBezTo>
                <a:lnTo>
                  <a:pt x="0" y="1425"/>
                </a:lnTo>
                <a:cubicBezTo>
                  <a:pt x="0" y="1412"/>
                  <a:pt x="11" y="1400"/>
                  <a:pt x="25" y="1400"/>
                </a:cubicBezTo>
                <a:cubicBezTo>
                  <a:pt x="39" y="1400"/>
                  <a:pt x="50" y="1412"/>
                  <a:pt x="50" y="1425"/>
                </a:cubicBezTo>
                <a:close/>
                <a:moveTo>
                  <a:pt x="50" y="1775"/>
                </a:moveTo>
                <a:lnTo>
                  <a:pt x="50" y="1925"/>
                </a:lnTo>
                <a:cubicBezTo>
                  <a:pt x="50" y="1939"/>
                  <a:pt x="39" y="1950"/>
                  <a:pt x="25" y="1950"/>
                </a:cubicBezTo>
                <a:cubicBezTo>
                  <a:pt x="11" y="1950"/>
                  <a:pt x="0" y="1939"/>
                  <a:pt x="0" y="1925"/>
                </a:cubicBezTo>
                <a:lnTo>
                  <a:pt x="0" y="1775"/>
                </a:lnTo>
                <a:cubicBezTo>
                  <a:pt x="0" y="1762"/>
                  <a:pt x="11" y="1750"/>
                  <a:pt x="25" y="1750"/>
                </a:cubicBezTo>
                <a:cubicBezTo>
                  <a:pt x="39" y="1750"/>
                  <a:pt x="50" y="1762"/>
                  <a:pt x="50" y="1775"/>
                </a:cubicBezTo>
                <a:close/>
                <a:moveTo>
                  <a:pt x="50" y="2125"/>
                </a:moveTo>
                <a:lnTo>
                  <a:pt x="50" y="2275"/>
                </a:lnTo>
                <a:cubicBezTo>
                  <a:pt x="50" y="2289"/>
                  <a:pt x="39" y="2300"/>
                  <a:pt x="25" y="2300"/>
                </a:cubicBezTo>
                <a:cubicBezTo>
                  <a:pt x="11" y="2300"/>
                  <a:pt x="0" y="2289"/>
                  <a:pt x="0" y="2275"/>
                </a:cubicBezTo>
                <a:lnTo>
                  <a:pt x="0" y="2125"/>
                </a:lnTo>
                <a:cubicBezTo>
                  <a:pt x="0" y="2112"/>
                  <a:pt x="11" y="2100"/>
                  <a:pt x="25" y="2100"/>
                </a:cubicBezTo>
                <a:cubicBezTo>
                  <a:pt x="39" y="2100"/>
                  <a:pt x="50" y="2112"/>
                  <a:pt x="50" y="2125"/>
                </a:cubicBezTo>
                <a:close/>
                <a:moveTo>
                  <a:pt x="50" y="2475"/>
                </a:moveTo>
                <a:lnTo>
                  <a:pt x="50" y="2625"/>
                </a:lnTo>
                <a:cubicBezTo>
                  <a:pt x="50" y="2639"/>
                  <a:pt x="39" y="2650"/>
                  <a:pt x="25" y="2650"/>
                </a:cubicBezTo>
                <a:cubicBezTo>
                  <a:pt x="11" y="2650"/>
                  <a:pt x="0" y="2639"/>
                  <a:pt x="0" y="2625"/>
                </a:cubicBezTo>
                <a:lnTo>
                  <a:pt x="0" y="2475"/>
                </a:lnTo>
                <a:cubicBezTo>
                  <a:pt x="0" y="2462"/>
                  <a:pt x="11" y="2450"/>
                  <a:pt x="25" y="2450"/>
                </a:cubicBezTo>
                <a:cubicBezTo>
                  <a:pt x="39" y="2450"/>
                  <a:pt x="50" y="2462"/>
                  <a:pt x="50" y="2475"/>
                </a:cubicBezTo>
                <a:close/>
                <a:moveTo>
                  <a:pt x="50" y="2825"/>
                </a:moveTo>
                <a:lnTo>
                  <a:pt x="50" y="2975"/>
                </a:lnTo>
                <a:cubicBezTo>
                  <a:pt x="50" y="2989"/>
                  <a:pt x="39" y="3000"/>
                  <a:pt x="25" y="3000"/>
                </a:cubicBezTo>
                <a:cubicBezTo>
                  <a:pt x="11" y="3000"/>
                  <a:pt x="0" y="2989"/>
                  <a:pt x="0" y="2975"/>
                </a:cubicBezTo>
                <a:lnTo>
                  <a:pt x="0" y="2825"/>
                </a:lnTo>
                <a:cubicBezTo>
                  <a:pt x="0" y="2812"/>
                  <a:pt x="11" y="2800"/>
                  <a:pt x="25" y="2800"/>
                </a:cubicBezTo>
                <a:cubicBezTo>
                  <a:pt x="39" y="2800"/>
                  <a:pt x="50" y="2812"/>
                  <a:pt x="50" y="2825"/>
                </a:cubicBezTo>
                <a:close/>
                <a:moveTo>
                  <a:pt x="50" y="3175"/>
                </a:moveTo>
                <a:lnTo>
                  <a:pt x="50" y="3325"/>
                </a:lnTo>
                <a:cubicBezTo>
                  <a:pt x="50" y="3339"/>
                  <a:pt x="39" y="3350"/>
                  <a:pt x="25" y="3350"/>
                </a:cubicBezTo>
                <a:cubicBezTo>
                  <a:pt x="11" y="3350"/>
                  <a:pt x="0" y="3339"/>
                  <a:pt x="0" y="3325"/>
                </a:cubicBezTo>
                <a:lnTo>
                  <a:pt x="0" y="3175"/>
                </a:lnTo>
                <a:cubicBezTo>
                  <a:pt x="0" y="3162"/>
                  <a:pt x="11" y="3150"/>
                  <a:pt x="25" y="3150"/>
                </a:cubicBezTo>
                <a:cubicBezTo>
                  <a:pt x="39" y="3150"/>
                  <a:pt x="50" y="3162"/>
                  <a:pt x="50" y="3175"/>
                </a:cubicBezTo>
                <a:close/>
                <a:moveTo>
                  <a:pt x="50" y="3525"/>
                </a:moveTo>
                <a:lnTo>
                  <a:pt x="50" y="3675"/>
                </a:lnTo>
                <a:cubicBezTo>
                  <a:pt x="50" y="3689"/>
                  <a:pt x="39" y="3700"/>
                  <a:pt x="25" y="3700"/>
                </a:cubicBezTo>
                <a:cubicBezTo>
                  <a:pt x="11" y="3700"/>
                  <a:pt x="0" y="3689"/>
                  <a:pt x="0" y="3675"/>
                </a:cubicBezTo>
                <a:lnTo>
                  <a:pt x="0" y="3525"/>
                </a:lnTo>
                <a:cubicBezTo>
                  <a:pt x="0" y="3512"/>
                  <a:pt x="11" y="3500"/>
                  <a:pt x="25" y="3500"/>
                </a:cubicBezTo>
                <a:cubicBezTo>
                  <a:pt x="39" y="3500"/>
                  <a:pt x="50" y="3512"/>
                  <a:pt x="50" y="3525"/>
                </a:cubicBezTo>
                <a:close/>
                <a:moveTo>
                  <a:pt x="50" y="3875"/>
                </a:moveTo>
                <a:lnTo>
                  <a:pt x="50" y="4025"/>
                </a:lnTo>
                <a:cubicBezTo>
                  <a:pt x="50" y="4039"/>
                  <a:pt x="39" y="4050"/>
                  <a:pt x="25" y="4050"/>
                </a:cubicBezTo>
                <a:cubicBezTo>
                  <a:pt x="11" y="4050"/>
                  <a:pt x="0" y="4039"/>
                  <a:pt x="0" y="4025"/>
                </a:cubicBezTo>
                <a:lnTo>
                  <a:pt x="0" y="3875"/>
                </a:lnTo>
                <a:cubicBezTo>
                  <a:pt x="0" y="3862"/>
                  <a:pt x="11" y="3850"/>
                  <a:pt x="25" y="3850"/>
                </a:cubicBezTo>
                <a:cubicBezTo>
                  <a:pt x="39" y="3850"/>
                  <a:pt x="50" y="3862"/>
                  <a:pt x="50" y="3875"/>
                </a:cubicBezTo>
                <a:close/>
                <a:moveTo>
                  <a:pt x="50" y="4225"/>
                </a:moveTo>
                <a:lnTo>
                  <a:pt x="50" y="4375"/>
                </a:lnTo>
                <a:cubicBezTo>
                  <a:pt x="50" y="4389"/>
                  <a:pt x="39" y="4400"/>
                  <a:pt x="25" y="4400"/>
                </a:cubicBezTo>
                <a:cubicBezTo>
                  <a:pt x="11" y="4400"/>
                  <a:pt x="0" y="4389"/>
                  <a:pt x="0" y="4375"/>
                </a:cubicBezTo>
                <a:lnTo>
                  <a:pt x="0" y="4225"/>
                </a:lnTo>
                <a:cubicBezTo>
                  <a:pt x="0" y="4212"/>
                  <a:pt x="11" y="4200"/>
                  <a:pt x="25" y="4200"/>
                </a:cubicBezTo>
                <a:cubicBezTo>
                  <a:pt x="39" y="4200"/>
                  <a:pt x="50" y="4212"/>
                  <a:pt x="50" y="4225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beve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303" name="Rectangle 792"/>
          <p:cNvSpPr>
            <a:spLocks noChangeArrowheads="1"/>
          </p:cNvSpPr>
          <p:nvPr/>
        </p:nvSpPr>
        <p:spPr bwMode="auto">
          <a:xfrm>
            <a:off x="5554662" y="3037682"/>
            <a:ext cx="11906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B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04" name="Rectangle 793"/>
          <p:cNvSpPr>
            <a:spLocks noChangeArrowheads="1"/>
          </p:cNvSpPr>
          <p:nvPr/>
        </p:nvSpPr>
        <p:spPr bwMode="auto">
          <a:xfrm>
            <a:off x="5673725" y="3144044"/>
            <a:ext cx="635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900" b="0">
                <a:solidFill>
                  <a:srgbClr val="000000"/>
                </a:solidFill>
              </a:rPr>
              <a:t>4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05" name="Rectangle 794"/>
          <p:cNvSpPr>
            <a:spLocks noChangeArrowheads="1"/>
          </p:cNvSpPr>
          <p:nvPr/>
        </p:nvSpPr>
        <p:spPr bwMode="auto">
          <a:xfrm>
            <a:off x="5737225" y="3037682"/>
            <a:ext cx="49212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: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06" name="Rectangle 795"/>
          <p:cNvSpPr>
            <a:spLocks noChangeArrowheads="1"/>
          </p:cNvSpPr>
          <p:nvPr/>
        </p:nvSpPr>
        <p:spPr bwMode="auto">
          <a:xfrm>
            <a:off x="5554662" y="3250407"/>
            <a:ext cx="10795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T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07" name="Rectangle 796"/>
          <p:cNvSpPr>
            <a:spLocks noChangeArrowheads="1"/>
          </p:cNvSpPr>
          <p:nvPr/>
        </p:nvSpPr>
        <p:spPr bwMode="auto">
          <a:xfrm>
            <a:off x="5662612" y="3356769"/>
            <a:ext cx="762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900" b="0">
                <a:solidFill>
                  <a:srgbClr val="000000"/>
                </a:solidFill>
              </a:rPr>
              <a:t>B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08" name="Rectangle 797"/>
          <p:cNvSpPr>
            <a:spLocks noChangeArrowheads="1"/>
          </p:cNvSpPr>
          <p:nvPr/>
        </p:nvSpPr>
        <p:spPr bwMode="auto">
          <a:xfrm>
            <a:off x="5548312" y="3631407"/>
            <a:ext cx="13811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G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09" name="Rectangle 798"/>
          <p:cNvSpPr>
            <a:spLocks noChangeArrowheads="1"/>
          </p:cNvSpPr>
          <p:nvPr/>
        </p:nvSpPr>
        <p:spPr bwMode="auto">
          <a:xfrm>
            <a:off x="5543550" y="3918744"/>
            <a:ext cx="119062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V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10" name="Rectangle 799"/>
          <p:cNvSpPr>
            <a:spLocks noChangeArrowheads="1"/>
          </p:cNvSpPr>
          <p:nvPr/>
        </p:nvSpPr>
        <p:spPr bwMode="auto">
          <a:xfrm>
            <a:off x="5543550" y="4190207"/>
            <a:ext cx="138112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G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11" name="Freeform 800"/>
          <p:cNvSpPr>
            <a:spLocks noEditPoints="1"/>
          </p:cNvSpPr>
          <p:nvPr/>
        </p:nvSpPr>
        <p:spPr bwMode="auto">
          <a:xfrm>
            <a:off x="6883400" y="3020219"/>
            <a:ext cx="12700" cy="484188"/>
          </a:xfrm>
          <a:custGeom>
            <a:avLst/>
            <a:gdLst>
              <a:gd name="T0" fmla="*/ 2147483647 w 8"/>
              <a:gd name="T1" fmla="*/ 0 h 305"/>
              <a:gd name="T2" fmla="*/ 2147483647 w 8"/>
              <a:gd name="T3" fmla="*/ 2147483647 h 305"/>
              <a:gd name="T4" fmla="*/ 0 w 8"/>
              <a:gd name="T5" fmla="*/ 2147483647 h 305"/>
              <a:gd name="T6" fmla="*/ 0 w 8"/>
              <a:gd name="T7" fmla="*/ 0 h 305"/>
              <a:gd name="T8" fmla="*/ 2147483647 w 8"/>
              <a:gd name="T9" fmla="*/ 0 h 305"/>
              <a:gd name="T10" fmla="*/ 2147483647 w 8"/>
              <a:gd name="T11" fmla="*/ 2147483647 h 305"/>
              <a:gd name="T12" fmla="*/ 2147483647 w 8"/>
              <a:gd name="T13" fmla="*/ 2147483647 h 305"/>
              <a:gd name="T14" fmla="*/ 0 w 8"/>
              <a:gd name="T15" fmla="*/ 2147483647 h 305"/>
              <a:gd name="T16" fmla="*/ 0 w 8"/>
              <a:gd name="T17" fmla="*/ 2147483647 h 305"/>
              <a:gd name="T18" fmla="*/ 2147483647 w 8"/>
              <a:gd name="T19" fmla="*/ 2147483647 h 305"/>
              <a:gd name="T20" fmla="*/ 2147483647 w 8"/>
              <a:gd name="T21" fmla="*/ 2147483647 h 305"/>
              <a:gd name="T22" fmla="*/ 2147483647 w 8"/>
              <a:gd name="T23" fmla="*/ 2147483647 h 305"/>
              <a:gd name="T24" fmla="*/ 0 w 8"/>
              <a:gd name="T25" fmla="*/ 2147483647 h 305"/>
              <a:gd name="T26" fmla="*/ 0 w 8"/>
              <a:gd name="T27" fmla="*/ 2147483647 h 305"/>
              <a:gd name="T28" fmla="*/ 2147483647 w 8"/>
              <a:gd name="T29" fmla="*/ 2147483647 h 305"/>
              <a:gd name="T30" fmla="*/ 2147483647 w 8"/>
              <a:gd name="T31" fmla="*/ 2147483647 h 305"/>
              <a:gd name="T32" fmla="*/ 2147483647 w 8"/>
              <a:gd name="T33" fmla="*/ 2147483647 h 305"/>
              <a:gd name="T34" fmla="*/ 0 w 8"/>
              <a:gd name="T35" fmla="*/ 2147483647 h 305"/>
              <a:gd name="T36" fmla="*/ 0 w 8"/>
              <a:gd name="T37" fmla="*/ 2147483647 h 305"/>
              <a:gd name="T38" fmla="*/ 2147483647 w 8"/>
              <a:gd name="T39" fmla="*/ 2147483647 h 305"/>
              <a:gd name="T40" fmla="*/ 2147483647 w 8"/>
              <a:gd name="T41" fmla="*/ 2147483647 h 305"/>
              <a:gd name="T42" fmla="*/ 2147483647 w 8"/>
              <a:gd name="T43" fmla="*/ 2147483647 h 305"/>
              <a:gd name="T44" fmla="*/ 0 w 8"/>
              <a:gd name="T45" fmla="*/ 2147483647 h 305"/>
              <a:gd name="T46" fmla="*/ 0 w 8"/>
              <a:gd name="T47" fmla="*/ 2147483647 h 305"/>
              <a:gd name="T48" fmla="*/ 2147483647 w 8"/>
              <a:gd name="T49" fmla="*/ 2147483647 h 305"/>
              <a:gd name="T50" fmla="*/ 2147483647 w 8"/>
              <a:gd name="T51" fmla="*/ 2147483647 h 305"/>
              <a:gd name="T52" fmla="*/ 2147483647 w 8"/>
              <a:gd name="T53" fmla="*/ 2147483647 h 305"/>
              <a:gd name="T54" fmla="*/ 0 w 8"/>
              <a:gd name="T55" fmla="*/ 2147483647 h 305"/>
              <a:gd name="T56" fmla="*/ 0 w 8"/>
              <a:gd name="T57" fmla="*/ 2147483647 h 305"/>
              <a:gd name="T58" fmla="*/ 2147483647 w 8"/>
              <a:gd name="T59" fmla="*/ 2147483647 h 30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8"/>
              <a:gd name="T91" fmla="*/ 0 h 305"/>
              <a:gd name="T92" fmla="*/ 8 w 8"/>
              <a:gd name="T93" fmla="*/ 305 h 305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8" h="305">
                <a:moveTo>
                  <a:pt x="8" y="0"/>
                </a:moveTo>
                <a:lnTo>
                  <a:pt x="8" y="32"/>
                </a:lnTo>
                <a:lnTo>
                  <a:pt x="0" y="32"/>
                </a:lnTo>
                <a:lnTo>
                  <a:pt x="0" y="0"/>
                </a:lnTo>
                <a:lnTo>
                  <a:pt x="8" y="0"/>
                </a:lnTo>
                <a:close/>
                <a:moveTo>
                  <a:pt x="8" y="56"/>
                </a:moveTo>
                <a:lnTo>
                  <a:pt x="8" y="88"/>
                </a:lnTo>
                <a:lnTo>
                  <a:pt x="0" y="88"/>
                </a:lnTo>
                <a:lnTo>
                  <a:pt x="0" y="56"/>
                </a:lnTo>
                <a:lnTo>
                  <a:pt x="8" y="56"/>
                </a:lnTo>
                <a:close/>
                <a:moveTo>
                  <a:pt x="8" y="112"/>
                </a:moveTo>
                <a:lnTo>
                  <a:pt x="8" y="144"/>
                </a:lnTo>
                <a:lnTo>
                  <a:pt x="0" y="144"/>
                </a:lnTo>
                <a:lnTo>
                  <a:pt x="0" y="112"/>
                </a:lnTo>
                <a:lnTo>
                  <a:pt x="8" y="112"/>
                </a:lnTo>
                <a:close/>
                <a:moveTo>
                  <a:pt x="8" y="168"/>
                </a:moveTo>
                <a:lnTo>
                  <a:pt x="8" y="200"/>
                </a:lnTo>
                <a:lnTo>
                  <a:pt x="0" y="200"/>
                </a:lnTo>
                <a:lnTo>
                  <a:pt x="0" y="168"/>
                </a:lnTo>
                <a:lnTo>
                  <a:pt x="8" y="168"/>
                </a:lnTo>
                <a:close/>
                <a:moveTo>
                  <a:pt x="8" y="224"/>
                </a:moveTo>
                <a:lnTo>
                  <a:pt x="8" y="256"/>
                </a:lnTo>
                <a:lnTo>
                  <a:pt x="0" y="256"/>
                </a:lnTo>
                <a:lnTo>
                  <a:pt x="0" y="224"/>
                </a:lnTo>
                <a:lnTo>
                  <a:pt x="8" y="224"/>
                </a:lnTo>
                <a:close/>
                <a:moveTo>
                  <a:pt x="8" y="280"/>
                </a:moveTo>
                <a:lnTo>
                  <a:pt x="8" y="305"/>
                </a:lnTo>
                <a:lnTo>
                  <a:pt x="0" y="305"/>
                </a:lnTo>
                <a:lnTo>
                  <a:pt x="0" y="280"/>
                </a:lnTo>
                <a:lnTo>
                  <a:pt x="8" y="28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beve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312" name="Freeform 801"/>
          <p:cNvSpPr>
            <a:spLocks noEditPoints="1"/>
          </p:cNvSpPr>
          <p:nvPr/>
        </p:nvSpPr>
        <p:spPr bwMode="auto">
          <a:xfrm>
            <a:off x="6877050" y="3575844"/>
            <a:ext cx="9525" cy="838200"/>
          </a:xfrm>
          <a:custGeom>
            <a:avLst/>
            <a:gdLst>
              <a:gd name="T0" fmla="*/ 2147483647 w 25"/>
              <a:gd name="T1" fmla="*/ 2147483647 h 2200"/>
              <a:gd name="T2" fmla="*/ 0 w 25"/>
              <a:gd name="T3" fmla="*/ 2147483647 h 2200"/>
              <a:gd name="T4" fmla="*/ 2147483647 w 25"/>
              <a:gd name="T5" fmla="*/ 0 h 2200"/>
              <a:gd name="T6" fmla="*/ 2147483647 w 25"/>
              <a:gd name="T7" fmla="*/ 2147483647 h 2200"/>
              <a:gd name="T8" fmla="*/ 2147483647 w 25"/>
              <a:gd name="T9" fmla="*/ 2147483647 h 2200"/>
              <a:gd name="T10" fmla="*/ 0 w 25"/>
              <a:gd name="T11" fmla="*/ 2147483647 h 2200"/>
              <a:gd name="T12" fmla="*/ 2147483647 w 25"/>
              <a:gd name="T13" fmla="*/ 2147483647 h 2200"/>
              <a:gd name="T14" fmla="*/ 2147483647 w 25"/>
              <a:gd name="T15" fmla="*/ 2147483647 h 2200"/>
              <a:gd name="T16" fmla="*/ 0 w 25"/>
              <a:gd name="T17" fmla="*/ 2147483647 h 2200"/>
              <a:gd name="T18" fmla="*/ 2147483647 w 25"/>
              <a:gd name="T19" fmla="*/ 2147483647 h 2200"/>
              <a:gd name="T20" fmla="*/ 2147483647 w 25"/>
              <a:gd name="T21" fmla="*/ 2147483647 h 2200"/>
              <a:gd name="T22" fmla="*/ 2147483647 w 25"/>
              <a:gd name="T23" fmla="*/ 2147483647 h 2200"/>
              <a:gd name="T24" fmla="*/ 0 w 25"/>
              <a:gd name="T25" fmla="*/ 2147483647 h 2200"/>
              <a:gd name="T26" fmla="*/ 2147483647 w 25"/>
              <a:gd name="T27" fmla="*/ 2147483647 h 2200"/>
              <a:gd name="T28" fmla="*/ 2147483647 w 25"/>
              <a:gd name="T29" fmla="*/ 2147483647 h 2200"/>
              <a:gd name="T30" fmla="*/ 0 w 25"/>
              <a:gd name="T31" fmla="*/ 2147483647 h 2200"/>
              <a:gd name="T32" fmla="*/ 2147483647 w 25"/>
              <a:gd name="T33" fmla="*/ 2147483647 h 2200"/>
              <a:gd name="T34" fmla="*/ 2147483647 w 25"/>
              <a:gd name="T35" fmla="*/ 2147483647 h 2200"/>
              <a:gd name="T36" fmla="*/ 2147483647 w 25"/>
              <a:gd name="T37" fmla="*/ 2147483647 h 2200"/>
              <a:gd name="T38" fmla="*/ 0 w 25"/>
              <a:gd name="T39" fmla="*/ 2147483647 h 2200"/>
              <a:gd name="T40" fmla="*/ 2147483647 w 25"/>
              <a:gd name="T41" fmla="*/ 2147483647 h 2200"/>
              <a:gd name="T42" fmla="*/ 2147483647 w 25"/>
              <a:gd name="T43" fmla="*/ 2147483647 h 2200"/>
              <a:gd name="T44" fmla="*/ 0 w 25"/>
              <a:gd name="T45" fmla="*/ 2147483647 h 2200"/>
              <a:gd name="T46" fmla="*/ 2147483647 w 25"/>
              <a:gd name="T47" fmla="*/ 2147483647 h 2200"/>
              <a:gd name="T48" fmla="*/ 2147483647 w 25"/>
              <a:gd name="T49" fmla="*/ 2147483647 h 2200"/>
              <a:gd name="T50" fmla="*/ 2147483647 w 25"/>
              <a:gd name="T51" fmla="*/ 2147483647 h 2200"/>
              <a:gd name="T52" fmla="*/ 0 w 25"/>
              <a:gd name="T53" fmla="*/ 2147483647 h 2200"/>
              <a:gd name="T54" fmla="*/ 2147483647 w 25"/>
              <a:gd name="T55" fmla="*/ 2147483647 h 2200"/>
              <a:gd name="T56" fmla="*/ 2147483647 w 25"/>
              <a:gd name="T57" fmla="*/ 2147483647 h 2200"/>
              <a:gd name="T58" fmla="*/ 0 w 25"/>
              <a:gd name="T59" fmla="*/ 2147483647 h 2200"/>
              <a:gd name="T60" fmla="*/ 2147483647 w 25"/>
              <a:gd name="T61" fmla="*/ 2147483647 h 2200"/>
              <a:gd name="T62" fmla="*/ 2147483647 w 25"/>
              <a:gd name="T63" fmla="*/ 2147483647 h 2200"/>
              <a:gd name="T64" fmla="*/ 2147483647 w 25"/>
              <a:gd name="T65" fmla="*/ 2147483647 h 2200"/>
              <a:gd name="T66" fmla="*/ 0 w 25"/>
              <a:gd name="T67" fmla="*/ 2147483647 h 2200"/>
              <a:gd name="T68" fmla="*/ 2147483647 w 25"/>
              <a:gd name="T69" fmla="*/ 2147483647 h 2200"/>
              <a:gd name="T70" fmla="*/ 2147483647 w 25"/>
              <a:gd name="T71" fmla="*/ 2147483647 h 2200"/>
              <a:gd name="T72" fmla="*/ 0 w 25"/>
              <a:gd name="T73" fmla="*/ 2147483647 h 2200"/>
              <a:gd name="T74" fmla="*/ 2147483647 w 25"/>
              <a:gd name="T75" fmla="*/ 2147483647 h 2200"/>
              <a:gd name="T76" fmla="*/ 2147483647 w 25"/>
              <a:gd name="T77" fmla="*/ 2147483647 h 2200"/>
              <a:gd name="T78" fmla="*/ 2147483647 w 25"/>
              <a:gd name="T79" fmla="*/ 2147483647 h 2200"/>
              <a:gd name="T80" fmla="*/ 0 w 25"/>
              <a:gd name="T81" fmla="*/ 2147483647 h 2200"/>
              <a:gd name="T82" fmla="*/ 2147483647 w 25"/>
              <a:gd name="T83" fmla="*/ 2147483647 h 2200"/>
              <a:gd name="T84" fmla="*/ 2147483647 w 25"/>
              <a:gd name="T85" fmla="*/ 2147483647 h 2200"/>
              <a:gd name="T86" fmla="*/ 0 w 25"/>
              <a:gd name="T87" fmla="*/ 2147483647 h 2200"/>
              <a:gd name="T88" fmla="*/ 2147483647 w 25"/>
              <a:gd name="T89" fmla="*/ 2147483647 h 220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5"/>
              <a:gd name="T136" fmla="*/ 0 h 2200"/>
              <a:gd name="T137" fmla="*/ 25 w 25"/>
              <a:gd name="T138" fmla="*/ 2200 h 2200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5" h="2200">
                <a:moveTo>
                  <a:pt x="25" y="12"/>
                </a:moveTo>
                <a:lnTo>
                  <a:pt x="25" y="87"/>
                </a:lnTo>
                <a:cubicBezTo>
                  <a:pt x="25" y="94"/>
                  <a:pt x="19" y="100"/>
                  <a:pt x="12" y="100"/>
                </a:cubicBezTo>
                <a:cubicBezTo>
                  <a:pt x="5" y="100"/>
                  <a:pt x="0" y="94"/>
                  <a:pt x="0" y="87"/>
                </a:cubicBezTo>
                <a:lnTo>
                  <a:pt x="0" y="12"/>
                </a:lnTo>
                <a:cubicBezTo>
                  <a:pt x="0" y="6"/>
                  <a:pt x="5" y="0"/>
                  <a:pt x="12" y="0"/>
                </a:cubicBezTo>
                <a:cubicBezTo>
                  <a:pt x="19" y="0"/>
                  <a:pt x="25" y="6"/>
                  <a:pt x="25" y="12"/>
                </a:cubicBezTo>
                <a:close/>
                <a:moveTo>
                  <a:pt x="25" y="187"/>
                </a:moveTo>
                <a:lnTo>
                  <a:pt x="25" y="262"/>
                </a:lnTo>
                <a:cubicBezTo>
                  <a:pt x="25" y="269"/>
                  <a:pt x="19" y="275"/>
                  <a:pt x="12" y="275"/>
                </a:cubicBezTo>
                <a:cubicBezTo>
                  <a:pt x="5" y="275"/>
                  <a:pt x="0" y="269"/>
                  <a:pt x="0" y="262"/>
                </a:cubicBezTo>
                <a:lnTo>
                  <a:pt x="0" y="187"/>
                </a:lnTo>
                <a:cubicBezTo>
                  <a:pt x="0" y="181"/>
                  <a:pt x="5" y="175"/>
                  <a:pt x="12" y="175"/>
                </a:cubicBezTo>
                <a:cubicBezTo>
                  <a:pt x="19" y="175"/>
                  <a:pt x="25" y="181"/>
                  <a:pt x="25" y="187"/>
                </a:cubicBezTo>
                <a:close/>
                <a:moveTo>
                  <a:pt x="25" y="362"/>
                </a:moveTo>
                <a:lnTo>
                  <a:pt x="25" y="437"/>
                </a:lnTo>
                <a:cubicBezTo>
                  <a:pt x="25" y="444"/>
                  <a:pt x="19" y="450"/>
                  <a:pt x="12" y="450"/>
                </a:cubicBezTo>
                <a:cubicBezTo>
                  <a:pt x="5" y="450"/>
                  <a:pt x="0" y="444"/>
                  <a:pt x="0" y="437"/>
                </a:cubicBezTo>
                <a:lnTo>
                  <a:pt x="0" y="362"/>
                </a:lnTo>
                <a:cubicBezTo>
                  <a:pt x="0" y="356"/>
                  <a:pt x="5" y="350"/>
                  <a:pt x="12" y="350"/>
                </a:cubicBezTo>
                <a:cubicBezTo>
                  <a:pt x="19" y="350"/>
                  <a:pt x="25" y="356"/>
                  <a:pt x="25" y="362"/>
                </a:cubicBezTo>
                <a:close/>
                <a:moveTo>
                  <a:pt x="25" y="537"/>
                </a:moveTo>
                <a:lnTo>
                  <a:pt x="25" y="612"/>
                </a:lnTo>
                <a:cubicBezTo>
                  <a:pt x="25" y="619"/>
                  <a:pt x="19" y="625"/>
                  <a:pt x="12" y="625"/>
                </a:cubicBezTo>
                <a:cubicBezTo>
                  <a:pt x="5" y="625"/>
                  <a:pt x="0" y="619"/>
                  <a:pt x="0" y="612"/>
                </a:cubicBezTo>
                <a:lnTo>
                  <a:pt x="0" y="537"/>
                </a:lnTo>
                <a:cubicBezTo>
                  <a:pt x="0" y="531"/>
                  <a:pt x="5" y="525"/>
                  <a:pt x="12" y="525"/>
                </a:cubicBezTo>
                <a:cubicBezTo>
                  <a:pt x="19" y="525"/>
                  <a:pt x="25" y="531"/>
                  <a:pt x="25" y="537"/>
                </a:cubicBezTo>
                <a:close/>
                <a:moveTo>
                  <a:pt x="25" y="712"/>
                </a:moveTo>
                <a:lnTo>
                  <a:pt x="25" y="787"/>
                </a:lnTo>
                <a:cubicBezTo>
                  <a:pt x="25" y="794"/>
                  <a:pt x="19" y="800"/>
                  <a:pt x="12" y="800"/>
                </a:cubicBezTo>
                <a:cubicBezTo>
                  <a:pt x="5" y="800"/>
                  <a:pt x="0" y="794"/>
                  <a:pt x="0" y="787"/>
                </a:cubicBezTo>
                <a:lnTo>
                  <a:pt x="0" y="712"/>
                </a:lnTo>
                <a:cubicBezTo>
                  <a:pt x="0" y="706"/>
                  <a:pt x="5" y="700"/>
                  <a:pt x="12" y="700"/>
                </a:cubicBezTo>
                <a:cubicBezTo>
                  <a:pt x="19" y="700"/>
                  <a:pt x="25" y="706"/>
                  <a:pt x="25" y="712"/>
                </a:cubicBezTo>
                <a:close/>
                <a:moveTo>
                  <a:pt x="25" y="887"/>
                </a:moveTo>
                <a:lnTo>
                  <a:pt x="25" y="962"/>
                </a:lnTo>
                <a:cubicBezTo>
                  <a:pt x="25" y="969"/>
                  <a:pt x="19" y="975"/>
                  <a:pt x="12" y="975"/>
                </a:cubicBezTo>
                <a:cubicBezTo>
                  <a:pt x="5" y="975"/>
                  <a:pt x="0" y="969"/>
                  <a:pt x="0" y="962"/>
                </a:cubicBezTo>
                <a:lnTo>
                  <a:pt x="0" y="887"/>
                </a:lnTo>
                <a:cubicBezTo>
                  <a:pt x="0" y="881"/>
                  <a:pt x="5" y="875"/>
                  <a:pt x="12" y="875"/>
                </a:cubicBezTo>
                <a:cubicBezTo>
                  <a:pt x="19" y="875"/>
                  <a:pt x="25" y="881"/>
                  <a:pt x="25" y="887"/>
                </a:cubicBezTo>
                <a:close/>
                <a:moveTo>
                  <a:pt x="25" y="1062"/>
                </a:moveTo>
                <a:lnTo>
                  <a:pt x="25" y="1137"/>
                </a:lnTo>
                <a:cubicBezTo>
                  <a:pt x="25" y="1144"/>
                  <a:pt x="19" y="1150"/>
                  <a:pt x="12" y="1150"/>
                </a:cubicBezTo>
                <a:cubicBezTo>
                  <a:pt x="5" y="1150"/>
                  <a:pt x="0" y="1144"/>
                  <a:pt x="0" y="1137"/>
                </a:cubicBezTo>
                <a:lnTo>
                  <a:pt x="0" y="1062"/>
                </a:lnTo>
                <a:cubicBezTo>
                  <a:pt x="0" y="1056"/>
                  <a:pt x="5" y="1050"/>
                  <a:pt x="12" y="1050"/>
                </a:cubicBezTo>
                <a:cubicBezTo>
                  <a:pt x="19" y="1050"/>
                  <a:pt x="25" y="1056"/>
                  <a:pt x="25" y="1062"/>
                </a:cubicBezTo>
                <a:close/>
                <a:moveTo>
                  <a:pt x="25" y="1237"/>
                </a:moveTo>
                <a:lnTo>
                  <a:pt x="25" y="1312"/>
                </a:lnTo>
                <a:cubicBezTo>
                  <a:pt x="25" y="1319"/>
                  <a:pt x="19" y="1325"/>
                  <a:pt x="12" y="1325"/>
                </a:cubicBezTo>
                <a:cubicBezTo>
                  <a:pt x="5" y="1325"/>
                  <a:pt x="0" y="1319"/>
                  <a:pt x="0" y="1312"/>
                </a:cubicBezTo>
                <a:lnTo>
                  <a:pt x="0" y="1237"/>
                </a:lnTo>
                <a:cubicBezTo>
                  <a:pt x="0" y="1231"/>
                  <a:pt x="5" y="1225"/>
                  <a:pt x="12" y="1225"/>
                </a:cubicBezTo>
                <a:cubicBezTo>
                  <a:pt x="19" y="1225"/>
                  <a:pt x="25" y="1231"/>
                  <a:pt x="25" y="1237"/>
                </a:cubicBezTo>
                <a:close/>
                <a:moveTo>
                  <a:pt x="25" y="1412"/>
                </a:moveTo>
                <a:lnTo>
                  <a:pt x="25" y="1487"/>
                </a:lnTo>
                <a:cubicBezTo>
                  <a:pt x="25" y="1494"/>
                  <a:pt x="19" y="1500"/>
                  <a:pt x="12" y="1500"/>
                </a:cubicBezTo>
                <a:cubicBezTo>
                  <a:pt x="5" y="1500"/>
                  <a:pt x="0" y="1494"/>
                  <a:pt x="0" y="1487"/>
                </a:cubicBezTo>
                <a:lnTo>
                  <a:pt x="0" y="1412"/>
                </a:lnTo>
                <a:cubicBezTo>
                  <a:pt x="0" y="1406"/>
                  <a:pt x="5" y="1400"/>
                  <a:pt x="12" y="1400"/>
                </a:cubicBezTo>
                <a:cubicBezTo>
                  <a:pt x="19" y="1400"/>
                  <a:pt x="25" y="1406"/>
                  <a:pt x="25" y="1412"/>
                </a:cubicBezTo>
                <a:close/>
                <a:moveTo>
                  <a:pt x="25" y="1587"/>
                </a:moveTo>
                <a:lnTo>
                  <a:pt x="25" y="1662"/>
                </a:lnTo>
                <a:cubicBezTo>
                  <a:pt x="25" y="1669"/>
                  <a:pt x="19" y="1675"/>
                  <a:pt x="12" y="1675"/>
                </a:cubicBezTo>
                <a:cubicBezTo>
                  <a:pt x="5" y="1675"/>
                  <a:pt x="0" y="1669"/>
                  <a:pt x="0" y="1662"/>
                </a:cubicBezTo>
                <a:lnTo>
                  <a:pt x="0" y="1587"/>
                </a:lnTo>
                <a:cubicBezTo>
                  <a:pt x="0" y="1581"/>
                  <a:pt x="5" y="1575"/>
                  <a:pt x="12" y="1575"/>
                </a:cubicBezTo>
                <a:cubicBezTo>
                  <a:pt x="19" y="1575"/>
                  <a:pt x="25" y="1581"/>
                  <a:pt x="25" y="1587"/>
                </a:cubicBezTo>
                <a:close/>
                <a:moveTo>
                  <a:pt x="25" y="1762"/>
                </a:moveTo>
                <a:lnTo>
                  <a:pt x="25" y="1837"/>
                </a:lnTo>
                <a:cubicBezTo>
                  <a:pt x="25" y="1844"/>
                  <a:pt x="19" y="1850"/>
                  <a:pt x="12" y="1850"/>
                </a:cubicBezTo>
                <a:cubicBezTo>
                  <a:pt x="5" y="1850"/>
                  <a:pt x="0" y="1844"/>
                  <a:pt x="0" y="1837"/>
                </a:cubicBezTo>
                <a:lnTo>
                  <a:pt x="0" y="1762"/>
                </a:lnTo>
                <a:cubicBezTo>
                  <a:pt x="0" y="1756"/>
                  <a:pt x="5" y="1750"/>
                  <a:pt x="12" y="1750"/>
                </a:cubicBezTo>
                <a:cubicBezTo>
                  <a:pt x="19" y="1750"/>
                  <a:pt x="25" y="1756"/>
                  <a:pt x="25" y="1762"/>
                </a:cubicBezTo>
                <a:close/>
                <a:moveTo>
                  <a:pt x="25" y="1937"/>
                </a:moveTo>
                <a:lnTo>
                  <a:pt x="25" y="2012"/>
                </a:lnTo>
                <a:cubicBezTo>
                  <a:pt x="25" y="2019"/>
                  <a:pt x="19" y="2025"/>
                  <a:pt x="12" y="2025"/>
                </a:cubicBezTo>
                <a:cubicBezTo>
                  <a:pt x="5" y="2025"/>
                  <a:pt x="0" y="2019"/>
                  <a:pt x="0" y="2012"/>
                </a:cubicBezTo>
                <a:lnTo>
                  <a:pt x="0" y="1937"/>
                </a:lnTo>
                <a:cubicBezTo>
                  <a:pt x="0" y="1931"/>
                  <a:pt x="5" y="1925"/>
                  <a:pt x="12" y="1925"/>
                </a:cubicBezTo>
                <a:cubicBezTo>
                  <a:pt x="19" y="1925"/>
                  <a:pt x="25" y="1931"/>
                  <a:pt x="25" y="1937"/>
                </a:cubicBezTo>
                <a:close/>
                <a:moveTo>
                  <a:pt x="25" y="2112"/>
                </a:moveTo>
                <a:lnTo>
                  <a:pt x="25" y="2187"/>
                </a:lnTo>
                <a:cubicBezTo>
                  <a:pt x="25" y="2194"/>
                  <a:pt x="19" y="2200"/>
                  <a:pt x="12" y="2200"/>
                </a:cubicBezTo>
                <a:cubicBezTo>
                  <a:pt x="5" y="2200"/>
                  <a:pt x="0" y="2194"/>
                  <a:pt x="0" y="2187"/>
                </a:cubicBezTo>
                <a:lnTo>
                  <a:pt x="0" y="2112"/>
                </a:lnTo>
                <a:cubicBezTo>
                  <a:pt x="0" y="2106"/>
                  <a:pt x="5" y="2100"/>
                  <a:pt x="12" y="2100"/>
                </a:cubicBezTo>
                <a:cubicBezTo>
                  <a:pt x="19" y="2100"/>
                  <a:pt x="25" y="2106"/>
                  <a:pt x="25" y="2112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beve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313" name="Rectangle 802"/>
          <p:cNvSpPr>
            <a:spLocks noChangeArrowheads="1"/>
          </p:cNvSpPr>
          <p:nvPr/>
        </p:nvSpPr>
        <p:spPr bwMode="auto">
          <a:xfrm>
            <a:off x="6954837" y="3047207"/>
            <a:ext cx="11906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B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14" name="Rectangle 803"/>
          <p:cNvSpPr>
            <a:spLocks noChangeArrowheads="1"/>
          </p:cNvSpPr>
          <p:nvPr/>
        </p:nvSpPr>
        <p:spPr bwMode="auto">
          <a:xfrm>
            <a:off x="7073900" y="3153569"/>
            <a:ext cx="635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900" b="0">
                <a:solidFill>
                  <a:srgbClr val="000000"/>
                </a:solidFill>
              </a:rPr>
              <a:t>5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15" name="Rectangle 804"/>
          <p:cNvSpPr>
            <a:spLocks noChangeArrowheads="1"/>
          </p:cNvSpPr>
          <p:nvPr/>
        </p:nvSpPr>
        <p:spPr bwMode="auto">
          <a:xfrm>
            <a:off x="7137400" y="3047207"/>
            <a:ext cx="49212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: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16" name="Rectangle 805"/>
          <p:cNvSpPr>
            <a:spLocks noChangeArrowheads="1"/>
          </p:cNvSpPr>
          <p:nvPr/>
        </p:nvSpPr>
        <p:spPr bwMode="auto">
          <a:xfrm>
            <a:off x="6954837" y="3259932"/>
            <a:ext cx="10795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T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17" name="Rectangle 806"/>
          <p:cNvSpPr>
            <a:spLocks noChangeArrowheads="1"/>
          </p:cNvSpPr>
          <p:nvPr/>
        </p:nvSpPr>
        <p:spPr bwMode="auto">
          <a:xfrm>
            <a:off x="7062787" y="3366294"/>
            <a:ext cx="762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900" b="0">
                <a:solidFill>
                  <a:srgbClr val="000000"/>
                </a:solidFill>
              </a:rPr>
              <a:t>B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18" name="Rectangle 807"/>
          <p:cNvSpPr>
            <a:spLocks noChangeArrowheads="1"/>
          </p:cNvSpPr>
          <p:nvPr/>
        </p:nvSpPr>
        <p:spPr bwMode="auto">
          <a:xfrm>
            <a:off x="6948487" y="3640932"/>
            <a:ext cx="11906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V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19" name="Rectangle 808"/>
          <p:cNvSpPr>
            <a:spLocks noChangeArrowheads="1"/>
          </p:cNvSpPr>
          <p:nvPr/>
        </p:nvSpPr>
        <p:spPr bwMode="auto">
          <a:xfrm>
            <a:off x="6943725" y="3928269"/>
            <a:ext cx="119062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P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20" name="Rectangle 809"/>
          <p:cNvSpPr>
            <a:spLocks noChangeArrowheads="1"/>
          </p:cNvSpPr>
          <p:nvPr/>
        </p:nvSpPr>
        <p:spPr bwMode="auto">
          <a:xfrm>
            <a:off x="6943725" y="4199732"/>
            <a:ext cx="138112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G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21" name="Freeform 810"/>
          <p:cNvSpPr>
            <a:spLocks noEditPoints="1"/>
          </p:cNvSpPr>
          <p:nvPr/>
        </p:nvSpPr>
        <p:spPr bwMode="auto">
          <a:xfrm>
            <a:off x="7340600" y="3010694"/>
            <a:ext cx="12700" cy="484188"/>
          </a:xfrm>
          <a:custGeom>
            <a:avLst/>
            <a:gdLst>
              <a:gd name="T0" fmla="*/ 2147483647 w 8"/>
              <a:gd name="T1" fmla="*/ 0 h 305"/>
              <a:gd name="T2" fmla="*/ 2147483647 w 8"/>
              <a:gd name="T3" fmla="*/ 2147483647 h 305"/>
              <a:gd name="T4" fmla="*/ 0 w 8"/>
              <a:gd name="T5" fmla="*/ 2147483647 h 305"/>
              <a:gd name="T6" fmla="*/ 0 w 8"/>
              <a:gd name="T7" fmla="*/ 0 h 305"/>
              <a:gd name="T8" fmla="*/ 2147483647 w 8"/>
              <a:gd name="T9" fmla="*/ 0 h 305"/>
              <a:gd name="T10" fmla="*/ 2147483647 w 8"/>
              <a:gd name="T11" fmla="*/ 2147483647 h 305"/>
              <a:gd name="T12" fmla="*/ 2147483647 w 8"/>
              <a:gd name="T13" fmla="*/ 2147483647 h 305"/>
              <a:gd name="T14" fmla="*/ 0 w 8"/>
              <a:gd name="T15" fmla="*/ 2147483647 h 305"/>
              <a:gd name="T16" fmla="*/ 0 w 8"/>
              <a:gd name="T17" fmla="*/ 2147483647 h 305"/>
              <a:gd name="T18" fmla="*/ 2147483647 w 8"/>
              <a:gd name="T19" fmla="*/ 2147483647 h 305"/>
              <a:gd name="T20" fmla="*/ 2147483647 w 8"/>
              <a:gd name="T21" fmla="*/ 2147483647 h 305"/>
              <a:gd name="T22" fmla="*/ 2147483647 w 8"/>
              <a:gd name="T23" fmla="*/ 2147483647 h 305"/>
              <a:gd name="T24" fmla="*/ 0 w 8"/>
              <a:gd name="T25" fmla="*/ 2147483647 h 305"/>
              <a:gd name="T26" fmla="*/ 0 w 8"/>
              <a:gd name="T27" fmla="*/ 2147483647 h 305"/>
              <a:gd name="T28" fmla="*/ 2147483647 w 8"/>
              <a:gd name="T29" fmla="*/ 2147483647 h 305"/>
              <a:gd name="T30" fmla="*/ 2147483647 w 8"/>
              <a:gd name="T31" fmla="*/ 2147483647 h 305"/>
              <a:gd name="T32" fmla="*/ 2147483647 w 8"/>
              <a:gd name="T33" fmla="*/ 2147483647 h 305"/>
              <a:gd name="T34" fmla="*/ 0 w 8"/>
              <a:gd name="T35" fmla="*/ 2147483647 h 305"/>
              <a:gd name="T36" fmla="*/ 0 w 8"/>
              <a:gd name="T37" fmla="*/ 2147483647 h 305"/>
              <a:gd name="T38" fmla="*/ 2147483647 w 8"/>
              <a:gd name="T39" fmla="*/ 2147483647 h 305"/>
              <a:gd name="T40" fmla="*/ 2147483647 w 8"/>
              <a:gd name="T41" fmla="*/ 2147483647 h 305"/>
              <a:gd name="T42" fmla="*/ 2147483647 w 8"/>
              <a:gd name="T43" fmla="*/ 2147483647 h 305"/>
              <a:gd name="T44" fmla="*/ 0 w 8"/>
              <a:gd name="T45" fmla="*/ 2147483647 h 305"/>
              <a:gd name="T46" fmla="*/ 0 w 8"/>
              <a:gd name="T47" fmla="*/ 2147483647 h 305"/>
              <a:gd name="T48" fmla="*/ 2147483647 w 8"/>
              <a:gd name="T49" fmla="*/ 2147483647 h 305"/>
              <a:gd name="T50" fmla="*/ 2147483647 w 8"/>
              <a:gd name="T51" fmla="*/ 2147483647 h 305"/>
              <a:gd name="T52" fmla="*/ 2147483647 w 8"/>
              <a:gd name="T53" fmla="*/ 2147483647 h 305"/>
              <a:gd name="T54" fmla="*/ 0 w 8"/>
              <a:gd name="T55" fmla="*/ 2147483647 h 305"/>
              <a:gd name="T56" fmla="*/ 0 w 8"/>
              <a:gd name="T57" fmla="*/ 2147483647 h 305"/>
              <a:gd name="T58" fmla="*/ 2147483647 w 8"/>
              <a:gd name="T59" fmla="*/ 2147483647 h 30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8"/>
              <a:gd name="T91" fmla="*/ 0 h 305"/>
              <a:gd name="T92" fmla="*/ 8 w 8"/>
              <a:gd name="T93" fmla="*/ 305 h 305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8" h="305">
                <a:moveTo>
                  <a:pt x="8" y="0"/>
                </a:moveTo>
                <a:lnTo>
                  <a:pt x="8" y="32"/>
                </a:lnTo>
                <a:lnTo>
                  <a:pt x="0" y="32"/>
                </a:lnTo>
                <a:lnTo>
                  <a:pt x="0" y="0"/>
                </a:lnTo>
                <a:lnTo>
                  <a:pt x="8" y="0"/>
                </a:lnTo>
                <a:close/>
                <a:moveTo>
                  <a:pt x="8" y="56"/>
                </a:moveTo>
                <a:lnTo>
                  <a:pt x="8" y="88"/>
                </a:lnTo>
                <a:lnTo>
                  <a:pt x="0" y="88"/>
                </a:lnTo>
                <a:lnTo>
                  <a:pt x="0" y="56"/>
                </a:lnTo>
                <a:lnTo>
                  <a:pt x="8" y="56"/>
                </a:lnTo>
                <a:close/>
                <a:moveTo>
                  <a:pt x="8" y="112"/>
                </a:moveTo>
                <a:lnTo>
                  <a:pt x="8" y="144"/>
                </a:lnTo>
                <a:lnTo>
                  <a:pt x="0" y="144"/>
                </a:lnTo>
                <a:lnTo>
                  <a:pt x="0" y="112"/>
                </a:lnTo>
                <a:lnTo>
                  <a:pt x="8" y="112"/>
                </a:lnTo>
                <a:close/>
                <a:moveTo>
                  <a:pt x="8" y="168"/>
                </a:moveTo>
                <a:lnTo>
                  <a:pt x="8" y="200"/>
                </a:lnTo>
                <a:lnTo>
                  <a:pt x="0" y="200"/>
                </a:lnTo>
                <a:lnTo>
                  <a:pt x="0" y="168"/>
                </a:lnTo>
                <a:lnTo>
                  <a:pt x="8" y="168"/>
                </a:lnTo>
                <a:close/>
                <a:moveTo>
                  <a:pt x="8" y="224"/>
                </a:moveTo>
                <a:lnTo>
                  <a:pt x="8" y="256"/>
                </a:lnTo>
                <a:lnTo>
                  <a:pt x="0" y="256"/>
                </a:lnTo>
                <a:lnTo>
                  <a:pt x="0" y="224"/>
                </a:lnTo>
                <a:lnTo>
                  <a:pt x="8" y="224"/>
                </a:lnTo>
                <a:close/>
                <a:moveTo>
                  <a:pt x="8" y="280"/>
                </a:moveTo>
                <a:lnTo>
                  <a:pt x="8" y="305"/>
                </a:lnTo>
                <a:lnTo>
                  <a:pt x="0" y="305"/>
                </a:lnTo>
                <a:lnTo>
                  <a:pt x="0" y="280"/>
                </a:lnTo>
                <a:lnTo>
                  <a:pt x="8" y="28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beve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322" name="Freeform 811"/>
          <p:cNvSpPr>
            <a:spLocks noEditPoints="1"/>
          </p:cNvSpPr>
          <p:nvPr/>
        </p:nvSpPr>
        <p:spPr bwMode="auto">
          <a:xfrm>
            <a:off x="7334250" y="3566319"/>
            <a:ext cx="9525" cy="838200"/>
          </a:xfrm>
          <a:custGeom>
            <a:avLst/>
            <a:gdLst>
              <a:gd name="T0" fmla="*/ 2147483647 w 25"/>
              <a:gd name="T1" fmla="*/ 2147483647 h 2200"/>
              <a:gd name="T2" fmla="*/ 0 w 25"/>
              <a:gd name="T3" fmla="*/ 2147483647 h 2200"/>
              <a:gd name="T4" fmla="*/ 2147483647 w 25"/>
              <a:gd name="T5" fmla="*/ 0 h 2200"/>
              <a:gd name="T6" fmla="*/ 2147483647 w 25"/>
              <a:gd name="T7" fmla="*/ 2147483647 h 2200"/>
              <a:gd name="T8" fmla="*/ 2147483647 w 25"/>
              <a:gd name="T9" fmla="*/ 2147483647 h 2200"/>
              <a:gd name="T10" fmla="*/ 0 w 25"/>
              <a:gd name="T11" fmla="*/ 2147483647 h 2200"/>
              <a:gd name="T12" fmla="*/ 2147483647 w 25"/>
              <a:gd name="T13" fmla="*/ 2147483647 h 2200"/>
              <a:gd name="T14" fmla="*/ 2147483647 w 25"/>
              <a:gd name="T15" fmla="*/ 2147483647 h 2200"/>
              <a:gd name="T16" fmla="*/ 0 w 25"/>
              <a:gd name="T17" fmla="*/ 2147483647 h 2200"/>
              <a:gd name="T18" fmla="*/ 2147483647 w 25"/>
              <a:gd name="T19" fmla="*/ 2147483647 h 2200"/>
              <a:gd name="T20" fmla="*/ 2147483647 w 25"/>
              <a:gd name="T21" fmla="*/ 2147483647 h 2200"/>
              <a:gd name="T22" fmla="*/ 2147483647 w 25"/>
              <a:gd name="T23" fmla="*/ 2147483647 h 2200"/>
              <a:gd name="T24" fmla="*/ 0 w 25"/>
              <a:gd name="T25" fmla="*/ 2147483647 h 2200"/>
              <a:gd name="T26" fmla="*/ 2147483647 w 25"/>
              <a:gd name="T27" fmla="*/ 2147483647 h 2200"/>
              <a:gd name="T28" fmla="*/ 2147483647 w 25"/>
              <a:gd name="T29" fmla="*/ 2147483647 h 2200"/>
              <a:gd name="T30" fmla="*/ 0 w 25"/>
              <a:gd name="T31" fmla="*/ 2147483647 h 2200"/>
              <a:gd name="T32" fmla="*/ 2147483647 w 25"/>
              <a:gd name="T33" fmla="*/ 2147483647 h 2200"/>
              <a:gd name="T34" fmla="*/ 2147483647 w 25"/>
              <a:gd name="T35" fmla="*/ 2147483647 h 2200"/>
              <a:gd name="T36" fmla="*/ 2147483647 w 25"/>
              <a:gd name="T37" fmla="*/ 2147483647 h 2200"/>
              <a:gd name="T38" fmla="*/ 0 w 25"/>
              <a:gd name="T39" fmla="*/ 2147483647 h 2200"/>
              <a:gd name="T40" fmla="*/ 2147483647 w 25"/>
              <a:gd name="T41" fmla="*/ 2147483647 h 2200"/>
              <a:gd name="T42" fmla="*/ 2147483647 w 25"/>
              <a:gd name="T43" fmla="*/ 2147483647 h 2200"/>
              <a:gd name="T44" fmla="*/ 0 w 25"/>
              <a:gd name="T45" fmla="*/ 2147483647 h 2200"/>
              <a:gd name="T46" fmla="*/ 2147483647 w 25"/>
              <a:gd name="T47" fmla="*/ 2147483647 h 2200"/>
              <a:gd name="T48" fmla="*/ 2147483647 w 25"/>
              <a:gd name="T49" fmla="*/ 2147483647 h 2200"/>
              <a:gd name="T50" fmla="*/ 2147483647 w 25"/>
              <a:gd name="T51" fmla="*/ 2147483647 h 2200"/>
              <a:gd name="T52" fmla="*/ 0 w 25"/>
              <a:gd name="T53" fmla="*/ 2147483647 h 2200"/>
              <a:gd name="T54" fmla="*/ 2147483647 w 25"/>
              <a:gd name="T55" fmla="*/ 2147483647 h 2200"/>
              <a:gd name="T56" fmla="*/ 2147483647 w 25"/>
              <a:gd name="T57" fmla="*/ 2147483647 h 2200"/>
              <a:gd name="T58" fmla="*/ 0 w 25"/>
              <a:gd name="T59" fmla="*/ 2147483647 h 2200"/>
              <a:gd name="T60" fmla="*/ 2147483647 w 25"/>
              <a:gd name="T61" fmla="*/ 2147483647 h 2200"/>
              <a:gd name="T62" fmla="*/ 2147483647 w 25"/>
              <a:gd name="T63" fmla="*/ 2147483647 h 2200"/>
              <a:gd name="T64" fmla="*/ 2147483647 w 25"/>
              <a:gd name="T65" fmla="*/ 2147483647 h 2200"/>
              <a:gd name="T66" fmla="*/ 0 w 25"/>
              <a:gd name="T67" fmla="*/ 2147483647 h 2200"/>
              <a:gd name="T68" fmla="*/ 2147483647 w 25"/>
              <a:gd name="T69" fmla="*/ 2147483647 h 2200"/>
              <a:gd name="T70" fmla="*/ 2147483647 w 25"/>
              <a:gd name="T71" fmla="*/ 2147483647 h 2200"/>
              <a:gd name="T72" fmla="*/ 0 w 25"/>
              <a:gd name="T73" fmla="*/ 2147483647 h 2200"/>
              <a:gd name="T74" fmla="*/ 2147483647 w 25"/>
              <a:gd name="T75" fmla="*/ 2147483647 h 2200"/>
              <a:gd name="T76" fmla="*/ 2147483647 w 25"/>
              <a:gd name="T77" fmla="*/ 2147483647 h 2200"/>
              <a:gd name="T78" fmla="*/ 2147483647 w 25"/>
              <a:gd name="T79" fmla="*/ 2147483647 h 2200"/>
              <a:gd name="T80" fmla="*/ 0 w 25"/>
              <a:gd name="T81" fmla="*/ 2147483647 h 2200"/>
              <a:gd name="T82" fmla="*/ 2147483647 w 25"/>
              <a:gd name="T83" fmla="*/ 2147483647 h 2200"/>
              <a:gd name="T84" fmla="*/ 2147483647 w 25"/>
              <a:gd name="T85" fmla="*/ 2147483647 h 2200"/>
              <a:gd name="T86" fmla="*/ 0 w 25"/>
              <a:gd name="T87" fmla="*/ 2147483647 h 2200"/>
              <a:gd name="T88" fmla="*/ 2147483647 w 25"/>
              <a:gd name="T89" fmla="*/ 2147483647 h 220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5"/>
              <a:gd name="T136" fmla="*/ 0 h 2200"/>
              <a:gd name="T137" fmla="*/ 25 w 25"/>
              <a:gd name="T138" fmla="*/ 2200 h 2200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5" h="2200">
                <a:moveTo>
                  <a:pt x="25" y="12"/>
                </a:moveTo>
                <a:lnTo>
                  <a:pt x="25" y="87"/>
                </a:lnTo>
                <a:cubicBezTo>
                  <a:pt x="25" y="94"/>
                  <a:pt x="19" y="100"/>
                  <a:pt x="12" y="100"/>
                </a:cubicBezTo>
                <a:cubicBezTo>
                  <a:pt x="5" y="100"/>
                  <a:pt x="0" y="94"/>
                  <a:pt x="0" y="87"/>
                </a:cubicBezTo>
                <a:lnTo>
                  <a:pt x="0" y="12"/>
                </a:lnTo>
                <a:cubicBezTo>
                  <a:pt x="0" y="6"/>
                  <a:pt x="5" y="0"/>
                  <a:pt x="12" y="0"/>
                </a:cubicBezTo>
                <a:cubicBezTo>
                  <a:pt x="19" y="0"/>
                  <a:pt x="25" y="6"/>
                  <a:pt x="25" y="12"/>
                </a:cubicBezTo>
                <a:close/>
                <a:moveTo>
                  <a:pt x="25" y="187"/>
                </a:moveTo>
                <a:lnTo>
                  <a:pt x="25" y="262"/>
                </a:lnTo>
                <a:cubicBezTo>
                  <a:pt x="25" y="269"/>
                  <a:pt x="19" y="275"/>
                  <a:pt x="12" y="275"/>
                </a:cubicBezTo>
                <a:cubicBezTo>
                  <a:pt x="5" y="275"/>
                  <a:pt x="0" y="269"/>
                  <a:pt x="0" y="262"/>
                </a:cubicBezTo>
                <a:lnTo>
                  <a:pt x="0" y="187"/>
                </a:lnTo>
                <a:cubicBezTo>
                  <a:pt x="0" y="181"/>
                  <a:pt x="5" y="175"/>
                  <a:pt x="12" y="175"/>
                </a:cubicBezTo>
                <a:cubicBezTo>
                  <a:pt x="19" y="175"/>
                  <a:pt x="25" y="181"/>
                  <a:pt x="25" y="187"/>
                </a:cubicBezTo>
                <a:close/>
                <a:moveTo>
                  <a:pt x="25" y="362"/>
                </a:moveTo>
                <a:lnTo>
                  <a:pt x="25" y="437"/>
                </a:lnTo>
                <a:cubicBezTo>
                  <a:pt x="25" y="444"/>
                  <a:pt x="19" y="450"/>
                  <a:pt x="12" y="450"/>
                </a:cubicBezTo>
                <a:cubicBezTo>
                  <a:pt x="5" y="450"/>
                  <a:pt x="0" y="444"/>
                  <a:pt x="0" y="437"/>
                </a:cubicBezTo>
                <a:lnTo>
                  <a:pt x="0" y="362"/>
                </a:lnTo>
                <a:cubicBezTo>
                  <a:pt x="0" y="356"/>
                  <a:pt x="5" y="350"/>
                  <a:pt x="12" y="350"/>
                </a:cubicBezTo>
                <a:cubicBezTo>
                  <a:pt x="19" y="350"/>
                  <a:pt x="25" y="356"/>
                  <a:pt x="25" y="362"/>
                </a:cubicBezTo>
                <a:close/>
                <a:moveTo>
                  <a:pt x="25" y="537"/>
                </a:moveTo>
                <a:lnTo>
                  <a:pt x="25" y="612"/>
                </a:lnTo>
                <a:cubicBezTo>
                  <a:pt x="25" y="619"/>
                  <a:pt x="19" y="625"/>
                  <a:pt x="12" y="625"/>
                </a:cubicBezTo>
                <a:cubicBezTo>
                  <a:pt x="5" y="625"/>
                  <a:pt x="0" y="619"/>
                  <a:pt x="0" y="612"/>
                </a:cubicBezTo>
                <a:lnTo>
                  <a:pt x="0" y="537"/>
                </a:lnTo>
                <a:cubicBezTo>
                  <a:pt x="0" y="531"/>
                  <a:pt x="5" y="525"/>
                  <a:pt x="12" y="525"/>
                </a:cubicBezTo>
                <a:cubicBezTo>
                  <a:pt x="19" y="525"/>
                  <a:pt x="25" y="531"/>
                  <a:pt x="25" y="537"/>
                </a:cubicBezTo>
                <a:close/>
                <a:moveTo>
                  <a:pt x="25" y="712"/>
                </a:moveTo>
                <a:lnTo>
                  <a:pt x="25" y="787"/>
                </a:lnTo>
                <a:cubicBezTo>
                  <a:pt x="25" y="794"/>
                  <a:pt x="19" y="800"/>
                  <a:pt x="12" y="800"/>
                </a:cubicBezTo>
                <a:cubicBezTo>
                  <a:pt x="5" y="800"/>
                  <a:pt x="0" y="794"/>
                  <a:pt x="0" y="787"/>
                </a:cubicBezTo>
                <a:lnTo>
                  <a:pt x="0" y="712"/>
                </a:lnTo>
                <a:cubicBezTo>
                  <a:pt x="0" y="706"/>
                  <a:pt x="5" y="700"/>
                  <a:pt x="12" y="700"/>
                </a:cubicBezTo>
                <a:cubicBezTo>
                  <a:pt x="19" y="700"/>
                  <a:pt x="25" y="706"/>
                  <a:pt x="25" y="712"/>
                </a:cubicBezTo>
                <a:close/>
                <a:moveTo>
                  <a:pt x="25" y="887"/>
                </a:moveTo>
                <a:lnTo>
                  <a:pt x="25" y="962"/>
                </a:lnTo>
                <a:cubicBezTo>
                  <a:pt x="25" y="969"/>
                  <a:pt x="19" y="975"/>
                  <a:pt x="12" y="975"/>
                </a:cubicBezTo>
                <a:cubicBezTo>
                  <a:pt x="5" y="975"/>
                  <a:pt x="0" y="969"/>
                  <a:pt x="0" y="962"/>
                </a:cubicBezTo>
                <a:lnTo>
                  <a:pt x="0" y="887"/>
                </a:lnTo>
                <a:cubicBezTo>
                  <a:pt x="0" y="881"/>
                  <a:pt x="5" y="875"/>
                  <a:pt x="12" y="875"/>
                </a:cubicBezTo>
                <a:cubicBezTo>
                  <a:pt x="19" y="875"/>
                  <a:pt x="25" y="881"/>
                  <a:pt x="25" y="887"/>
                </a:cubicBezTo>
                <a:close/>
                <a:moveTo>
                  <a:pt x="25" y="1062"/>
                </a:moveTo>
                <a:lnTo>
                  <a:pt x="25" y="1137"/>
                </a:lnTo>
                <a:cubicBezTo>
                  <a:pt x="25" y="1144"/>
                  <a:pt x="19" y="1150"/>
                  <a:pt x="12" y="1150"/>
                </a:cubicBezTo>
                <a:cubicBezTo>
                  <a:pt x="5" y="1150"/>
                  <a:pt x="0" y="1144"/>
                  <a:pt x="0" y="1137"/>
                </a:cubicBezTo>
                <a:lnTo>
                  <a:pt x="0" y="1062"/>
                </a:lnTo>
                <a:cubicBezTo>
                  <a:pt x="0" y="1056"/>
                  <a:pt x="5" y="1050"/>
                  <a:pt x="12" y="1050"/>
                </a:cubicBezTo>
                <a:cubicBezTo>
                  <a:pt x="19" y="1050"/>
                  <a:pt x="25" y="1056"/>
                  <a:pt x="25" y="1062"/>
                </a:cubicBezTo>
                <a:close/>
                <a:moveTo>
                  <a:pt x="25" y="1237"/>
                </a:moveTo>
                <a:lnTo>
                  <a:pt x="25" y="1312"/>
                </a:lnTo>
                <a:cubicBezTo>
                  <a:pt x="25" y="1319"/>
                  <a:pt x="19" y="1325"/>
                  <a:pt x="12" y="1325"/>
                </a:cubicBezTo>
                <a:cubicBezTo>
                  <a:pt x="5" y="1325"/>
                  <a:pt x="0" y="1319"/>
                  <a:pt x="0" y="1312"/>
                </a:cubicBezTo>
                <a:lnTo>
                  <a:pt x="0" y="1237"/>
                </a:lnTo>
                <a:cubicBezTo>
                  <a:pt x="0" y="1231"/>
                  <a:pt x="5" y="1225"/>
                  <a:pt x="12" y="1225"/>
                </a:cubicBezTo>
                <a:cubicBezTo>
                  <a:pt x="19" y="1225"/>
                  <a:pt x="25" y="1231"/>
                  <a:pt x="25" y="1237"/>
                </a:cubicBezTo>
                <a:close/>
                <a:moveTo>
                  <a:pt x="25" y="1412"/>
                </a:moveTo>
                <a:lnTo>
                  <a:pt x="25" y="1487"/>
                </a:lnTo>
                <a:cubicBezTo>
                  <a:pt x="25" y="1494"/>
                  <a:pt x="19" y="1500"/>
                  <a:pt x="12" y="1500"/>
                </a:cubicBezTo>
                <a:cubicBezTo>
                  <a:pt x="5" y="1500"/>
                  <a:pt x="0" y="1494"/>
                  <a:pt x="0" y="1487"/>
                </a:cubicBezTo>
                <a:lnTo>
                  <a:pt x="0" y="1412"/>
                </a:lnTo>
                <a:cubicBezTo>
                  <a:pt x="0" y="1406"/>
                  <a:pt x="5" y="1400"/>
                  <a:pt x="12" y="1400"/>
                </a:cubicBezTo>
                <a:cubicBezTo>
                  <a:pt x="19" y="1400"/>
                  <a:pt x="25" y="1406"/>
                  <a:pt x="25" y="1412"/>
                </a:cubicBezTo>
                <a:close/>
                <a:moveTo>
                  <a:pt x="25" y="1587"/>
                </a:moveTo>
                <a:lnTo>
                  <a:pt x="25" y="1662"/>
                </a:lnTo>
                <a:cubicBezTo>
                  <a:pt x="25" y="1669"/>
                  <a:pt x="19" y="1675"/>
                  <a:pt x="12" y="1675"/>
                </a:cubicBezTo>
                <a:cubicBezTo>
                  <a:pt x="5" y="1675"/>
                  <a:pt x="0" y="1669"/>
                  <a:pt x="0" y="1662"/>
                </a:cubicBezTo>
                <a:lnTo>
                  <a:pt x="0" y="1587"/>
                </a:lnTo>
                <a:cubicBezTo>
                  <a:pt x="0" y="1581"/>
                  <a:pt x="5" y="1575"/>
                  <a:pt x="12" y="1575"/>
                </a:cubicBezTo>
                <a:cubicBezTo>
                  <a:pt x="19" y="1575"/>
                  <a:pt x="25" y="1581"/>
                  <a:pt x="25" y="1587"/>
                </a:cubicBezTo>
                <a:close/>
                <a:moveTo>
                  <a:pt x="25" y="1762"/>
                </a:moveTo>
                <a:lnTo>
                  <a:pt x="25" y="1837"/>
                </a:lnTo>
                <a:cubicBezTo>
                  <a:pt x="25" y="1844"/>
                  <a:pt x="19" y="1850"/>
                  <a:pt x="12" y="1850"/>
                </a:cubicBezTo>
                <a:cubicBezTo>
                  <a:pt x="5" y="1850"/>
                  <a:pt x="0" y="1844"/>
                  <a:pt x="0" y="1837"/>
                </a:cubicBezTo>
                <a:lnTo>
                  <a:pt x="0" y="1762"/>
                </a:lnTo>
                <a:cubicBezTo>
                  <a:pt x="0" y="1756"/>
                  <a:pt x="5" y="1750"/>
                  <a:pt x="12" y="1750"/>
                </a:cubicBezTo>
                <a:cubicBezTo>
                  <a:pt x="19" y="1750"/>
                  <a:pt x="25" y="1756"/>
                  <a:pt x="25" y="1762"/>
                </a:cubicBezTo>
                <a:close/>
                <a:moveTo>
                  <a:pt x="25" y="1937"/>
                </a:moveTo>
                <a:lnTo>
                  <a:pt x="25" y="2012"/>
                </a:lnTo>
                <a:cubicBezTo>
                  <a:pt x="25" y="2019"/>
                  <a:pt x="19" y="2025"/>
                  <a:pt x="12" y="2025"/>
                </a:cubicBezTo>
                <a:cubicBezTo>
                  <a:pt x="5" y="2025"/>
                  <a:pt x="0" y="2019"/>
                  <a:pt x="0" y="2012"/>
                </a:cubicBezTo>
                <a:lnTo>
                  <a:pt x="0" y="1937"/>
                </a:lnTo>
                <a:cubicBezTo>
                  <a:pt x="0" y="1931"/>
                  <a:pt x="5" y="1925"/>
                  <a:pt x="12" y="1925"/>
                </a:cubicBezTo>
                <a:cubicBezTo>
                  <a:pt x="19" y="1925"/>
                  <a:pt x="25" y="1931"/>
                  <a:pt x="25" y="1937"/>
                </a:cubicBezTo>
                <a:close/>
                <a:moveTo>
                  <a:pt x="25" y="2112"/>
                </a:moveTo>
                <a:lnTo>
                  <a:pt x="25" y="2187"/>
                </a:lnTo>
                <a:cubicBezTo>
                  <a:pt x="25" y="2194"/>
                  <a:pt x="19" y="2200"/>
                  <a:pt x="12" y="2200"/>
                </a:cubicBezTo>
                <a:cubicBezTo>
                  <a:pt x="5" y="2200"/>
                  <a:pt x="0" y="2194"/>
                  <a:pt x="0" y="2187"/>
                </a:cubicBezTo>
                <a:lnTo>
                  <a:pt x="0" y="2112"/>
                </a:lnTo>
                <a:cubicBezTo>
                  <a:pt x="0" y="2106"/>
                  <a:pt x="5" y="2100"/>
                  <a:pt x="12" y="2100"/>
                </a:cubicBezTo>
                <a:cubicBezTo>
                  <a:pt x="19" y="2100"/>
                  <a:pt x="25" y="2106"/>
                  <a:pt x="25" y="2112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beve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323" name="Rectangle 812"/>
          <p:cNvSpPr>
            <a:spLocks noChangeArrowheads="1"/>
          </p:cNvSpPr>
          <p:nvPr/>
        </p:nvSpPr>
        <p:spPr bwMode="auto">
          <a:xfrm>
            <a:off x="7412037" y="3037682"/>
            <a:ext cx="168275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B: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24" name="Rectangle 813"/>
          <p:cNvSpPr>
            <a:spLocks noChangeArrowheads="1"/>
          </p:cNvSpPr>
          <p:nvPr/>
        </p:nvSpPr>
        <p:spPr bwMode="auto">
          <a:xfrm>
            <a:off x="7412037" y="3250407"/>
            <a:ext cx="10795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T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25" name="Rectangle 814"/>
          <p:cNvSpPr>
            <a:spLocks noChangeArrowheads="1"/>
          </p:cNvSpPr>
          <p:nvPr/>
        </p:nvSpPr>
        <p:spPr bwMode="auto">
          <a:xfrm>
            <a:off x="7519987" y="3356769"/>
            <a:ext cx="762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900" b="0">
                <a:solidFill>
                  <a:srgbClr val="000000"/>
                </a:solidFill>
              </a:rPr>
              <a:t>B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26" name="Rectangle 815"/>
          <p:cNvSpPr>
            <a:spLocks noChangeArrowheads="1"/>
          </p:cNvSpPr>
          <p:nvPr/>
        </p:nvSpPr>
        <p:spPr bwMode="auto">
          <a:xfrm>
            <a:off x="7405687" y="3631407"/>
            <a:ext cx="11906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P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27" name="Rectangle 816"/>
          <p:cNvSpPr>
            <a:spLocks noChangeArrowheads="1"/>
          </p:cNvSpPr>
          <p:nvPr/>
        </p:nvSpPr>
        <p:spPr bwMode="auto">
          <a:xfrm>
            <a:off x="7400925" y="3918744"/>
            <a:ext cx="119062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P</a:t>
            </a: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328" name="Rectangle 817"/>
          <p:cNvSpPr>
            <a:spLocks noChangeArrowheads="1"/>
          </p:cNvSpPr>
          <p:nvPr/>
        </p:nvSpPr>
        <p:spPr bwMode="auto">
          <a:xfrm>
            <a:off x="7400925" y="4190207"/>
            <a:ext cx="138112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BE" sz="1400" b="0">
                <a:solidFill>
                  <a:srgbClr val="000000"/>
                </a:solidFill>
              </a:rPr>
              <a:t>G</a:t>
            </a:r>
            <a:endParaRPr lang="en-US" altLang="nl-BE" sz="120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36563" y="4715668"/>
            <a:ext cx="7345362" cy="1803400"/>
            <a:chOff x="436563" y="4715668"/>
            <a:chExt cx="7345362" cy="1803400"/>
          </a:xfrm>
        </p:grpSpPr>
        <p:sp>
          <p:nvSpPr>
            <p:cNvPr id="434" name="Rectangle 205"/>
            <p:cNvSpPr>
              <a:spLocks noChangeArrowheads="1"/>
            </p:cNvSpPr>
            <p:nvPr/>
          </p:nvSpPr>
          <p:spPr bwMode="auto">
            <a:xfrm>
              <a:off x="436563" y="4949031"/>
              <a:ext cx="7345362" cy="288925"/>
            </a:xfrm>
            <a:prstGeom prst="rect">
              <a:avLst/>
            </a:prstGeom>
            <a:solidFill>
              <a:srgbClr val="BB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GB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35" name="Rectangle 206"/>
            <p:cNvSpPr>
              <a:spLocks noChangeArrowheads="1"/>
            </p:cNvSpPr>
            <p:nvPr/>
          </p:nvSpPr>
          <p:spPr bwMode="auto">
            <a:xfrm>
              <a:off x="500063" y="4985543"/>
              <a:ext cx="511175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>
                  <a:solidFill>
                    <a:srgbClr val="000000"/>
                  </a:solidFill>
                </a:rPr>
                <a:t>Tabel 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36" name="Rectangle 207"/>
            <p:cNvSpPr>
              <a:spLocks noChangeArrowheads="1"/>
            </p:cNvSpPr>
            <p:nvPr/>
          </p:nvSpPr>
          <p:spPr bwMode="auto">
            <a:xfrm>
              <a:off x="1011238" y="4991893"/>
              <a:ext cx="2892425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Schilderij          primaire sleutel = {S_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38" name="Rectangle 208"/>
            <p:cNvSpPr>
              <a:spLocks noChangeArrowheads="1"/>
            </p:cNvSpPr>
            <p:nvPr/>
          </p:nvSpPr>
          <p:spPr bwMode="auto">
            <a:xfrm>
              <a:off x="3903663" y="4991893"/>
              <a:ext cx="177800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ID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39" name="Rectangle 209"/>
            <p:cNvSpPr>
              <a:spLocks noChangeArrowheads="1"/>
            </p:cNvSpPr>
            <p:nvPr/>
          </p:nvSpPr>
          <p:spPr bwMode="auto">
            <a:xfrm>
              <a:off x="4081463" y="4991893"/>
              <a:ext cx="217487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, B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40" name="Rectangle 210"/>
            <p:cNvSpPr>
              <a:spLocks noChangeArrowheads="1"/>
            </p:cNvSpPr>
            <p:nvPr/>
          </p:nvSpPr>
          <p:spPr bwMode="auto">
            <a:xfrm>
              <a:off x="4298950" y="5098256"/>
              <a:ext cx="63500" cy="122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900" b="0">
                  <a:solidFill>
                    <a:srgbClr val="000000"/>
                  </a:solidFill>
                </a:rPr>
                <a:t>1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41" name="Rectangle 211"/>
            <p:cNvSpPr>
              <a:spLocks noChangeArrowheads="1"/>
            </p:cNvSpPr>
            <p:nvPr/>
          </p:nvSpPr>
          <p:spPr bwMode="auto">
            <a:xfrm>
              <a:off x="4362450" y="4991893"/>
              <a:ext cx="2535238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}    vreemde sleutel = {Eigenaar}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31" name="Rectangle 301"/>
            <p:cNvSpPr>
              <a:spLocks noChangeArrowheads="1"/>
            </p:cNvSpPr>
            <p:nvPr/>
          </p:nvSpPr>
          <p:spPr bwMode="auto">
            <a:xfrm>
              <a:off x="446088" y="4715668"/>
              <a:ext cx="3719512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SELECT * FROM Schilderij : toegangsniveau P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32" name="Rectangle 303"/>
            <p:cNvSpPr>
              <a:spLocks noChangeArrowheads="1"/>
            </p:cNvSpPr>
            <p:nvPr/>
          </p:nvSpPr>
          <p:spPr bwMode="auto">
            <a:xfrm>
              <a:off x="436563" y="4949031"/>
              <a:ext cx="7345362" cy="28892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GB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33" name="Rectangle 304"/>
            <p:cNvSpPr>
              <a:spLocks noChangeArrowheads="1"/>
            </p:cNvSpPr>
            <p:nvPr/>
          </p:nvSpPr>
          <p:spPr bwMode="auto">
            <a:xfrm>
              <a:off x="500063" y="4985543"/>
              <a:ext cx="511175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>
                  <a:solidFill>
                    <a:srgbClr val="000000"/>
                  </a:solidFill>
                </a:rPr>
                <a:t>Tabel 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34" name="Rectangle 305"/>
            <p:cNvSpPr>
              <a:spLocks noChangeArrowheads="1"/>
            </p:cNvSpPr>
            <p:nvPr/>
          </p:nvSpPr>
          <p:spPr bwMode="auto">
            <a:xfrm>
              <a:off x="1011238" y="4991893"/>
              <a:ext cx="2892425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Schilderij          primaire sleutel = {S_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35" name="Rectangle 306"/>
            <p:cNvSpPr>
              <a:spLocks noChangeArrowheads="1"/>
            </p:cNvSpPr>
            <p:nvPr/>
          </p:nvSpPr>
          <p:spPr bwMode="auto">
            <a:xfrm>
              <a:off x="3903663" y="4991893"/>
              <a:ext cx="177800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ID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36" name="Rectangle 307"/>
            <p:cNvSpPr>
              <a:spLocks noChangeArrowheads="1"/>
            </p:cNvSpPr>
            <p:nvPr/>
          </p:nvSpPr>
          <p:spPr bwMode="auto">
            <a:xfrm>
              <a:off x="4081463" y="4991893"/>
              <a:ext cx="217487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, B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37" name="Rectangle 308"/>
            <p:cNvSpPr>
              <a:spLocks noChangeArrowheads="1"/>
            </p:cNvSpPr>
            <p:nvPr/>
          </p:nvSpPr>
          <p:spPr bwMode="auto">
            <a:xfrm>
              <a:off x="4298950" y="5098256"/>
              <a:ext cx="63500" cy="122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900" b="0">
                  <a:solidFill>
                    <a:srgbClr val="000000"/>
                  </a:solidFill>
                </a:rPr>
                <a:t>1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38" name="Rectangle 309"/>
            <p:cNvSpPr>
              <a:spLocks noChangeArrowheads="1"/>
            </p:cNvSpPr>
            <p:nvPr/>
          </p:nvSpPr>
          <p:spPr bwMode="auto">
            <a:xfrm>
              <a:off x="4362450" y="4991893"/>
              <a:ext cx="2836863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}    vreemde sleutel = {Eigenaar, B</a:t>
              </a:r>
              <a:r>
                <a:rPr lang="en-US" altLang="nl-BE" sz="1400" b="0" baseline="-25000">
                  <a:solidFill>
                    <a:srgbClr val="000000"/>
                  </a:solidFill>
                </a:rPr>
                <a:t>5</a:t>
              </a:r>
              <a:r>
                <a:rPr lang="en-US" altLang="nl-BE" sz="1400" b="0">
                  <a:solidFill>
                    <a:srgbClr val="000000"/>
                  </a:solidFill>
                </a:rPr>
                <a:t>}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43" name="Rectangle 213"/>
            <p:cNvSpPr>
              <a:spLocks noChangeArrowheads="1"/>
            </p:cNvSpPr>
            <p:nvPr/>
          </p:nvSpPr>
          <p:spPr bwMode="auto">
            <a:xfrm>
              <a:off x="436563" y="5322093"/>
              <a:ext cx="7345362" cy="490538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GB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44" name="Rectangle 214"/>
            <p:cNvSpPr>
              <a:spLocks noChangeArrowheads="1"/>
            </p:cNvSpPr>
            <p:nvPr/>
          </p:nvSpPr>
          <p:spPr bwMode="auto">
            <a:xfrm>
              <a:off x="436563" y="5322093"/>
              <a:ext cx="7345362" cy="490538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GB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45" name="Rectangle 215"/>
            <p:cNvSpPr>
              <a:spLocks noChangeArrowheads="1"/>
            </p:cNvSpPr>
            <p:nvPr/>
          </p:nvSpPr>
          <p:spPr bwMode="auto">
            <a:xfrm>
              <a:off x="501650" y="5352256"/>
              <a:ext cx="217488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S_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46" name="Rectangle 216"/>
            <p:cNvSpPr>
              <a:spLocks noChangeArrowheads="1"/>
            </p:cNvSpPr>
            <p:nvPr/>
          </p:nvSpPr>
          <p:spPr bwMode="auto">
            <a:xfrm>
              <a:off x="719138" y="5352256"/>
              <a:ext cx="177800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ID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47" name="Rectangle 217"/>
            <p:cNvSpPr>
              <a:spLocks noChangeArrowheads="1"/>
            </p:cNvSpPr>
            <p:nvPr/>
          </p:nvSpPr>
          <p:spPr bwMode="auto">
            <a:xfrm>
              <a:off x="895350" y="5352256"/>
              <a:ext cx="49213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: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48" name="Rectangle 218"/>
            <p:cNvSpPr>
              <a:spLocks noChangeArrowheads="1"/>
            </p:cNvSpPr>
            <p:nvPr/>
          </p:nvSpPr>
          <p:spPr bwMode="auto">
            <a:xfrm>
              <a:off x="501650" y="5564981"/>
              <a:ext cx="344488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char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49" name="Rectangle 219"/>
            <p:cNvSpPr>
              <a:spLocks noChangeArrowheads="1"/>
            </p:cNvSpPr>
            <p:nvPr/>
          </p:nvSpPr>
          <p:spPr bwMode="auto">
            <a:xfrm>
              <a:off x="846138" y="5564981"/>
              <a:ext cx="215900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(3)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50" name="Rectangle 220"/>
            <p:cNvSpPr>
              <a:spLocks noChangeArrowheads="1"/>
            </p:cNvSpPr>
            <p:nvPr/>
          </p:nvSpPr>
          <p:spPr bwMode="auto">
            <a:xfrm>
              <a:off x="1714500" y="5352256"/>
              <a:ext cx="522288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Naam: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51" name="Rectangle 221"/>
            <p:cNvSpPr>
              <a:spLocks noChangeArrowheads="1"/>
            </p:cNvSpPr>
            <p:nvPr/>
          </p:nvSpPr>
          <p:spPr bwMode="auto">
            <a:xfrm>
              <a:off x="1714500" y="5564981"/>
              <a:ext cx="590550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varchar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52" name="Rectangle 222"/>
            <p:cNvSpPr>
              <a:spLocks noChangeArrowheads="1"/>
            </p:cNvSpPr>
            <p:nvPr/>
          </p:nvSpPr>
          <p:spPr bwMode="auto">
            <a:xfrm>
              <a:off x="3163888" y="5352256"/>
              <a:ext cx="660400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Periode: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53" name="Rectangle 223"/>
            <p:cNvSpPr>
              <a:spLocks noChangeArrowheads="1"/>
            </p:cNvSpPr>
            <p:nvPr/>
          </p:nvSpPr>
          <p:spPr bwMode="auto">
            <a:xfrm>
              <a:off x="3163888" y="5564981"/>
              <a:ext cx="541337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integer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54" name="Rectangle 224"/>
            <p:cNvSpPr>
              <a:spLocks noChangeArrowheads="1"/>
            </p:cNvSpPr>
            <p:nvPr/>
          </p:nvSpPr>
          <p:spPr bwMode="auto">
            <a:xfrm>
              <a:off x="4441825" y="5361781"/>
              <a:ext cx="669925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Waarde: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55" name="Rectangle 225"/>
            <p:cNvSpPr>
              <a:spLocks noChangeArrowheads="1"/>
            </p:cNvSpPr>
            <p:nvPr/>
          </p:nvSpPr>
          <p:spPr bwMode="auto">
            <a:xfrm>
              <a:off x="4441825" y="5574506"/>
              <a:ext cx="295275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real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56" name="Rectangle 226"/>
            <p:cNvSpPr>
              <a:spLocks noChangeArrowheads="1"/>
            </p:cNvSpPr>
            <p:nvPr/>
          </p:nvSpPr>
          <p:spPr bwMode="auto">
            <a:xfrm>
              <a:off x="5942013" y="5352256"/>
              <a:ext cx="758825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Eigenaar: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57" name="Rectangle 227"/>
            <p:cNvSpPr>
              <a:spLocks noChangeArrowheads="1"/>
            </p:cNvSpPr>
            <p:nvPr/>
          </p:nvSpPr>
          <p:spPr bwMode="auto">
            <a:xfrm>
              <a:off x="5942013" y="5564981"/>
              <a:ext cx="590550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varchar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58" name="Rectangle 228"/>
            <p:cNvSpPr>
              <a:spLocks noChangeArrowheads="1"/>
            </p:cNvSpPr>
            <p:nvPr/>
          </p:nvSpPr>
          <p:spPr bwMode="auto">
            <a:xfrm>
              <a:off x="436563" y="5887243"/>
              <a:ext cx="7345362" cy="614363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GB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59" name="Rectangle 229"/>
            <p:cNvSpPr>
              <a:spLocks noChangeArrowheads="1"/>
            </p:cNvSpPr>
            <p:nvPr/>
          </p:nvSpPr>
          <p:spPr bwMode="auto">
            <a:xfrm>
              <a:off x="533400" y="5945981"/>
              <a:ext cx="315913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S01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60" name="Rectangle 230"/>
            <p:cNvSpPr>
              <a:spLocks noChangeArrowheads="1"/>
            </p:cNvSpPr>
            <p:nvPr/>
          </p:nvSpPr>
          <p:spPr bwMode="auto">
            <a:xfrm>
              <a:off x="1706563" y="5945981"/>
              <a:ext cx="908050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Vissershuis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61" name="Rectangle 231"/>
            <p:cNvSpPr>
              <a:spLocks noChangeArrowheads="1"/>
            </p:cNvSpPr>
            <p:nvPr/>
          </p:nvSpPr>
          <p:spPr bwMode="auto">
            <a:xfrm>
              <a:off x="3221038" y="5945981"/>
              <a:ext cx="393700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1882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62" name="Rectangle 232"/>
            <p:cNvSpPr>
              <a:spLocks noChangeArrowheads="1"/>
            </p:cNvSpPr>
            <p:nvPr/>
          </p:nvSpPr>
          <p:spPr bwMode="auto">
            <a:xfrm>
              <a:off x="6030913" y="5945981"/>
              <a:ext cx="454025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NULL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63" name="Rectangle 233"/>
            <p:cNvSpPr>
              <a:spLocks noChangeArrowheads="1"/>
            </p:cNvSpPr>
            <p:nvPr/>
          </p:nvSpPr>
          <p:spPr bwMode="auto">
            <a:xfrm>
              <a:off x="4487863" y="5945981"/>
              <a:ext cx="454025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NULL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64" name="Rectangle 234"/>
            <p:cNvSpPr>
              <a:spLocks noChangeArrowheads="1"/>
            </p:cNvSpPr>
            <p:nvPr/>
          </p:nvSpPr>
          <p:spPr bwMode="auto">
            <a:xfrm>
              <a:off x="528638" y="6233318"/>
              <a:ext cx="315912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S03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65" name="Rectangle 235"/>
            <p:cNvSpPr>
              <a:spLocks noChangeArrowheads="1"/>
            </p:cNvSpPr>
            <p:nvPr/>
          </p:nvSpPr>
          <p:spPr bwMode="auto">
            <a:xfrm>
              <a:off x="1701800" y="6233318"/>
              <a:ext cx="442913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Mona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66" name="Rectangle 236"/>
            <p:cNvSpPr>
              <a:spLocks noChangeArrowheads="1"/>
            </p:cNvSpPr>
            <p:nvPr/>
          </p:nvSpPr>
          <p:spPr bwMode="auto">
            <a:xfrm>
              <a:off x="2193925" y="6233318"/>
              <a:ext cx="325438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Lisa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67" name="Rectangle 237"/>
            <p:cNvSpPr>
              <a:spLocks noChangeArrowheads="1"/>
            </p:cNvSpPr>
            <p:nvPr/>
          </p:nvSpPr>
          <p:spPr bwMode="auto">
            <a:xfrm>
              <a:off x="3216275" y="6233318"/>
              <a:ext cx="393700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1499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68" name="Rectangle 238"/>
            <p:cNvSpPr>
              <a:spLocks noChangeArrowheads="1"/>
            </p:cNvSpPr>
            <p:nvPr/>
          </p:nvSpPr>
          <p:spPr bwMode="auto">
            <a:xfrm>
              <a:off x="6051550" y="6233318"/>
              <a:ext cx="541338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Louvre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69" name="Rectangle 239"/>
            <p:cNvSpPr>
              <a:spLocks noChangeArrowheads="1"/>
            </p:cNvSpPr>
            <p:nvPr/>
          </p:nvSpPr>
          <p:spPr bwMode="auto">
            <a:xfrm>
              <a:off x="4483100" y="6233318"/>
              <a:ext cx="454025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NULL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70" name="Line 240"/>
            <p:cNvSpPr>
              <a:spLocks noChangeShapeType="1"/>
            </p:cNvSpPr>
            <p:nvPr/>
          </p:nvSpPr>
          <p:spPr bwMode="auto">
            <a:xfrm>
              <a:off x="436563" y="6174581"/>
              <a:ext cx="7345362" cy="158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71" name="Line 241"/>
            <p:cNvSpPr>
              <a:spLocks noChangeShapeType="1"/>
            </p:cNvSpPr>
            <p:nvPr/>
          </p:nvSpPr>
          <p:spPr bwMode="auto">
            <a:xfrm>
              <a:off x="1608138" y="5325268"/>
              <a:ext cx="1587" cy="4841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72" name="Line 242"/>
            <p:cNvSpPr>
              <a:spLocks noChangeShapeType="1"/>
            </p:cNvSpPr>
            <p:nvPr/>
          </p:nvSpPr>
          <p:spPr bwMode="auto">
            <a:xfrm flipH="1">
              <a:off x="1595438" y="5885656"/>
              <a:ext cx="4762" cy="6064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73" name="Line 243"/>
            <p:cNvSpPr>
              <a:spLocks noChangeShapeType="1"/>
            </p:cNvSpPr>
            <p:nvPr/>
          </p:nvSpPr>
          <p:spPr bwMode="auto">
            <a:xfrm>
              <a:off x="3060700" y="5885656"/>
              <a:ext cx="1588" cy="61753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74" name="Line 244"/>
            <p:cNvSpPr>
              <a:spLocks noChangeShapeType="1"/>
            </p:cNvSpPr>
            <p:nvPr/>
          </p:nvSpPr>
          <p:spPr bwMode="auto">
            <a:xfrm>
              <a:off x="4325938" y="5885656"/>
              <a:ext cx="1587" cy="60801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75" name="Line 245"/>
            <p:cNvSpPr>
              <a:spLocks noChangeShapeType="1"/>
            </p:cNvSpPr>
            <p:nvPr/>
          </p:nvSpPr>
          <p:spPr bwMode="auto">
            <a:xfrm flipH="1">
              <a:off x="5845175" y="5885656"/>
              <a:ext cx="4763" cy="60483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76" name="Line 246"/>
            <p:cNvSpPr>
              <a:spLocks noChangeShapeType="1"/>
            </p:cNvSpPr>
            <p:nvPr/>
          </p:nvSpPr>
          <p:spPr bwMode="auto">
            <a:xfrm>
              <a:off x="3060700" y="5325268"/>
              <a:ext cx="1588" cy="4841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77" name="Line 247"/>
            <p:cNvSpPr>
              <a:spLocks noChangeShapeType="1"/>
            </p:cNvSpPr>
            <p:nvPr/>
          </p:nvSpPr>
          <p:spPr bwMode="auto">
            <a:xfrm>
              <a:off x="4325938" y="5326856"/>
              <a:ext cx="1587" cy="4841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78" name="Line 248"/>
            <p:cNvSpPr>
              <a:spLocks noChangeShapeType="1"/>
            </p:cNvSpPr>
            <p:nvPr/>
          </p:nvSpPr>
          <p:spPr bwMode="auto">
            <a:xfrm>
              <a:off x="5849938" y="5322093"/>
              <a:ext cx="1587" cy="4841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79" name="Freeform 249"/>
            <p:cNvSpPr>
              <a:spLocks noEditPoints="1"/>
            </p:cNvSpPr>
            <p:nvPr/>
          </p:nvSpPr>
          <p:spPr bwMode="auto">
            <a:xfrm>
              <a:off x="1192213" y="5325268"/>
              <a:ext cx="12700" cy="484188"/>
            </a:xfrm>
            <a:custGeom>
              <a:avLst/>
              <a:gdLst>
                <a:gd name="T0" fmla="*/ 2147483647 w 8"/>
                <a:gd name="T1" fmla="*/ 0 h 305"/>
                <a:gd name="T2" fmla="*/ 2147483647 w 8"/>
                <a:gd name="T3" fmla="*/ 2147483647 h 305"/>
                <a:gd name="T4" fmla="*/ 0 w 8"/>
                <a:gd name="T5" fmla="*/ 2147483647 h 305"/>
                <a:gd name="T6" fmla="*/ 0 w 8"/>
                <a:gd name="T7" fmla="*/ 0 h 305"/>
                <a:gd name="T8" fmla="*/ 2147483647 w 8"/>
                <a:gd name="T9" fmla="*/ 0 h 305"/>
                <a:gd name="T10" fmla="*/ 2147483647 w 8"/>
                <a:gd name="T11" fmla="*/ 2147483647 h 305"/>
                <a:gd name="T12" fmla="*/ 2147483647 w 8"/>
                <a:gd name="T13" fmla="*/ 2147483647 h 305"/>
                <a:gd name="T14" fmla="*/ 0 w 8"/>
                <a:gd name="T15" fmla="*/ 2147483647 h 305"/>
                <a:gd name="T16" fmla="*/ 0 w 8"/>
                <a:gd name="T17" fmla="*/ 2147483647 h 305"/>
                <a:gd name="T18" fmla="*/ 2147483647 w 8"/>
                <a:gd name="T19" fmla="*/ 2147483647 h 305"/>
                <a:gd name="T20" fmla="*/ 2147483647 w 8"/>
                <a:gd name="T21" fmla="*/ 2147483647 h 305"/>
                <a:gd name="T22" fmla="*/ 2147483647 w 8"/>
                <a:gd name="T23" fmla="*/ 2147483647 h 305"/>
                <a:gd name="T24" fmla="*/ 0 w 8"/>
                <a:gd name="T25" fmla="*/ 2147483647 h 305"/>
                <a:gd name="T26" fmla="*/ 0 w 8"/>
                <a:gd name="T27" fmla="*/ 2147483647 h 305"/>
                <a:gd name="T28" fmla="*/ 2147483647 w 8"/>
                <a:gd name="T29" fmla="*/ 2147483647 h 305"/>
                <a:gd name="T30" fmla="*/ 2147483647 w 8"/>
                <a:gd name="T31" fmla="*/ 2147483647 h 305"/>
                <a:gd name="T32" fmla="*/ 2147483647 w 8"/>
                <a:gd name="T33" fmla="*/ 2147483647 h 305"/>
                <a:gd name="T34" fmla="*/ 0 w 8"/>
                <a:gd name="T35" fmla="*/ 2147483647 h 305"/>
                <a:gd name="T36" fmla="*/ 0 w 8"/>
                <a:gd name="T37" fmla="*/ 2147483647 h 305"/>
                <a:gd name="T38" fmla="*/ 2147483647 w 8"/>
                <a:gd name="T39" fmla="*/ 2147483647 h 305"/>
                <a:gd name="T40" fmla="*/ 2147483647 w 8"/>
                <a:gd name="T41" fmla="*/ 2147483647 h 305"/>
                <a:gd name="T42" fmla="*/ 2147483647 w 8"/>
                <a:gd name="T43" fmla="*/ 2147483647 h 305"/>
                <a:gd name="T44" fmla="*/ 0 w 8"/>
                <a:gd name="T45" fmla="*/ 2147483647 h 305"/>
                <a:gd name="T46" fmla="*/ 0 w 8"/>
                <a:gd name="T47" fmla="*/ 2147483647 h 305"/>
                <a:gd name="T48" fmla="*/ 2147483647 w 8"/>
                <a:gd name="T49" fmla="*/ 2147483647 h 305"/>
                <a:gd name="T50" fmla="*/ 2147483647 w 8"/>
                <a:gd name="T51" fmla="*/ 2147483647 h 305"/>
                <a:gd name="T52" fmla="*/ 2147483647 w 8"/>
                <a:gd name="T53" fmla="*/ 2147483647 h 305"/>
                <a:gd name="T54" fmla="*/ 0 w 8"/>
                <a:gd name="T55" fmla="*/ 2147483647 h 305"/>
                <a:gd name="T56" fmla="*/ 0 w 8"/>
                <a:gd name="T57" fmla="*/ 2147483647 h 305"/>
                <a:gd name="T58" fmla="*/ 2147483647 w 8"/>
                <a:gd name="T59" fmla="*/ 2147483647 h 30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"/>
                <a:gd name="T91" fmla="*/ 0 h 305"/>
                <a:gd name="T92" fmla="*/ 8 w 8"/>
                <a:gd name="T93" fmla="*/ 305 h 30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" h="305">
                  <a:moveTo>
                    <a:pt x="8" y="0"/>
                  </a:moveTo>
                  <a:lnTo>
                    <a:pt x="8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8" y="0"/>
                  </a:lnTo>
                  <a:close/>
                  <a:moveTo>
                    <a:pt x="8" y="56"/>
                  </a:moveTo>
                  <a:lnTo>
                    <a:pt x="8" y="88"/>
                  </a:lnTo>
                  <a:lnTo>
                    <a:pt x="0" y="88"/>
                  </a:lnTo>
                  <a:lnTo>
                    <a:pt x="0" y="56"/>
                  </a:lnTo>
                  <a:lnTo>
                    <a:pt x="8" y="56"/>
                  </a:lnTo>
                  <a:close/>
                  <a:moveTo>
                    <a:pt x="8" y="112"/>
                  </a:moveTo>
                  <a:lnTo>
                    <a:pt x="8" y="144"/>
                  </a:lnTo>
                  <a:lnTo>
                    <a:pt x="0" y="144"/>
                  </a:lnTo>
                  <a:lnTo>
                    <a:pt x="0" y="112"/>
                  </a:lnTo>
                  <a:lnTo>
                    <a:pt x="8" y="112"/>
                  </a:lnTo>
                  <a:close/>
                  <a:moveTo>
                    <a:pt x="8" y="168"/>
                  </a:moveTo>
                  <a:lnTo>
                    <a:pt x="8" y="200"/>
                  </a:lnTo>
                  <a:lnTo>
                    <a:pt x="0" y="200"/>
                  </a:lnTo>
                  <a:lnTo>
                    <a:pt x="0" y="168"/>
                  </a:lnTo>
                  <a:lnTo>
                    <a:pt x="8" y="168"/>
                  </a:lnTo>
                  <a:close/>
                  <a:moveTo>
                    <a:pt x="8" y="224"/>
                  </a:moveTo>
                  <a:lnTo>
                    <a:pt x="8" y="256"/>
                  </a:lnTo>
                  <a:lnTo>
                    <a:pt x="0" y="256"/>
                  </a:lnTo>
                  <a:lnTo>
                    <a:pt x="0" y="224"/>
                  </a:lnTo>
                  <a:lnTo>
                    <a:pt x="8" y="224"/>
                  </a:lnTo>
                  <a:close/>
                  <a:moveTo>
                    <a:pt x="8" y="280"/>
                  </a:moveTo>
                  <a:lnTo>
                    <a:pt x="8" y="305"/>
                  </a:lnTo>
                  <a:lnTo>
                    <a:pt x="0" y="305"/>
                  </a:lnTo>
                  <a:lnTo>
                    <a:pt x="0" y="280"/>
                  </a:lnTo>
                  <a:lnTo>
                    <a:pt x="8" y="28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bevel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480" name="Freeform 250"/>
            <p:cNvSpPr>
              <a:spLocks noEditPoints="1"/>
            </p:cNvSpPr>
            <p:nvPr/>
          </p:nvSpPr>
          <p:spPr bwMode="auto">
            <a:xfrm>
              <a:off x="1185863" y="5880893"/>
              <a:ext cx="9525" cy="614363"/>
            </a:xfrm>
            <a:custGeom>
              <a:avLst/>
              <a:gdLst>
                <a:gd name="T0" fmla="*/ 2147483647 w 25"/>
                <a:gd name="T1" fmla="*/ 2147483647 h 1612"/>
                <a:gd name="T2" fmla="*/ 0 w 25"/>
                <a:gd name="T3" fmla="*/ 2147483647 h 1612"/>
                <a:gd name="T4" fmla="*/ 2147483647 w 25"/>
                <a:gd name="T5" fmla="*/ 0 h 1612"/>
                <a:gd name="T6" fmla="*/ 2147483647 w 25"/>
                <a:gd name="T7" fmla="*/ 2147483647 h 1612"/>
                <a:gd name="T8" fmla="*/ 2147483647 w 25"/>
                <a:gd name="T9" fmla="*/ 2147483647 h 1612"/>
                <a:gd name="T10" fmla="*/ 0 w 25"/>
                <a:gd name="T11" fmla="*/ 2147483647 h 1612"/>
                <a:gd name="T12" fmla="*/ 2147483647 w 25"/>
                <a:gd name="T13" fmla="*/ 2147483647 h 1612"/>
                <a:gd name="T14" fmla="*/ 2147483647 w 25"/>
                <a:gd name="T15" fmla="*/ 2147483647 h 1612"/>
                <a:gd name="T16" fmla="*/ 0 w 25"/>
                <a:gd name="T17" fmla="*/ 2147483647 h 1612"/>
                <a:gd name="T18" fmla="*/ 2147483647 w 25"/>
                <a:gd name="T19" fmla="*/ 2147483647 h 1612"/>
                <a:gd name="T20" fmla="*/ 2147483647 w 25"/>
                <a:gd name="T21" fmla="*/ 2147483647 h 1612"/>
                <a:gd name="T22" fmla="*/ 2147483647 w 25"/>
                <a:gd name="T23" fmla="*/ 2147483647 h 1612"/>
                <a:gd name="T24" fmla="*/ 0 w 25"/>
                <a:gd name="T25" fmla="*/ 2147483647 h 1612"/>
                <a:gd name="T26" fmla="*/ 2147483647 w 25"/>
                <a:gd name="T27" fmla="*/ 2147483647 h 1612"/>
                <a:gd name="T28" fmla="*/ 2147483647 w 25"/>
                <a:gd name="T29" fmla="*/ 2147483647 h 1612"/>
                <a:gd name="T30" fmla="*/ 0 w 25"/>
                <a:gd name="T31" fmla="*/ 2147483647 h 1612"/>
                <a:gd name="T32" fmla="*/ 2147483647 w 25"/>
                <a:gd name="T33" fmla="*/ 2147483647 h 1612"/>
                <a:gd name="T34" fmla="*/ 2147483647 w 25"/>
                <a:gd name="T35" fmla="*/ 2147483647 h 1612"/>
                <a:gd name="T36" fmla="*/ 2147483647 w 25"/>
                <a:gd name="T37" fmla="*/ 2147483647 h 1612"/>
                <a:gd name="T38" fmla="*/ 0 w 25"/>
                <a:gd name="T39" fmla="*/ 2147483647 h 1612"/>
                <a:gd name="T40" fmla="*/ 2147483647 w 25"/>
                <a:gd name="T41" fmla="*/ 2147483647 h 1612"/>
                <a:gd name="T42" fmla="*/ 2147483647 w 25"/>
                <a:gd name="T43" fmla="*/ 2147483647 h 1612"/>
                <a:gd name="T44" fmla="*/ 0 w 25"/>
                <a:gd name="T45" fmla="*/ 2147483647 h 1612"/>
                <a:gd name="T46" fmla="*/ 2147483647 w 25"/>
                <a:gd name="T47" fmla="*/ 2147483647 h 1612"/>
                <a:gd name="T48" fmla="*/ 2147483647 w 25"/>
                <a:gd name="T49" fmla="*/ 2147483647 h 1612"/>
                <a:gd name="T50" fmla="*/ 2147483647 w 25"/>
                <a:gd name="T51" fmla="*/ 2147483647 h 1612"/>
                <a:gd name="T52" fmla="*/ 0 w 25"/>
                <a:gd name="T53" fmla="*/ 2147483647 h 1612"/>
                <a:gd name="T54" fmla="*/ 2147483647 w 25"/>
                <a:gd name="T55" fmla="*/ 2147483647 h 1612"/>
                <a:gd name="T56" fmla="*/ 2147483647 w 25"/>
                <a:gd name="T57" fmla="*/ 2147483647 h 1612"/>
                <a:gd name="T58" fmla="*/ 0 w 25"/>
                <a:gd name="T59" fmla="*/ 2147483647 h 1612"/>
                <a:gd name="T60" fmla="*/ 2147483647 w 25"/>
                <a:gd name="T61" fmla="*/ 2147483647 h 1612"/>
                <a:gd name="T62" fmla="*/ 2147483647 w 25"/>
                <a:gd name="T63" fmla="*/ 2147483647 h 1612"/>
                <a:gd name="T64" fmla="*/ 2147483647 w 25"/>
                <a:gd name="T65" fmla="*/ 2147483647 h 1612"/>
                <a:gd name="T66" fmla="*/ 0 w 25"/>
                <a:gd name="T67" fmla="*/ 2147483647 h 1612"/>
                <a:gd name="T68" fmla="*/ 2147483647 w 25"/>
                <a:gd name="T69" fmla="*/ 2147483647 h 161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5"/>
                <a:gd name="T106" fmla="*/ 0 h 1612"/>
                <a:gd name="T107" fmla="*/ 25 w 25"/>
                <a:gd name="T108" fmla="*/ 1612 h 161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5" h="1612">
                  <a:moveTo>
                    <a:pt x="25" y="12"/>
                  </a:moveTo>
                  <a:lnTo>
                    <a:pt x="25" y="87"/>
                  </a:lnTo>
                  <a:cubicBezTo>
                    <a:pt x="25" y="94"/>
                    <a:pt x="19" y="100"/>
                    <a:pt x="12" y="100"/>
                  </a:cubicBezTo>
                  <a:cubicBezTo>
                    <a:pt x="6" y="100"/>
                    <a:pt x="0" y="94"/>
                    <a:pt x="0" y="87"/>
                  </a:cubicBezTo>
                  <a:lnTo>
                    <a:pt x="0" y="12"/>
                  </a:lnTo>
                  <a:cubicBezTo>
                    <a:pt x="0" y="6"/>
                    <a:pt x="6" y="0"/>
                    <a:pt x="12" y="0"/>
                  </a:cubicBezTo>
                  <a:cubicBezTo>
                    <a:pt x="19" y="0"/>
                    <a:pt x="25" y="6"/>
                    <a:pt x="25" y="12"/>
                  </a:cubicBezTo>
                  <a:close/>
                  <a:moveTo>
                    <a:pt x="25" y="187"/>
                  </a:moveTo>
                  <a:lnTo>
                    <a:pt x="25" y="262"/>
                  </a:lnTo>
                  <a:cubicBezTo>
                    <a:pt x="25" y="269"/>
                    <a:pt x="19" y="275"/>
                    <a:pt x="12" y="275"/>
                  </a:cubicBezTo>
                  <a:cubicBezTo>
                    <a:pt x="6" y="275"/>
                    <a:pt x="0" y="269"/>
                    <a:pt x="0" y="262"/>
                  </a:cubicBezTo>
                  <a:lnTo>
                    <a:pt x="0" y="187"/>
                  </a:lnTo>
                  <a:cubicBezTo>
                    <a:pt x="0" y="181"/>
                    <a:pt x="6" y="175"/>
                    <a:pt x="12" y="175"/>
                  </a:cubicBezTo>
                  <a:cubicBezTo>
                    <a:pt x="19" y="175"/>
                    <a:pt x="25" y="181"/>
                    <a:pt x="25" y="187"/>
                  </a:cubicBezTo>
                  <a:close/>
                  <a:moveTo>
                    <a:pt x="25" y="362"/>
                  </a:moveTo>
                  <a:lnTo>
                    <a:pt x="25" y="437"/>
                  </a:lnTo>
                  <a:cubicBezTo>
                    <a:pt x="25" y="444"/>
                    <a:pt x="19" y="450"/>
                    <a:pt x="12" y="450"/>
                  </a:cubicBezTo>
                  <a:cubicBezTo>
                    <a:pt x="6" y="450"/>
                    <a:pt x="0" y="444"/>
                    <a:pt x="0" y="437"/>
                  </a:cubicBezTo>
                  <a:lnTo>
                    <a:pt x="0" y="362"/>
                  </a:lnTo>
                  <a:cubicBezTo>
                    <a:pt x="0" y="356"/>
                    <a:pt x="6" y="350"/>
                    <a:pt x="12" y="350"/>
                  </a:cubicBezTo>
                  <a:cubicBezTo>
                    <a:pt x="19" y="350"/>
                    <a:pt x="25" y="356"/>
                    <a:pt x="25" y="362"/>
                  </a:cubicBezTo>
                  <a:close/>
                  <a:moveTo>
                    <a:pt x="25" y="537"/>
                  </a:moveTo>
                  <a:lnTo>
                    <a:pt x="25" y="612"/>
                  </a:lnTo>
                  <a:cubicBezTo>
                    <a:pt x="25" y="619"/>
                    <a:pt x="19" y="625"/>
                    <a:pt x="12" y="625"/>
                  </a:cubicBezTo>
                  <a:cubicBezTo>
                    <a:pt x="6" y="625"/>
                    <a:pt x="0" y="619"/>
                    <a:pt x="0" y="612"/>
                  </a:cubicBezTo>
                  <a:lnTo>
                    <a:pt x="0" y="537"/>
                  </a:lnTo>
                  <a:cubicBezTo>
                    <a:pt x="0" y="531"/>
                    <a:pt x="6" y="525"/>
                    <a:pt x="12" y="525"/>
                  </a:cubicBezTo>
                  <a:cubicBezTo>
                    <a:pt x="19" y="525"/>
                    <a:pt x="25" y="531"/>
                    <a:pt x="25" y="537"/>
                  </a:cubicBezTo>
                  <a:close/>
                  <a:moveTo>
                    <a:pt x="25" y="712"/>
                  </a:moveTo>
                  <a:lnTo>
                    <a:pt x="25" y="787"/>
                  </a:lnTo>
                  <a:cubicBezTo>
                    <a:pt x="25" y="794"/>
                    <a:pt x="19" y="800"/>
                    <a:pt x="12" y="800"/>
                  </a:cubicBezTo>
                  <a:cubicBezTo>
                    <a:pt x="6" y="800"/>
                    <a:pt x="0" y="794"/>
                    <a:pt x="0" y="787"/>
                  </a:cubicBezTo>
                  <a:lnTo>
                    <a:pt x="0" y="712"/>
                  </a:lnTo>
                  <a:cubicBezTo>
                    <a:pt x="0" y="706"/>
                    <a:pt x="6" y="700"/>
                    <a:pt x="12" y="700"/>
                  </a:cubicBezTo>
                  <a:cubicBezTo>
                    <a:pt x="19" y="700"/>
                    <a:pt x="25" y="706"/>
                    <a:pt x="25" y="712"/>
                  </a:cubicBezTo>
                  <a:close/>
                  <a:moveTo>
                    <a:pt x="25" y="887"/>
                  </a:moveTo>
                  <a:lnTo>
                    <a:pt x="25" y="962"/>
                  </a:lnTo>
                  <a:cubicBezTo>
                    <a:pt x="25" y="969"/>
                    <a:pt x="19" y="975"/>
                    <a:pt x="12" y="975"/>
                  </a:cubicBezTo>
                  <a:cubicBezTo>
                    <a:pt x="6" y="975"/>
                    <a:pt x="0" y="969"/>
                    <a:pt x="0" y="962"/>
                  </a:cubicBezTo>
                  <a:lnTo>
                    <a:pt x="0" y="887"/>
                  </a:lnTo>
                  <a:cubicBezTo>
                    <a:pt x="0" y="881"/>
                    <a:pt x="6" y="875"/>
                    <a:pt x="12" y="875"/>
                  </a:cubicBezTo>
                  <a:cubicBezTo>
                    <a:pt x="19" y="875"/>
                    <a:pt x="25" y="881"/>
                    <a:pt x="25" y="887"/>
                  </a:cubicBezTo>
                  <a:close/>
                  <a:moveTo>
                    <a:pt x="25" y="1062"/>
                  </a:moveTo>
                  <a:lnTo>
                    <a:pt x="25" y="1137"/>
                  </a:lnTo>
                  <a:cubicBezTo>
                    <a:pt x="25" y="1144"/>
                    <a:pt x="19" y="1150"/>
                    <a:pt x="12" y="1150"/>
                  </a:cubicBezTo>
                  <a:cubicBezTo>
                    <a:pt x="6" y="1150"/>
                    <a:pt x="0" y="1144"/>
                    <a:pt x="0" y="1137"/>
                  </a:cubicBezTo>
                  <a:lnTo>
                    <a:pt x="0" y="1062"/>
                  </a:lnTo>
                  <a:cubicBezTo>
                    <a:pt x="0" y="1056"/>
                    <a:pt x="6" y="1050"/>
                    <a:pt x="12" y="1050"/>
                  </a:cubicBezTo>
                  <a:cubicBezTo>
                    <a:pt x="19" y="1050"/>
                    <a:pt x="25" y="1056"/>
                    <a:pt x="25" y="1062"/>
                  </a:cubicBezTo>
                  <a:close/>
                  <a:moveTo>
                    <a:pt x="25" y="1237"/>
                  </a:moveTo>
                  <a:lnTo>
                    <a:pt x="25" y="1312"/>
                  </a:lnTo>
                  <a:cubicBezTo>
                    <a:pt x="25" y="1319"/>
                    <a:pt x="19" y="1325"/>
                    <a:pt x="12" y="1325"/>
                  </a:cubicBezTo>
                  <a:cubicBezTo>
                    <a:pt x="6" y="1325"/>
                    <a:pt x="0" y="1319"/>
                    <a:pt x="0" y="1312"/>
                  </a:cubicBezTo>
                  <a:lnTo>
                    <a:pt x="0" y="1237"/>
                  </a:lnTo>
                  <a:cubicBezTo>
                    <a:pt x="0" y="1231"/>
                    <a:pt x="6" y="1225"/>
                    <a:pt x="12" y="1225"/>
                  </a:cubicBezTo>
                  <a:cubicBezTo>
                    <a:pt x="19" y="1225"/>
                    <a:pt x="25" y="1231"/>
                    <a:pt x="25" y="1237"/>
                  </a:cubicBezTo>
                  <a:close/>
                  <a:moveTo>
                    <a:pt x="25" y="1412"/>
                  </a:moveTo>
                  <a:lnTo>
                    <a:pt x="25" y="1487"/>
                  </a:lnTo>
                  <a:cubicBezTo>
                    <a:pt x="25" y="1494"/>
                    <a:pt x="19" y="1500"/>
                    <a:pt x="12" y="1500"/>
                  </a:cubicBezTo>
                  <a:cubicBezTo>
                    <a:pt x="6" y="1500"/>
                    <a:pt x="0" y="1494"/>
                    <a:pt x="0" y="1487"/>
                  </a:cubicBezTo>
                  <a:lnTo>
                    <a:pt x="0" y="1412"/>
                  </a:lnTo>
                  <a:cubicBezTo>
                    <a:pt x="0" y="1406"/>
                    <a:pt x="6" y="1400"/>
                    <a:pt x="12" y="1400"/>
                  </a:cubicBezTo>
                  <a:cubicBezTo>
                    <a:pt x="19" y="1400"/>
                    <a:pt x="25" y="1406"/>
                    <a:pt x="25" y="1412"/>
                  </a:cubicBezTo>
                  <a:close/>
                  <a:moveTo>
                    <a:pt x="25" y="1587"/>
                  </a:moveTo>
                  <a:lnTo>
                    <a:pt x="25" y="1600"/>
                  </a:lnTo>
                  <a:cubicBezTo>
                    <a:pt x="25" y="1607"/>
                    <a:pt x="19" y="1612"/>
                    <a:pt x="12" y="1612"/>
                  </a:cubicBezTo>
                  <a:cubicBezTo>
                    <a:pt x="6" y="1612"/>
                    <a:pt x="0" y="1607"/>
                    <a:pt x="0" y="1600"/>
                  </a:cubicBezTo>
                  <a:lnTo>
                    <a:pt x="0" y="1587"/>
                  </a:lnTo>
                  <a:cubicBezTo>
                    <a:pt x="0" y="1581"/>
                    <a:pt x="6" y="1575"/>
                    <a:pt x="12" y="1575"/>
                  </a:cubicBezTo>
                  <a:cubicBezTo>
                    <a:pt x="19" y="1575"/>
                    <a:pt x="25" y="1581"/>
                    <a:pt x="25" y="158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bevel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481" name="Rectangle 251"/>
            <p:cNvSpPr>
              <a:spLocks noChangeArrowheads="1"/>
            </p:cNvSpPr>
            <p:nvPr/>
          </p:nvSpPr>
          <p:spPr bwMode="auto">
            <a:xfrm>
              <a:off x="1263650" y="5352256"/>
              <a:ext cx="119063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B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82" name="Rectangle 252"/>
            <p:cNvSpPr>
              <a:spLocks noChangeArrowheads="1"/>
            </p:cNvSpPr>
            <p:nvPr/>
          </p:nvSpPr>
          <p:spPr bwMode="auto">
            <a:xfrm>
              <a:off x="1382713" y="5458618"/>
              <a:ext cx="635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900" b="0">
                  <a:solidFill>
                    <a:srgbClr val="000000"/>
                  </a:solidFill>
                </a:rPr>
                <a:t>1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83" name="Rectangle 253"/>
            <p:cNvSpPr>
              <a:spLocks noChangeArrowheads="1"/>
            </p:cNvSpPr>
            <p:nvPr/>
          </p:nvSpPr>
          <p:spPr bwMode="auto">
            <a:xfrm>
              <a:off x="1444625" y="5352256"/>
              <a:ext cx="49213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: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84" name="Rectangle 254"/>
            <p:cNvSpPr>
              <a:spLocks noChangeArrowheads="1"/>
            </p:cNvSpPr>
            <p:nvPr/>
          </p:nvSpPr>
          <p:spPr bwMode="auto">
            <a:xfrm>
              <a:off x="1263650" y="5564981"/>
              <a:ext cx="107950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T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85" name="Rectangle 255"/>
            <p:cNvSpPr>
              <a:spLocks noChangeArrowheads="1"/>
            </p:cNvSpPr>
            <p:nvPr/>
          </p:nvSpPr>
          <p:spPr bwMode="auto">
            <a:xfrm>
              <a:off x="1371600" y="5671343"/>
              <a:ext cx="762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900" b="0">
                  <a:solidFill>
                    <a:srgbClr val="000000"/>
                  </a:solidFill>
                </a:rPr>
                <a:t>B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86" name="Rectangle 256"/>
            <p:cNvSpPr>
              <a:spLocks noChangeArrowheads="1"/>
            </p:cNvSpPr>
            <p:nvPr/>
          </p:nvSpPr>
          <p:spPr bwMode="auto">
            <a:xfrm>
              <a:off x="1257300" y="5945981"/>
              <a:ext cx="119063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P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87" name="Rectangle 257"/>
            <p:cNvSpPr>
              <a:spLocks noChangeArrowheads="1"/>
            </p:cNvSpPr>
            <p:nvPr/>
          </p:nvSpPr>
          <p:spPr bwMode="auto">
            <a:xfrm>
              <a:off x="1252538" y="6233318"/>
              <a:ext cx="119062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P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88" name="Freeform 258"/>
            <p:cNvSpPr>
              <a:spLocks noEditPoints="1"/>
            </p:cNvSpPr>
            <p:nvPr/>
          </p:nvSpPr>
          <p:spPr bwMode="auto">
            <a:xfrm>
              <a:off x="2684463" y="5322093"/>
              <a:ext cx="12700" cy="484188"/>
            </a:xfrm>
            <a:custGeom>
              <a:avLst/>
              <a:gdLst>
                <a:gd name="T0" fmla="*/ 2147483647 w 8"/>
                <a:gd name="T1" fmla="*/ 0 h 305"/>
                <a:gd name="T2" fmla="*/ 2147483647 w 8"/>
                <a:gd name="T3" fmla="*/ 2147483647 h 305"/>
                <a:gd name="T4" fmla="*/ 0 w 8"/>
                <a:gd name="T5" fmla="*/ 2147483647 h 305"/>
                <a:gd name="T6" fmla="*/ 0 w 8"/>
                <a:gd name="T7" fmla="*/ 0 h 305"/>
                <a:gd name="T8" fmla="*/ 2147483647 w 8"/>
                <a:gd name="T9" fmla="*/ 0 h 305"/>
                <a:gd name="T10" fmla="*/ 2147483647 w 8"/>
                <a:gd name="T11" fmla="*/ 2147483647 h 305"/>
                <a:gd name="T12" fmla="*/ 2147483647 w 8"/>
                <a:gd name="T13" fmla="*/ 2147483647 h 305"/>
                <a:gd name="T14" fmla="*/ 0 w 8"/>
                <a:gd name="T15" fmla="*/ 2147483647 h 305"/>
                <a:gd name="T16" fmla="*/ 0 w 8"/>
                <a:gd name="T17" fmla="*/ 2147483647 h 305"/>
                <a:gd name="T18" fmla="*/ 2147483647 w 8"/>
                <a:gd name="T19" fmla="*/ 2147483647 h 305"/>
                <a:gd name="T20" fmla="*/ 2147483647 w 8"/>
                <a:gd name="T21" fmla="*/ 2147483647 h 305"/>
                <a:gd name="T22" fmla="*/ 2147483647 w 8"/>
                <a:gd name="T23" fmla="*/ 2147483647 h 305"/>
                <a:gd name="T24" fmla="*/ 0 w 8"/>
                <a:gd name="T25" fmla="*/ 2147483647 h 305"/>
                <a:gd name="T26" fmla="*/ 0 w 8"/>
                <a:gd name="T27" fmla="*/ 2147483647 h 305"/>
                <a:gd name="T28" fmla="*/ 2147483647 w 8"/>
                <a:gd name="T29" fmla="*/ 2147483647 h 305"/>
                <a:gd name="T30" fmla="*/ 2147483647 w 8"/>
                <a:gd name="T31" fmla="*/ 2147483647 h 305"/>
                <a:gd name="T32" fmla="*/ 2147483647 w 8"/>
                <a:gd name="T33" fmla="*/ 2147483647 h 305"/>
                <a:gd name="T34" fmla="*/ 0 w 8"/>
                <a:gd name="T35" fmla="*/ 2147483647 h 305"/>
                <a:gd name="T36" fmla="*/ 0 w 8"/>
                <a:gd name="T37" fmla="*/ 2147483647 h 305"/>
                <a:gd name="T38" fmla="*/ 2147483647 w 8"/>
                <a:gd name="T39" fmla="*/ 2147483647 h 305"/>
                <a:gd name="T40" fmla="*/ 2147483647 w 8"/>
                <a:gd name="T41" fmla="*/ 2147483647 h 305"/>
                <a:gd name="T42" fmla="*/ 2147483647 w 8"/>
                <a:gd name="T43" fmla="*/ 2147483647 h 305"/>
                <a:gd name="T44" fmla="*/ 0 w 8"/>
                <a:gd name="T45" fmla="*/ 2147483647 h 305"/>
                <a:gd name="T46" fmla="*/ 0 w 8"/>
                <a:gd name="T47" fmla="*/ 2147483647 h 305"/>
                <a:gd name="T48" fmla="*/ 2147483647 w 8"/>
                <a:gd name="T49" fmla="*/ 2147483647 h 305"/>
                <a:gd name="T50" fmla="*/ 2147483647 w 8"/>
                <a:gd name="T51" fmla="*/ 2147483647 h 305"/>
                <a:gd name="T52" fmla="*/ 2147483647 w 8"/>
                <a:gd name="T53" fmla="*/ 2147483647 h 305"/>
                <a:gd name="T54" fmla="*/ 0 w 8"/>
                <a:gd name="T55" fmla="*/ 2147483647 h 305"/>
                <a:gd name="T56" fmla="*/ 0 w 8"/>
                <a:gd name="T57" fmla="*/ 2147483647 h 305"/>
                <a:gd name="T58" fmla="*/ 2147483647 w 8"/>
                <a:gd name="T59" fmla="*/ 2147483647 h 30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"/>
                <a:gd name="T91" fmla="*/ 0 h 305"/>
                <a:gd name="T92" fmla="*/ 8 w 8"/>
                <a:gd name="T93" fmla="*/ 305 h 30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" h="305">
                  <a:moveTo>
                    <a:pt x="8" y="0"/>
                  </a:moveTo>
                  <a:lnTo>
                    <a:pt x="8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8" y="0"/>
                  </a:lnTo>
                  <a:close/>
                  <a:moveTo>
                    <a:pt x="8" y="56"/>
                  </a:moveTo>
                  <a:lnTo>
                    <a:pt x="8" y="88"/>
                  </a:lnTo>
                  <a:lnTo>
                    <a:pt x="0" y="88"/>
                  </a:lnTo>
                  <a:lnTo>
                    <a:pt x="0" y="56"/>
                  </a:lnTo>
                  <a:lnTo>
                    <a:pt x="8" y="56"/>
                  </a:lnTo>
                  <a:close/>
                  <a:moveTo>
                    <a:pt x="8" y="112"/>
                  </a:moveTo>
                  <a:lnTo>
                    <a:pt x="8" y="144"/>
                  </a:lnTo>
                  <a:lnTo>
                    <a:pt x="0" y="144"/>
                  </a:lnTo>
                  <a:lnTo>
                    <a:pt x="0" y="112"/>
                  </a:lnTo>
                  <a:lnTo>
                    <a:pt x="8" y="112"/>
                  </a:lnTo>
                  <a:close/>
                  <a:moveTo>
                    <a:pt x="8" y="168"/>
                  </a:moveTo>
                  <a:lnTo>
                    <a:pt x="8" y="200"/>
                  </a:lnTo>
                  <a:lnTo>
                    <a:pt x="0" y="200"/>
                  </a:lnTo>
                  <a:lnTo>
                    <a:pt x="0" y="168"/>
                  </a:lnTo>
                  <a:lnTo>
                    <a:pt x="8" y="168"/>
                  </a:lnTo>
                  <a:close/>
                  <a:moveTo>
                    <a:pt x="8" y="224"/>
                  </a:moveTo>
                  <a:lnTo>
                    <a:pt x="8" y="256"/>
                  </a:lnTo>
                  <a:lnTo>
                    <a:pt x="0" y="256"/>
                  </a:lnTo>
                  <a:lnTo>
                    <a:pt x="0" y="224"/>
                  </a:lnTo>
                  <a:lnTo>
                    <a:pt x="8" y="224"/>
                  </a:lnTo>
                  <a:close/>
                  <a:moveTo>
                    <a:pt x="8" y="280"/>
                  </a:moveTo>
                  <a:lnTo>
                    <a:pt x="8" y="305"/>
                  </a:lnTo>
                  <a:lnTo>
                    <a:pt x="0" y="305"/>
                  </a:lnTo>
                  <a:lnTo>
                    <a:pt x="0" y="280"/>
                  </a:lnTo>
                  <a:lnTo>
                    <a:pt x="8" y="28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bevel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489" name="Freeform 259"/>
            <p:cNvSpPr>
              <a:spLocks noEditPoints="1"/>
            </p:cNvSpPr>
            <p:nvPr/>
          </p:nvSpPr>
          <p:spPr bwMode="auto">
            <a:xfrm>
              <a:off x="2673350" y="5877718"/>
              <a:ext cx="14288" cy="628650"/>
            </a:xfrm>
            <a:custGeom>
              <a:avLst/>
              <a:gdLst>
                <a:gd name="T0" fmla="*/ 2147483647 w 38"/>
                <a:gd name="T1" fmla="*/ 2147483647 h 1650"/>
                <a:gd name="T2" fmla="*/ 2147483647 w 38"/>
                <a:gd name="T3" fmla="*/ 2147483647 h 1650"/>
                <a:gd name="T4" fmla="*/ 2147483647 w 38"/>
                <a:gd name="T5" fmla="*/ 0 h 1650"/>
                <a:gd name="T6" fmla="*/ 2147483647 w 38"/>
                <a:gd name="T7" fmla="*/ 2147483647 h 1650"/>
                <a:gd name="T8" fmla="*/ 2147483647 w 38"/>
                <a:gd name="T9" fmla="*/ 2147483647 h 1650"/>
                <a:gd name="T10" fmla="*/ 2147483647 w 38"/>
                <a:gd name="T11" fmla="*/ 2147483647 h 1650"/>
                <a:gd name="T12" fmla="*/ 2147483647 w 38"/>
                <a:gd name="T13" fmla="*/ 2147483647 h 1650"/>
                <a:gd name="T14" fmla="*/ 2147483647 w 38"/>
                <a:gd name="T15" fmla="*/ 2147483647 h 1650"/>
                <a:gd name="T16" fmla="*/ 2147483647 w 38"/>
                <a:gd name="T17" fmla="*/ 2147483647 h 1650"/>
                <a:gd name="T18" fmla="*/ 2147483647 w 38"/>
                <a:gd name="T19" fmla="*/ 2147483647 h 1650"/>
                <a:gd name="T20" fmla="*/ 2147483647 w 38"/>
                <a:gd name="T21" fmla="*/ 2147483647 h 1650"/>
                <a:gd name="T22" fmla="*/ 2147483647 w 38"/>
                <a:gd name="T23" fmla="*/ 2147483647 h 1650"/>
                <a:gd name="T24" fmla="*/ 2147483647 w 38"/>
                <a:gd name="T25" fmla="*/ 2147483647 h 1650"/>
                <a:gd name="T26" fmla="*/ 2147483647 w 38"/>
                <a:gd name="T27" fmla="*/ 2147483647 h 1650"/>
                <a:gd name="T28" fmla="*/ 2147483647 w 38"/>
                <a:gd name="T29" fmla="*/ 2147483647 h 1650"/>
                <a:gd name="T30" fmla="*/ 2147483647 w 38"/>
                <a:gd name="T31" fmla="*/ 2147483647 h 1650"/>
                <a:gd name="T32" fmla="*/ 2147483647 w 38"/>
                <a:gd name="T33" fmla="*/ 2147483647 h 1650"/>
                <a:gd name="T34" fmla="*/ 2147483647 w 38"/>
                <a:gd name="T35" fmla="*/ 2147483647 h 1650"/>
                <a:gd name="T36" fmla="*/ 2147483647 w 38"/>
                <a:gd name="T37" fmla="*/ 2147483647 h 1650"/>
                <a:gd name="T38" fmla="*/ 2147483647 w 38"/>
                <a:gd name="T39" fmla="*/ 2147483647 h 1650"/>
                <a:gd name="T40" fmla="*/ 2147483647 w 38"/>
                <a:gd name="T41" fmla="*/ 2147483647 h 1650"/>
                <a:gd name="T42" fmla="*/ 2147483647 w 38"/>
                <a:gd name="T43" fmla="*/ 2147483647 h 1650"/>
                <a:gd name="T44" fmla="*/ 2147483647 w 38"/>
                <a:gd name="T45" fmla="*/ 2147483647 h 1650"/>
                <a:gd name="T46" fmla="*/ 2147483647 w 38"/>
                <a:gd name="T47" fmla="*/ 2147483647 h 1650"/>
                <a:gd name="T48" fmla="*/ 2147483647 w 38"/>
                <a:gd name="T49" fmla="*/ 2147483647 h 1650"/>
                <a:gd name="T50" fmla="*/ 2147483647 w 38"/>
                <a:gd name="T51" fmla="*/ 2147483647 h 1650"/>
                <a:gd name="T52" fmla="*/ 2147483647 w 38"/>
                <a:gd name="T53" fmla="*/ 2147483647 h 1650"/>
                <a:gd name="T54" fmla="*/ 2147483647 w 38"/>
                <a:gd name="T55" fmla="*/ 2147483647 h 1650"/>
                <a:gd name="T56" fmla="*/ 2147483647 w 38"/>
                <a:gd name="T57" fmla="*/ 2147483647 h 1650"/>
                <a:gd name="T58" fmla="*/ 2147483647 w 38"/>
                <a:gd name="T59" fmla="*/ 2147483647 h 1650"/>
                <a:gd name="T60" fmla="*/ 2147483647 w 38"/>
                <a:gd name="T61" fmla="*/ 2147483647 h 1650"/>
                <a:gd name="T62" fmla="*/ 2147483647 w 38"/>
                <a:gd name="T63" fmla="*/ 2147483647 h 1650"/>
                <a:gd name="T64" fmla="*/ 2147483647 w 38"/>
                <a:gd name="T65" fmla="*/ 2147483647 h 1650"/>
                <a:gd name="T66" fmla="*/ 2147483647 w 38"/>
                <a:gd name="T67" fmla="*/ 2147483647 h 1650"/>
                <a:gd name="T68" fmla="*/ 2147483647 w 38"/>
                <a:gd name="T69" fmla="*/ 2147483647 h 165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8"/>
                <a:gd name="T106" fmla="*/ 0 h 1650"/>
                <a:gd name="T107" fmla="*/ 38 w 38"/>
                <a:gd name="T108" fmla="*/ 1650 h 165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8" h="1650">
                  <a:moveTo>
                    <a:pt x="38" y="12"/>
                  </a:moveTo>
                  <a:lnTo>
                    <a:pt x="37" y="87"/>
                  </a:lnTo>
                  <a:cubicBezTo>
                    <a:pt x="37" y="94"/>
                    <a:pt x="31" y="100"/>
                    <a:pt x="24" y="100"/>
                  </a:cubicBezTo>
                  <a:cubicBezTo>
                    <a:pt x="18" y="100"/>
                    <a:pt x="12" y="94"/>
                    <a:pt x="12" y="87"/>
                  </a:cubicBezTo>
                  <a:lnTo>
                    <a:pt x="13" y="12"/>
                  </a:lnTo>
                  <a:cubicBezTo>
                    <a:pt x="13" y="5"/>
                    <a:pt x="18" y="0"/>
                    <a:pt x="25" y="0"/>
                  </a:cubicBezTo>
                  <a:cubicBezTo>
                    <a:pt x="32" y="0"/>
                    <a:pt x="38" y="5"/>
                    <a:pt x="38" y="12"/>
                  </a:cubicBezTo>
                  <a:close/>
                  <a:moveTo>
                    <a:pt x="36" y="187"/>
                  </a:moveTo>
                  <a:lnTo>
                    <a:pt x="36" y="262"/>
                  </a:lnTo>
                  <a:cubicBezTo>
                    <a:pt x="36" y="269"/>
                    <a:pt x="30" y="275"/>
                    <a:pt x="23" y="275"/>
                  </a:cubicBezTo>
                  <a:cubicBezTo>
                    <a:pt x="16" y="275"/>
                    <a:pt x="11" y="269"/>
                    <a:pt x="11" y="262"/>
                  </a:cubicBezTo>
                  <a:lnTo>
                    <a:pt x="11" y="187"/>
                  </a:lnTo>
                  <a:cubicBezTo>
                    <a:pt x="11" y="180"/>
                    <a:pt x="17" y="175"/>
                    <a:pt x="24" y="175"/>
                  </a:cubicBezTo>
                  <a:cubicBezTo>
                    <a:pt x="31" y="175"/>
                    <a:pt x="36" y="180"/>
                    <a:pt x="36" y="187"/>
                  </a:cubicBezTo>
                  <a:close/>
                  <a:moveTo>
                    <a:pt x="35" y="362"/>
                  </a:moveTo>
                  <a:lnTo>
                    <a:pt x="34" y="437"/>
                  </a:lnTo>
                  <a:cubicBezTo>
                    <a:pt x="34" y="444"/>
                    <a:pt x="29" y="450"/>
                    <a:pt x="22" y="450"/>
                  </a:cubicBezTo>
                  <a:cubicBezTo>
                    <a:pt x="15" y="450"/>
                    <a:pt x="9" y="444"/>
                    <a:pt x="9" y="437"/>
                  </a:cubicBezTo>
                  <a:lnTo>
                    <a:pt x="10" y="362"/>
                  </a:lnTo>
                  <a:cubicBezTo>
                    <a:pt x="10" y="355"/>
                    <a:pt x="16" y="350"/>
                    <a:pt x="23" y="350"/>
                  </a:cubicBezTo>
                  <a:cubicBezTo>
                    <a:pt x="29" y="350"/>
                    <a:pt x="35" y="355"/>
                    <a:pt x="35" y="362"/>
                  </a:cubicBezTo>
                  <a:close/>
                  <a:moveTo>
                    <a:pt x="34" y="537"/>
                  </a:moveTo>
                  <a:lnTo>
                    <a:pt x="33" y="612"/>
                  </a:lnTo>
                  <a:cubicBezTo>
                    <a:pt x="33" y="619"/>
                    <a:pt x="27" y="625"/>
                    <a:pt x="20" y="625"/>
                  </a:cubicBezTo>
                  <a:cubicBezTo>
                    <a:pt x="14" y="625"/>
                    <a:pt x="8" y="619"/>
                    <a:pt x="8" y="612"/>
                  </a:cubicBezTo>
                  <a:lnTo>
                    <a:pt x="9" y="537"/>
                  </a:lnTo>
                  <a:cubicBezTo>
                    <a:pt x="9" y="530"/>
                    <a:pt x="14" y="525"/>
                    <a:pt x="21" y="525"/>
                  </a:cubicBezTo>
                  <a:cubicBezTo>
                    <a:pt x="28" y="525"/>
                    <a:pt x="34" y="530"/>
                    <a:pt x="34" y="537"/>
                  </a:cubicBezTo>
                  <a:close/>
                  <a:moveTo>
                    <a:pt x="32" y="712"/>
                  </a:moveTo>
                  <a:lnTo>
                    <a:pt x="32" y="787"/>
                  </a:lnTo>
                  <a:cubicBezTo>
                    <a:pt x="32" y="794"/>
                    <a:pt x="26" y="800"/>
                    <a:pt x="19" y="800"/>
                  </a:cubicBezTo>
                  <a:cubicBezTo>
                    <a:pt x="12" y="800"/>
                    <a:pt x="7" y="794"/>
                    <a:pt x="7" y="787"/>
                  </a:cubicBezTo>
                  <a:lnTo>
                    <a:pt x="7" y="712"/>
                  </a:lnTo>
                  <a:cubicBezTo>
                    <a:pt x="7" y="705"/>
                    <a:pt x="13" y="700"/>
                    <a:pt x="20" y="700"/>
                  </a:cubicBezTo>
                  <a:cubicBezTo>
                    <a:pt x="27" y="700"/>
                    <a:pt x="32" y="705"/>
                    <a:pt x="32" y="712"/>
                  </a:cubicBezTo>
                  <a:close/>
                  <a:moveTo>
                    <a:pt x="31" y="887"/>
                  </a:moveTo>
                  <a:lnTo>
                    <a:pt x="30" y="962"/>
                  </a:lnTo>
                  <a:cubicBezTo>
                    <a:pt x="30" y="969"/>
                    <a:pt x="25" y="975"/>
                    <a:pt x="18" y="975"/>
                  </a:cubicBezTo>
                  <a:cubicBezTo>
                    <a:pt x="11" y="975"/>
                    <a:pt x="5" y="969"/>
                    <a:pt x="5" y="962"/>
                  </a:cubicBezTo>
                  <a:lnTo>
                    <a:pt x="6" y="887"/>
                  </a:lnTo>
                  <a:cubicBezTo>
                    <a:pt x="6" y="880"/>
                    <a:pt x="12" y="875"/>
                    <a:pt x="18" y="875"/>
                  </a:cubicBezTo>
                  <a:cubicBezTo>
                    <a:pt x="25" y="875"/>
                    <a:pt x="31" y="880"/>
                    <a:pt x="31" y="887"/>
                  </a:cubicBezTo>
                  <a:close/>
                  <a:moveTo>
                    <a:pt x="30" y="1062"/>
                  </a:moveTo>
                  <a:lnTo>
                    <a:pt x="29" y="1137"/>
                  </a:lnTo>
                  <a:cubicBezTo>
                    <a:pt x="29" y="1144"/>
                    <a:pt x="23" y="1150"/>
                    <a:pt x="16" y="1150"/>
                  </a:cubicBezTo>
                  <a:cubicBezTo>
                    <a:pt x="9" y="1150"/>
                    <a:pt x="4" y="1144"/>
                    <a:pt x="4" y="1137"/>
                  </a:cubicBezTo>
                  <a:lnTo>
                    <a:pt x="5" y="1062"/>
                  </a:lnTo>
                  <a:cubicBezTo>
                    <a:pt x="5" y="1055"/>
                    <a:pt x="10" y="1050"/>
                    <a:pt x="17" y="1050"/>
                  </a:cubicBezTo>
                  <a:cubicBezTo>
                    <a:pt x="24" y="1050"/>
                    <a:pt x="30" y="1055"/>
                    <a:pt x="30" y="1062"/>
                  </a:cubicBezTo>
                  <a:close/>
                  <a:moveTo>
                    <a:pt x="28" y="1237"/>
                  </a:moveTo>
                  <a:lnTo>
                    <a:pt x="28" y="1312"/>
                  </a:lnTo>
                  <a:cubicBezTo>
                    <a:pt x="28" y="1319"/>
                    <a:pt x="22" y="1325"/>
                    <a:pt x="15" y="1325"/>
                  </a:cubicBezTo>
                  <a:cubicBezTo>
                    <a:pt x="8" y="1325"/>
                    <a:pt x="3" y="1319"/>
                    <a:pt x="3" y="1312"/>
                  </a:cubicBezTo>
                  <a:lnTo>
                    <a:pt x="3" y="1237"/>
                  </a:lnTo>
                  <a:cubicBezTo>
                    <a:pt x="3" y="1230"/>
                    <a:pt x="9" y="1225"/>
                    <a:pt x="16" y="1225"/>
                  </a:cubicBezTo>
                  <a:cubicBezTo>
                    <a:pt x="23" y="1225"/>
                    <a:pt x="28" y="1230"/>
                    <a:pt x="28" y="1237"/>
                  </a:cubicBezTo>
                  <a:close/>
                  <a:moveTo>
                    <a:pt x="27" y="1412"/>
                  </a:moveTo>
                  <a:lnTo>
                    <a:pt x="26" y="1487"/>
                  </a:lnTo>
                  <a:cubicBezTo>
                    <a:pt x="26" y="1494"/>
                    <a:pt x="21" y="1500"/>
                    <a:pt x="14" y="1500"/>
                  </a:cubicBezTo>
                  <a:cubicBezTo>
                    <a:pt x="7" y="1500"/>
                    <a:pt x="1" y="1494"/>
                    <a:pt x="1" y="1487"/>
                  </a:cubicBezTo>
                  <a:lnTo>
                    <a:pt x="2" y="1412"/>
                  </a:lnTo>
                  <a:cubicBezTo>
                    <a:pt x="2" y="1405"/>
                    <a:pt x="8" y="1400"/>
                    <a:pt x="14" y="1400"/>
                  </a:cubicBezTo>
                  <a:cubicBezTo>
                    <a:pt x="21" y="1400"/>
                    <a:pt x="27" y="1405"/>
                    <a:pt x="27" y="1412"/>
                  </a:cubicBezTo>
                  <a:close/>
                  <a:moveTo>
                    <a:pt x="26" y="1587"/>
                  </a:moveTo>
                  <a:lnTo>
                    <a:pt x="25" y="1637"/>
                  </a:lnTo>
                  <a:cubicBezTo>
                    <a:pt x="25" y="1644"/>
                    <a:pt x="19" y="1650"/>
                    <a:pt x="13" y="1650"/>
                  </a:cubicBezTo>
                  <a:cubicBezTo>
                    <a:pt x="6" y="1650"/>
                    <a:pt x="0" y="1644"/>
                    <a:pt x="0" y="1637"/>
                  </a:cubicBezTo>
                  <a:lnTo>
                    <a:pt x="1" y="1587"/>
                  </a:lnTo>
                  <a:cubicBezTo>
                    <a:pt x="1" y="1580"/>
                    <a:pt x="6" y="1575"/>
                    <a:pt x="13" y="1575"/>
                  </a:cubicBezTo>
                  <a:cubicBezTo>
                    <a:pt x="20" y="1575"/>
                    <a:pt x="26" y="1580"/>
                    <a:pt x="26" y="158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bevel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490" name="Rectangle 260"/>
            <p:cNvSpPr>
              <a:spLocks noChangeArrowheads="1"/>
            </p:cNvSpPr>
            <p:nvPr/>
          </p:nvSpPr>
          <p:spPr bwMode="auto">
            <a:xfrm>
              <a:off x="2755900" y="5349081"/>
              <a:ext cx="119063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B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91" name="Rectangle 261"/>
            <p:cNvSpPr>
              <a:spLocks noChangeArrowheads="1"/>
            </p:cNvSpPr>
            <p:nvPr/>
          </p:nvSpPr>
          <p:spPr bwMode="auto">
            <a:xfrm>
              <a:off x="2874963" y="5455443"/>
              <a:ext cx="635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900" b="0">
                  <a:solidFill>
                    <a:srgbClr val="000000"/>
                  </a:solidFill>
                </a:rPr>
                <a:t>2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92" name="Rectangle 262"/>
            <p:cNvSpPr>
              <a:spLocks noChangeArrowheads="1"/>
            </p:cNvSpPr>
            <p:nvPr/>
          </p:nvSpPr>
          <p:spPr bwMode="auto">
            <a:xfrm>
              <a:off x="2938463" y="5349081"/>
              <a:ext cx="49212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: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93" name="Rectangle 263"/>
            <p:cNvSpPr>
              <a:spLocks noChangeArrowheads="1"/>
            </p:cNvSpPr>
            <p:nvPr/>
          </p:nvSpPr>
          <p:spPr bwMode="auto">
            <a:xfrm>
              <a:off x="2755900" y="5561806"/>
              <a:ext cx="107950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T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94" name="Rectangle 264"/>
            <p:cNvSpPr>
              <a:spLocks noChangeArrowheads="1"/>
            </p:cNvSpPr>
            <p:nvPr/>
          </p:nvSpPr>
          <p:spPr bwMode="auto">
            <a:xfrm>
              <a:off x="2863850" y="5668168"/>
              <a:ext cx="762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900" b="0">
                  <a:solidFill>
                    <a:srgbClr val="000000"/>
                  </a:solidFill>
                </a:rPr>
                <a:t>B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95" name="Rectangle 265"/>
            <p:cNvSpPr>
              <a:spLocks noChangeArrowheads="1"/>
            </p:cNvSpPr>
            <p:nvPr/>
          </p:nvSpPr>
          <p:spPr bwMode="auto">
            <a:xfrm>
              <a:off x="2749550" y="5942806"/>
              <a:ext cx="119063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P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96" name="Rectangle 266"/>
            <p:cNvSpPr>
              <a:spLocks noChangeArrowheads="1"/>
            </p:cNvSpPr>
            <p:nvPr/>
          </p:nvSpPr>
          <p:spPr bwMode="auto">
            <a:xfrm>
              <a:off x="2744788" y="6230143"/>
              <a:ext cx="119062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P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97" name="Freeform 267"/>
            <p:cNvSpPr>
              <a:spLocks noEditPoints="1"/>
            </p:cNvSpPr>
            <p:nvPr/>
          </p:nvSpPr>
          <p:spPr bwMode="auto">
            <a:xfrm>
              <a:off x="3941763" y="5325268"/>
              <a:ext cx="12700" cy="484188"/>
            </a:xfrm>
            <a:custGeom>
              <a:avLst/>
              <a:gdLst>
                <a:gd name="T0" fmla="*/ 2147483647 w 8"/>
                <a:gd name="T1" fmla="*/ 0 h 305"/>
                <a:gd name="T2" fmla="*/ 2147483647 w 8"/>
                <a:gd name="T3" fmla="*/ 2147483647 h 305"/>
                <a:gd name="T4" fmla="*/ 0 w 8"/>
                <a:gd name="T5" fmla="*/ 2147483647 h 305"/>
                <a:gd name="T6" fmla="*/ 0 w 8"/>
                <a:gd name="T7" fmla="*/ 0 h 305"/>
                <a:gd name="T8" fmla="*/ 2147483647 w 8"/>
                <a:gd name="T9" fmla="*/ 0 h 305"/>
                <a:gd name="T10" fmla="*/ 2147483647 w 8"/>
                <a:gd name="T11" fmla="*/ 2147483647 h 305"/>
                <a:gd name="T12" fmla="*/ 2147483647 w 8"/>
                <a:gd name="T13" fmla="*/ 2147483647 h 305"/>
                <a:gd name="T14" fmla="*/ 0 w 8"/>
                <a:gd name="T15" fmla="*/ 2147483647 h 305"/>
                <a:gd name="T16" fmla="*/ 0 w 8"/>
                <a:gd name="T17" fmla="*/ 2147483647 h 305"/>
                <a:gd name="T18" fmla="*/ 2147483647 w 8"/>
                <a:gd name="T19" fmla="*/ 2147483647 h 305"/>
                <a:gd name="T20" fmla="*/ 2147483647 w 8"/>
                <a:gd name="T21" fmla="*/ 2147483647 h 305"/>
                <a:gd name="T22" fmla="*/ 2147483647 w 8"/>
                <a:gd name="T23" fmla="*/ 2147483647 h 305"/>
                <a:gd name="T24" fmla="*/ 0 w 8"/>
                <a:gd name="T25" fmla="*/ 2147483647 h 305"/>
                <a:gd name="T26" fmla="*/ 0 w 8"/>
                <a:gd name="T27" fmla="*/ 2147483647 h 305"/>
                <a:gd name="T28" fmla="*/ 2147483647 w 8"/>
                <a:gd name="T29" fmla="*/ 2147483647 h 305"/>
                <a:gd name="T30" fmla="*/ 2147483647 w 8"/>
                <a:gd name="T31" fmla="*/ 2147483647 h 305"/>
                <a:gd name="T32" fmla="*/ 2147483647 w 8"/>
                <a:gd name="T33" fmla="*/ 2147483647 h 305"/>
                <a:gd name="T34" fmla="*/ 0 w 8"/>
                <a:gd name="T35" fmla="*/ 2147483647 h 305"/>
                <a:gd name="T36" fmla="*/ 0 w 8"/>
                <a:gd name="T37" fmla="*/ 2147483647 h 305"/>
                <a:gd name="T38" fmla="*/ 2147483647 w 8"/>
                <a:gd name="T39" fmla="*/ 2147483647 h 305"/>
                <a:gd name="T40" fmla="*/ 2147483647 w 8"/>
                <a:gd name="T41" fmla="*/ 2147483647 h 305"/>
                <a:gd name="T42" fmla="*/ 2147483647 w 8"/>
                <a:gd name="T43" fmla="*/ 2147483647 h 305"/>
                <a:gd name="T44" fmla="*/ 0 w 8"/>
                <a:gd name="T45" fmla="*/ 2147483647 h 305"/>
                <a:gd name="T46" fmla="*/ 0 w 8"/>
                <a:gd name="T47" fmla="*/ 2147483647 h 305"/>
                <a:gd name="T48" fmla="*/ 2147483647 w 8"/>
                <a:gd name="T49" fmla="*/ 2147483647 h 305"/>
                <a:gd name="T50" fmla="*/ 2147483647 w 8"/>
                <a:gd name="T51" fmla="*/ 2147483647 h 305"/>
                <a:gd name="T52" fmla="*/ 2147483647 w 8"/>
                <a:gd name="T53" fmla="*/ 2147483647 h 305"/>
                <a:gd name="T54" fmla="*/ 0 w 8"/>
                <a:gd name="T55" fmla="*/ 2147483647 h 305"/>
                <a:gd name="T56" fmla="*/ 0 w 8"/>
                <a:gd name="T57" fmla="*/ 2147483647 h 305"/>
                <a:gd name="T58" fmla="*/ 2147483647 w 8"/>
                <a:gd name="T59" fmla="*/ 2147483647 h 30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"/>
                <a:gd name="T91" fmla="*/ 0 h 305"/>
                <a:gd name="T92" fmla="*/ 8 w 8"/>
                <a:gd name="T93" fmla="*/ 305 h 30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" h="305">
                  <a:moveTo>
                    <a:pt x="8" y="0"/>
                  </a:moveTo>
                  <a:lnTo>
                    <a:pt x="8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8" y="0"/>
                  </a:lnTo>
                  <a:close/>
                  <a:moveTo>
                    <a:pt x="8" y="56"/>
                  </a:moveTo>
                  <a:lnTo>
                    <a:pt x="8" y="88"/>
                  </a:lnTo>
                  <a:lnTo>
                    <a:pt x="0" y="88"/>
                  </a:lnTo>
                  <a:lnTo>
                    <a:pt x="0" y="56"/>
                  </a:lnTo>
                  <a:lnTo>
                    <a:pt x="8" y="56"/>
                  </a:lnTo>
                  <a:close/>
                  <a:moveTo>
                    <a:pt x="8" y="112"/>
                  </a:moveTo>
                  <a:lnTo>
                    <a:pt x="8" y="144"/>
                  </a:lnTo>
                  <a:lnTo>
                    <a:pt x="0" y="144"/>
                  </a:lnTo>
                  <a:lnTo>
                    <a:pt x="0" y="112"/>
                  </a:lnTo>
                  <a:lnTo>
                    <a:pt x="8" y="112"/>
                  </a:lnTo>
                  <a:close/>
                  <a:moveTo>
                    <a:pt x="8" y="168"/>
                  </a:moveTo>
                  <a:lnTo>
                    <a:pt x="8" y="200"/>
                  </a:lnTo>
                  <a:lnTo>
                    <a:pt x="0" y="200"/>
                  </a:lnTo>
                  <a:lnTo>
                    <a:pt x="0" y="168"/>
                  </a:lnTo>
                  <a:lnTo>
                    <a:pt x="8" y="168"/>
                  </a:lnTo>
                  <a:close/>
                  <a:moveTo>
                    <a:pt x="8" y="224"/>
                  </a:moveTo>
                  <a:lnTo>
                    <a:pt x="8" y="256"/>
                  </a:lnTo>
                  <a:lnTo>
                    <a:pt x="0" y="256"/>
                  </a:lnTo>
                  <a:lnTo>
                    <a:pt x="0" y="224"/>
                  </a:lnTo>
                  <a:lnTo>
                    <a:pt x="8" y="224"/>
                  </a:lnTo>
                  <a:close/>
                  <a:moveTo>
                    <a:pt x="8" y="280"/>
                  </a:moveTo>
                  <a:lnTo>
                    <a:pt x="8" y="305"/>
                  </a:lnTo>
                  <a:lnTo>
                    <a:pt x="0" y="305"/>
                  </a:lnTo>
                  <a:lnTo>
                    <a:pt x="0" y="280"/>
                  </a:lnTo>
                  <a:lnTo>
                    <a:pt x="8" y="28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bevel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498" name="Freeform 268"/>
            <p:cNvSpPr>
              <a:spLocks noEditPoints="1"/>
            </p:cNvSpPr>
            <p:nvPr/>
          </p:nvSpPr>
          <p:spPr bwMode="auto">
            <a:xfrm>
              <a:off x="3935413" y="5880893"/>
              <a:ext cx="9525" cy="628650"/>
            </a:xfrm>
            <a:custGeom>
              <a:avLst/>
              <a:gdLst>
                <a:gd name="T0" fmla="*/ 2147483647 w 25"/>
                <a:gd name="T1" fmla="*/ 2147483647 h 1650"/>
                <a:gd name="T2" fmla="*/ 0 w 25"/>
                <a:gd name="T3" fmla="*/ 2147483647 h 1650"/>
                <a:gd name="T4" fmla="*/ 2147483647 w 25"/>
                <a:gd name="T5" fmla="*/ 0 h 1650"/>
                <a:gd name="T6" fmla="*/ 2147483647 w 25"/>
                <a:gd name="T7" fmla="*/ 2147483647 h 1650"/>
                <a:gd name="T8" fmla="*/ 2147483647 w 25"/>
                <a:gd name="T9" fmla="*/ 2147483647 h 1650"/>
                <a:gd name="T10" fmla="*/ 0 w 25"/>
                <a:gd name="T11" fmla="*/ 2147483647 h 1650"/>
                <a:gd name="T12" fmla="*/ 2147483647 w 25"/>
                <a:gd name="T13" fmla="*/ 2147483647 h 1650"/>
                <a:gd name="T14" fmla="*/ 2147483647 w 25"/>
                <a:gd name="T15" fmla="*/ 2147483647 h 1650"/>
                <a:gd name="T16" fmla="*/ 0 w 25"/>
                <a:gd name="T17" fmla="*/ 2147483647 h 1650"/>
                <a:gd name="T18" fmla="*/ 2147483647 w 25"/>
                <a:gd name="T19" fmla="*/ 2147483647 h 1650"/>
                <a:gd name="T20" fmla="*/ 2147483647 w 25"/>
                <a:gd name="T21" fmla="*/ 2147483647 h 1650"/>
                <a:gd name="T22" fmla="*/ 2147483647 w 25"/>
                <a:gd name="T23" fmla="*/ 2147483647 h 1650"/>
                <a:gd name="T24" fmla="*/ 0 w 25"/>
                <a:gd name="T25" fmla="*/ 2147483647 h 1650"/>
                <a:gd name="T26" fmla="*/ 2147483647 w 25"/>
                <a:gd name="T27" fmla="*/ 2147483647 h 1650"/>
                <a:gd name="T28" fmla="*/ 2147483647 w 25"/>
                <a:gd name="T29" fmla="*/ 2147483647 h 1650"/>
                <a:gd name="T30" fmla="*/ 0 w 25"/>
                <a:gd name="T31" fmla="*/ 2147483647 h 1650"/>
                <a:gd name="T32" fmla="*/ 2147483647 w 25"/>
                <a:gd name="T33" fmla="*/ 2147483647 h 1650"/>
                <a:gd name="T34" fmla="*/ 2147483647 w 25"/>
                <a:gd name="T35" fmla="*/ 2147483647 h 1650"/>
                <a:gd name="T36" fmla="*/ 2147483647 w 25"/>
                <a:gd name="T37" fmla="*/ 2147483647 h 1650"/>
                <a:gd name="T38" fmla="*/ 0 w 25"/>
                <a:gd name="T39" fmla="*/ 2147483647 h 1650"/>
                <a:gd name="T40" fmla="*/ 2147483647 w 25"/>
                <a:gd name="T41" fmla="*/ 2147483647 h 1650"/>
                <a:gd name="T42" fmla="*/ 2147483647 w 25"/>
                <a:gd name="T43" fmla="*/ 2147483647 h 1650"/>
                <a:gd name="T44" fmla="*/ 0 w 25"/>
                <a:gd name="T45" fmla="*/ 2147483647 h 1650"/>
                <a:gd name="T46" fmla="*/ 2147483647 w 25"/>
                <a:gd name="T47" fmla="*/ 2147483647 h 1650"/>
                <a:gd name="T48" fmla="*/ 2147483647 w 25"/>
                <a:gd name="T49" fmla="*/ 2147483647 h 1650"/>
                <a:gd name="T50" fmla="*/ 2147483647 w 25"/>
                <a:gd name="T51" fmla="*/ 2147483647 h 1650"/>
                <a:gd name="T52" fmla="*/ 0 w 25"/>
                <a:gd name="T53" fmla="*/ 2147483647 h 1650"/>
                <a:gd name="T54" fmla="*/ 2147483647 w 25"/>
                <a:gd name="T55" fmla="*/ 2147483647 h 1650"/>
                <a:gd name="T56" fmla="*/ 2147483647 w 25"/>
                <a:gd name="T57" fmla="*/ 2147483647 h 1650"/>
                <a:gd name="T58" fmla="*/ 0 w 25"/>
                <a:gd name="T59" fmla="*/ 2147483647 h 1650"/>
                <a:gd name="T60" fmla="*/ 2147483647 w 25"/>
                <a:gd name="T61" fmla="*/ 2147483647 h 1650"/>
                <a:gd name="T62" fmla="*/ 2147483647 w 25"/>
                <a:gd name="T63" fmla="*/ 2147483647 h 1650"/>
                <a:gd name="T64" fmla="*/ 2147483647 w 25"/>
                <a:gd name="T65" fmla="*/ 2147483647 h 1650"/>
                <a:gd name="T66" fmla="*/ 0 w 25"/>
                <a:gd name="T67" fmla="*/ 2147483647 h 1650"/>
                <a:gd name="T68" fmla="*/ 2147483647 w 25"/>
                <a:gd name="T69" fmla="*/ 2147483647 h 165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5"/>
                <a:gd name="T106" fmla="*/ 0 h 1650"/>
                <a:gd name="T107" fmla="*/ 25 w 25"/>
                <a:gd name="T108" fmla="*/ 1650 h 165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5" h="1650">
                  <a:moveTo>
                    <a:pt x="25" y="12"/>
                  </a:moveTo>
                  <a:lnTo>
                    <a:pt x="25" y="87"/>
                  </a:lnTo>
                  <a:cubicBezTo>
                    <a:pt x="25" y="94"/>
                    <a:pt x="19" y="100"/>
                    <a:pt x="12" y="100"/>
                  </a:cubicBezTo>
                  <a:cubicBezTo>
                    <a:pt x="5" y="100"/>
                    <a:pt x="0" y="94"/>
                    <a:pt x="0" y="87"/>
                  </a:cubicBezTo>
                  <a:lnTo>
                    <a:pt x="0" y="12"/>
                  </a:ln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5" y="6"/>
                    <a:pt x="25" y="12"/>
                  </a:cubicBezTo>
                  <a:close/>
                  <a:moveTo>
                    <a:pt x="25" y="187"/>
                  </a:moveTo>
                  <a:lnTo>
                    <a:pt x="25" y="262"/>
                  </a:lnTo>
                  <a:cubicBezTo>
                    <a:pt x="25" y="269"/>
                    <a:pt x="19" y="275"/>
                    <a:pt x="12" y="275"/>
                  </a:cubicBezTo>
                  <a:cubicBezTo>
                    <a:pt x="5" y="275"/>
                    <a:pt x="0" y="269"/>
                    <a:pt x="0" y="262"/>
                  </a:cubicBezTo>
                  <a:lnTo>
                    <a:pt x="0" y="187"/>
                  </a:lnTo>
                  <a:cubicBezTo>
                    <a:pt x="0" y="181"/>
                    <a:pt x="5" y="175"/>
                    <a:pt x="12" y="175"/>
                  </a:cubicBezTo>
                  <a:cubicBezTo>
                    <a:pt x="19" y="175"/>
                    <a:pt x="25" y="181"/>
                    <a:pt x="25" y="187"/>
                  </a:cubicBezTo>
                  <a:close/>
                  <a:moveTo>
                    <a:pt x="25" y="362"/>
                  </a:moveTo>
                  <a:lnTo>
                    <a:pt x="25" y="437"/>
                  </a:lnTo>
                  <a:cubicBezTo>
                    <a:pt x="25" y="444"/>
                    <a:pt x="19" y="450"/>
                    <a:pt x="12" y="450"/>
                  </a:cubicBezTo>
                  <a:cubicBezTo>
                    <a:pt x="5" y="450"/>
                    <a:pt x="0" y="444"/>
                    <a:pt x="0" y="437"/>
                  </a:cubicBezTo>
                  <a:lnTo>
                    <a:pt x="0" y="362"/>
                  </a:lnTo>
                  <a:cubicBezTo>
                    <a:pt x="0" y="356"/>
                    <a:pt x="5" y="350"/>
                    <a:pt x="12" y="350"/>
                  </a:cubicBezTo>
                  <a:cubicBezTo>
                    <a:pt x="19" y="350"/>
                    <a:pt x="25" y="356"/>
                    <a:pt x="25" y="362"/>
                  </a:cubicBezTo>
                  <a:close/>
                  <a:moveTo>
                    <a:pt x="25" y="537"/>
                  </a:moveTo>
                  <a:lnTo>
                    <a:pt x="25" y="612"/>
                  </a:lnTo>
                  <a:cubicBezTo>
                    <a:pt x="25" y="619"/>
                    <a:pt x="19" y="625"/>
                    <a:pt x="12" y="625"/>
                  </a:cubicBezTo>
                  <a:cubicBezTo>
                    <a:pt x="5" y="625"/>
                    <a:pt x="0" y="619"/>
                    <a:pt x="0" y="612"/>
                  </a:cubicBezTo>
                  <a:lnTo>
                    <a:pt x="0" y="537"/>
                  </a:lnTo>
                  <a:cubicBezTo>
                    <a:pt x="0" y="531"/>
                    <a:pt x="5" y="525"/>
                    <a:pt x="12" y="525"/>
                  </a:cubicBezTo>
                  <a:cubicBezTo>
                    <a:pt x="19" y="525"/>
                    <a:pt x="25" y="531"/>
                    <a:pt x="25" y="537"/>
                  </a:cubicBezTo>
                  <a:close/>
                  <a:moveTo>
                    <a:pt x="25" y="712"/>
                  </a:moveTo>
                  <a:lnTo>
                    <a:pt x="25" y="787"/>
                  </a:lnTo>
                  <a:cubicBezTo>
                    <a:pt x="25" y="794"/>
                    <a:pt x="19" y="800"/>
                    <a:pt x="12" y="800"/>
                  </a:cubicBezTo>
                  <a:cubicBezTo>
                    <a:pt x="5" y="800"/>
                    <a:pt x="0" y="794"/>
                    <a:pt x="0" y="787"/>
                  </a:cubicBezTo>
                  <a:lnTo>
                    <a:pt x="0" y="712"/>
                  </a:lnTo>
                  <a:cubicBezTo>
                    <a:pt x="0" y="706"/>
                    <a:pt x="5" y="700"/>
                    <a:pt x="12" y="700"/>
                  </a:cubicBezTo>
                  <a:cubicBezTo>
                    <a:pt x="19" y="700"/>
                    <a:pt x="25" y="706"/>
                    <a:pt x="25" y="712"/>
                  </a:cubicBezTo>
                  <a:close/>
                  <a:moveTo>
                    <a:pt x="25" y="887"/>
                  </a:moveTo>
                  <a:lnTo>
                    <a:pt x="25" y="962"/>
                  </a:lnTo>
                  <a:cubicBezTo>
                    <a:pt x="25" y="969"/>
                    <a:pt x="19" y="975"/>
                    <a:pt x="12" y="975"/>
                  </a:cubicBezTo>
                  <a:cubicBezTo>
                    <a:pt x="5" y="975"/>
                    <a:pt x="0" y="969"/>
                    <a:pt x="0" y="962"/>
                  </a:cubicBezTo>
                  <a:lnTo>
                    <a:pt x="0" y="887"/>
                  </a:lnTo>
                  <a:cubicBezTo>
                    <a:pt x="0" y="881"/>
                    <a:pt x="5" y="875"/>
                    <a:pt x="12" y="875"/>
                  </a:cubicBezTo>
                  <a:cubicBezTo>
                    <a:pt x="19" y="875"/>
                    <a:pt x="25" y="881"/>
                    <a:pt x="25" y="887"/>
                  </a:cubicBezTo>
                  <a:close/>
                  <a:moveTo>
                    <a:pt x="25" y="1062"/>
                  </a:moveTo>
                  <a:lnTo>
                    <a:pt x="25" y="1137"/>
                  </a:lnTo>
                  <a:cubicBezTo>
                    <a:pt x="25" y="1144"/>
                    <a:pt x="19" y="1150"/>
                    <a:pt x="12" y="1150"/>
                  </a:cubicBezTo>
                  <a:cubicBezTo>
                    <a:pt x="5" y="1150"/>
                    <a:pt x="0" y="1144"/>
                    <a:pt x="0" y="1137"/>
                  </a:cubicBezTo>
                  <a:lnTo>
                    <a:pt x="0" y="1062"/>
                  </a:lnTo>
                  <a:cubicBezTo>
                    <a:pt x="0" y="1056"/>
                    <a:pt x="5" y="1050"/>
                    <a:pt x="12" y="1050"/>
                  </a:cubicBezTo>
                  <a:cubicBezTo>
                    <a:pt x="19" y="1050"/>
                    <a:pt x="25" y="1056"/>
                    <a:pt x="25" y="1062"/>
                  </a:cubicBezTo>
                  <a:close/>
                  <a:moveTo>
                    <a:pt x="25" y="1237"/>
                  </a:moveTo>
                  <a:lnTo>
                    <a:pt x="25" y="1312"/>
                  </a:lnTo>
                  <a:cubicBezTo>
                    <a:pt x="25" y="1319"/>
                    <a:pt x="19" y="1325"/>
                    <a:pt x="12" y="1325"/>
                  </a:cubicBezTo>
                  <a:cubicBezTo>
                    <a:pt x="5" y="1325"/>
                    <a:pt x="0" y="1319"/>
                    <a:pt x="0" y="1312"/>
                  </a:cubicBezTo>
                  <a:lnTo>
                    <a:pt x="0" y="1237"/>
                  </a:lnTo>
                  <a:cubicBezTo>
                    <a:pt x="0" y="1231"/>
                    <a:pt x="5" y="1225"/>
                    <a:pt x="12" y="1225"/>
                  </a:cubicBezTo>
                  <a:cubicBezTo>
                    <a:pt x="19" y="1225"/>
                    <a:pt x="25" y="1231"/>
                    <a:pt x="25" y="1237"/>
                  </a:cubicBezTo>
                  <a:close/>
                  <a:moveTo>
                    <a:pt x="25" y="1412"/>
                  </a:moveTo>
                  <a:lnTo>
                    <a:pt x="25" y="1487"/>
                  </a:lnTo>
                  <a:cubicBezTo>
                    <a:pt x="25" y="1494"/>
                    <a:pt x="19" y="1500"/>
                    <a:pt x="12" y="1500"/>
                  </a:cubicBezTo>
                  <a:cubicBezTo>
                    <a:pt x="5" y="1500"/>
                    <a:pt x="0" y="1494"/>
                    <a:pt x="0" y="1487"/>
                  </a:cubicBezTo>
                  <a:lnTo>
                    <a:pt x="0" y="1412"/>
                  </a:lnTo>
                  <a:cubicBezTo>
                    <a:pt x="0" y="1406"/>
                    <a:pt x="5" y="1400"/>
                    <a:pt x="12" y="1400"/>
                  </a:cubicBezTo>
                  <a:cubicBezTo>
                    <a:pt x="19" y="1400"/>
                    <a:pt x="25" y="1406"/>
                    <a:pt x="25" y="1412"/>
                  </a:cubicBezTo>
                  <a:close/>
                  <a:moveTo>
                    <a:pt x="25" y="1587"/>
                  </a:moveTo>
                  <a:lnTo>
                    <a:pt x="25" y="1637"/>
                  </a:lnTo>
                  <a:cubicBezTo>
                    <a:pt x="25" y="1644"/>
                    <a:pt x="19" y="1650"/>
                    <a:pt x="12" y="1650"/>
                  </a:cubicBezTo>
                  <a:cubicBezTo>
                    <a:pt x="5" y="1650"/>
                    <a:pt x="0" y="1644"/>
                    <a:pt x="0" y="1637"/>
                  </a:cubicBezTo>
                  <a:lnTo>
                    <a:pt x="0" y="1587"/>
                  </a:lnTo>
                  <a:cubicBezTo>
                    <a:pt x="0" y="1581"/>
                    <a:pt x="5" y="1575"/>
                    <a:pt x="12" y="1575"/>
                  </a:cubicBezTo>
                  <a:cubicBezTo>
                    <a:pt x="19" y="1575"/>
                    <a:pt x="25" y="1581"/>
                    <a:pt x="25" y="158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bevel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499" name="Rectangle 269"/>
            <p:cNvSpPr>
              <a:spLocks noChangeArrowheads="1"/>
            </p:cNvSpPr>
            <p:nvPr/>
          </p:nvSpPr>
          <p:spPr bwMode="auto">
            <a:xfrm>
              <a:off x="4013200" y="5339556"/>
              <a:ext cx="119063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B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00" name="Rectangle 270"/>
            <p:cNvSpPr>
              <a:spLocks noChangeArrowheads="1"/>
            </p:cNvSpPr>
            <p:nvPr/>
          </p:nvSpPr>
          <p:spPr bwMode="auto">
            <a:xfrm>
              <a:off x="4132263" y="5445918"/>
              <a:ext cx="635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900" b="0">
                  <a:solidFill>
                    <a:srgbClr val="000000"/>
                  </a:solidFill>
                </a:rPr>
                <a:t>3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01" name="Rectangle 271"/>
            <p:cNvSpPr>
              <a:spLocks noChangeArrowheads="1"/>
            </p:cNvSpPr>
            <p:nvPr/>
          </p:nvSpPr>
          <p:spPr bwMode="auto">
            <a:xfrm>
              <a:off x="4195763" y="5339556"/>
              <a:ext cx="49212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: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02" name="Rectangle 272"/>
            <p:cNvSpPr>
              <a:spLocks noChangeArrowheads="1"/>
            </p:cNvSpPr>
            <p:nvPr/>
          </p:nvSpPr>
          <p:spPr bwMode="auto">
            <a:xfrm>
              <a:off x="4013200" y="5552281"/>
              <a:ext cx="107950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T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03" name="Rectangle 273"/>
            <p:cNvSpPr>
              <a:spLocks noChangeArrowheads="1"/>
            </p:cNvSpPr>
            <p:nvPr/>
          </p:nvSpPr>
          <p:spPr bwMode="auto">
            <a:xfrm>
              <a:off x="4121150" y="5658643"/>
              <a:ext cx="762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900" b="0">
                  <a:solidFill>
                    <a:srgbClr val="000000"/>
                  </a:solidFill>
                </a:rPr>
                <a:t>B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04" name="Rectangle 274"/>
            <p:cNvSpPr>
              <a:spLocks noChangeArrowheads="1"/>
            </p:cNvSpPr>
            <p:nvPr/>
          </p:nvSpPr>
          <p:spPr bwMode="auto">
            <a:xfrm>
              <a:off x="4006850" y="5933281"/>
              <a:ext cx="119063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P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05" name="Rectangle 275"/>
            <p:cNvSpPr>
              <a:spLocks noChangeArrowheads="1"/>
            </p:cNvSpPr>
            <p:nvPr/>
          </p:nvSpPr>
          <p:spPr bwMode="auto">
            <a:xfrm>
              <a:off x="4002088" y="6220618"/>
              <a:ext cx="119062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P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06" name="Freeform 276"/>
            <p:cNvSpPr>
              <a:spLocks noEditPoints="1"/>
            </p:cNvSpPr>
            <p:nvPr/>
          </p:nvSpPr>
          <p:spPr bwMode="auto">
            <a:xfrm>
              <a:off x="5465763" y="5325268"/>
              <a:ext cx="12700" cy="484188"/>
            </a:xfrm>
            <a:custGeom>
              <a:avLst/>
              <a:gdLst>
                <a:gd name="T0" fmla="*/ 2147483647 w 8"/>
                <a:gd name="T1" fmla="*/ 0 h 305"/>
                <a:gd name="T2" fmla="*/ 2147483647 w 8"/>
                <a:gd name="T3" fmla="*/ 2147483647 h 305"/>
                <a:gd name="T4" fmla="*/ 0 w 8"/>
                <a:gd name="T5" fmla="*/ 2147483647 h 305"/>
                <a:gd name="T6" fmla="*/ 0 w 8"/>
                <a:gd name="T7" fmla="*/ 0 h 305"/>
                <a:gd name="T8" fmla="*/ 2147483647 w 8"/>
                <a:gd name="T9" fmla="*/ 0 h 305"/>
                <a:gd name="T10" fmla="*/ 2147483647 w 8"/>
                <a:gd name="T11" fmla="*/ 2147483647 h 305"/>
                <a:gd name="T12" fmla="*/ 2147483647 w 8"/>
                <a:gd name="T13" fmla="*/ 2147483647 h 305"/>
                <a:gd name="T14" fmla="*/ 0 w 8"/>
                <a:gd name="T15" fmla="*/ 2147483647 h 305"/>
                <a:gd name="T16" fmla="*/ 0 w 8"/>
                <a:gd name="T17" fmla="*/ 2147483647 h 305"/>
                <a:gd name="T18" fmla="*/ 2147483647 w 8"/>
                <a:gd name="T19" fmla="*/ 2147483647 h 305"/>
                <a:gd name="T20" fmla="*/ 2147483647 w 8"/>
                <a:gd name="T21" fmla="*/ 2147483647 h 305"/>
                <a:gd name="T22" fmla="*/ 2147483647 w 8"/>
                <a:gd name="T23" fmla="*/ 2147483647 h 305"/>
                <a:gd name="T24" fmla="*/ 0 w 8"/>
                <a:gd name="T25" fmla="*/ 2147483647 h 305"/>
                <a:gd name="T26" fmla="*/ 0 w 8"/>
                <a:gd name="T27" fmla="*/ 2147483647 h 305"/>
                <a:gd name="T28" fmla="*/ 2147483647 w 8"/>
                <a:gd name="T29" fmla="*/ 2147483647 h 305"/>
                <a:gd name="T30" fmla="*/ 2147483647 w 8"/>
                <a:gd name="T31" fmla="*/ 2147483647 h 305"/>
                <a:gd name="T32" fmla="*/ 2147483647 w 8"/>
                <a:gd name="T33" fmla="*/ 2147483647 h 305"/>
                <a:gd name="T34" fmla="*/ 0 w 8"/>
                <a:gd name="T35" fmla="*/ 2147483647 h 305"/>
                <a:gd name="T36" fmla="*/ 0 w 8"/>
                <a:gd name="T37" fmla="*/ 2147483647 h 305"/>
                <a:gd name="T38" fmla="*/ 2147483647 w 8"/>
                <a:gd name="T39" fmla="*/ 2147483647 h 305"/>
                <a:gd name="T40" fmla="*/ 2147483647 w 8"/>
                <a:gd name="T41" fmla="*/ 2147483647 h 305"/>
                <a:gd name="T42" fmla="*/ 2147483647 w 8"/>
                <a:gd name="T43" fmla="*/ 2147483647 h 305"/>
                <a:gd name="T44" fmla="*/ 0 w 8"/>
                <a:gd name="T45" fmla="*/ 2147483647 h 305"/>
                <a:gd name="T46" fmla="*/ 0 w 8"/>
                <a:gd name="T47" fmla="*/ 2147483647 h 305"/>
                <a:gd name="T48" fmla="*/ 2147483647 w 8"/>
                <a:gd name="T49" fmla="*/ 2147483647 h 305"/>
                <a:gd name="T50" fmla="*/ 2147483647 w 8"/>
                <a:gd name="T51" fmla="*/ 2147483647 h 305"/>
                <a:gd name="T52" fmla="*/ 2147483647 w 8"/>
                <a:gd name="T53" fmla="*/ 2147483647 h 305"/>
                <a:gd name="T54" fmla="*/ 0 w 8"/>
                <a:gd name="T55" fmla="*/ 2147483647 h 305"/>
                <a:gd name="T56" fmla="*/ 0 w 8"/>
                <a:gd name="T57" fmla="*/ 2147483647 h 305"/>
                <a:gd name="T58" fmla="*/ 2147483647 w 8"/>
                <a:gd name="T59" fmla="*/ 2147483647 h 30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"/>
                <a:gd name="T91" fmla="*/ 0 h 305"/>
                <a:gd name="T92" fmla="*/ 8 w 8"/>
                <a:gd name="T93" fmla="*/ 305 h 30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" h="305">
                  <a:moveTo>
                    <a:pt x="8" y="0"/>
                  </a:moveTo>
                  <a:lnTo>
                    <a:pt x="8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8" y="0"/>
                  </a:lnTo>
                  <a:close/>
                  <a:moveTo>
                    <a:pt x="8" y="56"/>
                  </a:moveTo>
                  <a:lnTo>
                    <a:pt x="8" y="88"/>
                  </a:lnTo>
                  <a:lnTo>
                    <a:pt x="0" y="88"/>
                  </a:lnTo>
                  <a:lnTo>
                    <a:pt x="0" y="56"/>
                  </a:lnTo>
                  <a:lnTo>
                    <a:pt x="8" y="56"/>
                  </a:lnTo>
                  <a:close/>
                  <a:moveTo>
                    <a:pt x="8" y="112"/>
                  </a:moveTo>
                  <a:lnTo>
                    <a:pt x="8" y="144"/>
                  </a:lnTo>
                  <a:lnTo>
                    <a:pt x="0" y="144"/>
                  </a:lnTo>
                  <a:lnTo>
                    <a:pt x="0" y="112"/>
                  </a:lnTo>
                  <a:lnTo>
                    <a:pt x="8" y="112"/>
                  </a:lnTo>
                  <a:close/>
                  <a:moveTo>
                    <a:pt x="8" y="168"/>
                  </a:moveTo>
                  <a:lnTo>
                    <a:pt x="8" y="200"/>
                  </a:lnTo>
                  <a:lnTo>
                    <a:pt x="0" y="200"/>
                  </a:lnTo>
                  <a:lnTo>
                    <a:pt x="0" y="168"/>
                  </a:lnTo>
                  <a:lnTo>
                    <a:pt x="8" y="168"/>
                  </a:lnTo>
                  <a:close/>
                  <a:moveTo>
                    <a:pt x="8" y="224"/>
                  </a:moveTo>
                  <a:lnTo>
                    <a:pt x="8" y="256"/>
                  </a:lnTo>
                  <a:lnTo>
                    <a:pt x="0" y="256"/>
                  </a:lnTo>
                  <a:lnTo>
                    <a:pt x="0" y="224"/>
                  </a:lnTo>
                  <a:lnTo>
                    <a:pt x="8" y="224"/>
                  </a:lnTo>
                  <a:close/>
                  <a:moveTo>
                    <a:pt x="8" y="280"/>
                  </a:moveTo>
                  <a:lnTo>
                    <a:pt x="8" y="305"/>
                  </a:lnTo>
                  <a:lnTo>
                    <a:pt x="0" y="305"/>
                  </a:lnTo>
                  <a:lnTo>
                    <a:pt x="0" y="280"/>
                  </a:lnTo>
                  <a:lnTo>
                    <a:pt x="8" y="28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bevel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507" name="Freeform 277"/>
            <p:cNvSpPr>
              <a:spLocks noEditPoints="1"/>
            </p:cNvSpPr>
            <p:nvPr/>
          </p:nvSpPr>
          <p:spPr bwMode="auto">
            <a:xfrm>
              <a:off x="5459413" y="5880893"/>
              <a:ext cx="9525" cy="638175"/>
            </a:xfrm>
            <a:custGeom>
              <a:avLst/>
              <a:gdLst>
                <a:gd name="T0" fmla="*/ 2147483647 w 25"/>
                <a:gd name="T1" fmla="*/ 2147483647 h 1675"/>
                <a:gd name="T2" fmla="*/ 0 w 25"/>
                <a:gd name="T3" fmla="*/ 2147483647 h 1675"/>
                <a:gd name="T4" fmla="*/ 2147483647 w 25"/>
                <a:gd name="T5" fmla="*/ 0 h 1675"/>
                <a:gd name="T6" fmla="*/ 2147483647 w 25"/>
                <a:gd name="T7" fmla="*/ 2147483647 h 1675"/>
                <a:gd name="T8" fmla="*/ 2147483647 w 25"/>
                <a:gd name="T9" fmla="*/ 2147483647 h 1675"/>
                <a:gd name="T10" fmla="*/ 0 w 25"/>
                <a:gd name="T11" fmla="*/ 2147483647 h 1675"/>
                <a:gd name="T12" fmla="*/ 2147483647 w 25"/>
                <a:gd name="T13" fmla="*/ 2147483647 h 1675"/>
                <a:gd name="T14" fmla="*/ 2147483647 w 25"/>
                <a:gd name="T15" fmla="*/ 2147483647 h 1675"/>
                <a:gd name="T16" fmla="*/ 0 w 25"/>
                <a:gd name="T17" fmla="*/ 2147483647 h 1675"/>
                <a:gd name="T18" fmla="*/ 2147483647 w 25"/>
                <a:gd name="T19" fmla="*/ 2147483647 h 1675"/>
                <a:gd name="T20" fmla="*/ 2147483647 w 25"/>
                <a:gd name="T21" fmla="*/ 2147483647 h 1675"/>
                <a:gd name="T22" fmla="*/ 2147483647 w 25"/>
                <a:gd name="T23" fmla="*/ 2147483647 h 1675"/>
                <a:gd name="T24" fmla="*/ 0 w 25"/>
                <a:gd name="T25" fmla="*/ 2147483647 h 1675"/>
                <a:gd name="T26" fmla="*/ 2147483647 w 25"/>
                <a:gd name="T27" fmla="*/ 2147483647 h 1675"/>
                <a:gd name="T28" fmla="*/ 2147483647 w 25"/>
                <a:gd name="T29" fmla="*/ 2147483647 h 1675"/>
                <a:gd name="T30" fmla="*/ 0 w 25"/>
                <a:gd name="T31" fmla="*/ 2147483647 h 1675"/>
                <a:gd name="T32" fmla="*/ 2147483647 w 25"/>
                <a:gd name="T33" fmla="*/ 2147483647 h 1675"/>
                <a:gd name="T34" fmla="*/ 2147483647 w 25"/>
                <a:gd name="T35" fmla="*/ 2147483647 h 1675"/>
                <a:gd name="T36" fmla="*/ 2147483647 w 25"/>
                <a:gd name="T37" fmla="*/ 2147483647 h 1675"/>
                <a:gd name="T38" fmla="*/ 0 w 25"/>
                <a:gd name="T39" fmla="*/ 2147483647 h 1675"/>
                <a:gd name="T40" fmla="*/ 2147483647 w 25"/>
                <a:gd name="T41" fmla="*/ 2147483647 h 1675"/>
                <a:gd name="T42" fmla="*/ 2147483647 w 25"/>
                <a:gd name="T43" fmla="*/ 2147483647 h 1675"/>
                <a:gd name="T44" fmla="*/ 0 w 25"/>
                <a:gd name="T45" fmla="*/ 2147483647 h 1675"/>
                <a:gd name="T46" fmla="*/ 2147483647 w 25"/>
                <a:gd name="T47" fmla="*/ 2147483647 h 1675"/>
                <a:gd name="T48" fmla="*/ 2147483647 w 25"/>
                <a:gd name="T49" fmla="*/ 2147483647 h 1675"/>
                <a:gd name="T50" fmla="*/ 2147483647 w 25"/>
                <a:gd name="T51" fmla="*/ 2147483647 h 1675"/>
                <a:gd name="T52" fmla="*/ 0 w 25"/>
                <a:gd name="T53" fmla="*/ 2147483647 h 1675"/>
                <a:gd name="T54" fmla="*/ 2147483647 w 25"/>
                <a:gd name="T55" fmla="*/ 2147483647 h 1675"/>
                <a:gd name="T56" fmla="*/ 2147483647 w 25"/>
                <a:gd name="T57" fmla="*/ 2147483647 h 1675"/>
                <a:gd name="T58" fmla="*/ 0 w 25"/>
                <a:gd name="T59" fmla="*/ 2147483647 h 1675"/>
                <a:gd name="T60" fmla="*/ 2147483647 w 25"/>
                <a:gd name="T61" fmla="*/ 2147483647 h 1675"/>
                <a:gd name="T62" fmla="*/ 2147483647 w 25"/>
                <a:gd name="T63" fmla="*/ 2147483647 h 1675"/>
                <a:gd name="T64" fmla="*/ 2147483647 w 25"/>
                <a:gd name="T65" fmla="*/ 2147483647 h 1675"/>
                <a:gd name="T66" fmla="*/ 0 w 25"/>
                <a:gd name="T67" fmla="*/ 2147483647 h 1675"/>
                <a:gd name="T68" fmla="*/ 2147483647 w 25"/>
                <a:gd name="T69" fmla="*/ 2147483647 h 167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5"/>
                <a:gd name="T106" fmla="*/ 0 h 1675"/>
                <a:gd name="T107" fmla="*/ 25 w 25"/>
                <a:gd name="T108" fmla="*/ 1675 h 167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5" h="1675">
                  <a:moveTo>
                    <a:pt x="25" y="12"/>
                  </a:moveTo>
                  <a:lnTo>
                    <a:pt x="25" y="87"/>
                  </a:lnTo>
                  <a:cubicBezTo>
                    <a:pt x="25" y="94"/>
                    <a:pt x="19" y="100"/>
                    <a:pt x="12" y="100"/>
                  </a:cubicBezTo>
                  <a:cubicBezTo>
                    <a:pt x="5" y="100"/>
                    <a:pt x="0" y="94"/>
                    <a:pt x="0" y="87"/>
                  </a:cubicBezTo>
                  <a:lnTo>
                    <a:pt x="0" y="12"/>
                  </a:ln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5" y="6"/>
                    <a:pt x="25" y="12"/>
                  </a:cubicBezTo>
                  <a:close/>
                  <a:moveTo>
                    <a:pt x="25" y="187"/>
                  </a:moveTo>
                  <a:lnTo>
                    <a:pt x="25" y="262"/>
                  </a:lnTo>
                  <a:cubicBezTo>
                    <a:pt x="25" y="269"/>
                    <a:pt x="19" y="275"/>
                    <a:pt x="12" y="275"/>
                  </a:cubicBezTo>
                  <a:cubicBezTo>
                    <a:pt x="5" y="275"/>
                    <a:pt x="0" y="269"/>
                    <a:pt x="0" y="262"/>
                  </a:cubicBezTo>
                  <a:lnTo>
                    <a:pt x="0" y="187"/>
                  </a:lnTo>
                  <a:cubicBezTo>
                    <a:pt x="0" y="181"/>
                    <a:pt x="5" y="175"/>
                    <a:pt x="12" y="175"/>
                  </a:cubicBezTo>
                  <a:cubicBezTo>
                    <a:pt x="19" y="175"/>
                    <a:pt x="25" y="181"/>
                    <a:pt x="25" y="187"/>
                  </a:cubicBezTo>
                  <a:close/>
                  <a:moveTo>
                    <a:pt x="25" y="362"/>
                  </a:moveTo>
                  <a:lnTo>
                    <a:pt x="25" y="437"/>
                  </a:lnTo>
                  <a:cubicBezTo>
                    <a:pt x="25" y="444"/>
                    <a:pt x="19" y="450"/>
                    <a:pt x="12" y="450"/>
                  </a:cubicBezTo>
                  <a:cubicBezTo>
                    <a:pt x="5" y="450"/>
                    <a:pt x="0" y="444"/>
                    <a:pt x="0" y="437"/>
                  </a:cubicBezTo>
                  <a:lnTo>
                    <a:pt x="0" y="362"/>
                  </a:lnTo>
                  <a:cubicBezTo>
                    <a:pt x="0" y="356"/>
                    <a:pt x="5" y="350"/>
                    <a:pt x="12" y="350"/>
                  </a:cubicBezTo>
                  <a:cubicBezTo>
                    <a:pt x="19" y="350"/>
                    <a:pt x="25" y="356"/>
                    <a:pt x="25" y="362"/>
                  </a:cubicBezTo>
                  <a:close/>
                  <a:moveTo>
                    <a:pt x="25" y="537"/>
                  </a:moveTo>
                  <a:lnTo>
                    <a:pt x="25" y="612"/>
                  </a:lnTo>
                  <a:cubicBezTo>
                    <a:pt x="25" y="619"/>
                    <a:pt x="19" y="625"/>
                    <a:pt x="12" y="625"/>
                  </a:cubicBezTo>
                  <a:cubicBezTo>
                    <a:pt x="5" y="625"/>
                    <a:pt x="0" y="619"/>
                    <a:pt x="0" y="612"/>
                  </a:cubicBezTo>
                  <a:lnTo>
                    <a:pt x="0" y="537"/>
                  </a:lnTo>
                  <a:cubicBezTo>
                    <a:pt x="0" y="531"/>
                    <a:pt x="5" y="525"/>
                    <a:pt x="12" y="525"/>
                  </a:cubicBezTo>
                  <a:cubicBezTo>
                    <a:pt x="19" y="525"/>
                    <a:pt x="25" y="531"/>
                    <a:pt x="25" y="537"/>
                  </a:cubicBezTo>
                  <a:close/>
                  <a:moveTo>
                    <a:pt x="25" y="712"/>
                  </a:moveTo>
                  <a:lnTo>
                    <a:pt x="25" y="787"/>
                  </a:lnTo>
                  <a:cubicBezTo>
                    <a:pt x="25" y="794"/>
                    <a:pt x="19" y="800"/>
                    <a:pt x="12" y="800"/>
                  </a:cubicBezTo>
                  <a:cubicBezTo>
                    <a:pt x="5" y="800"/>
                    <a:pt x="0" y="794"/>
                    <a:pt x="0" y="787"/>
                  </a:cubicBezTo>
                  <a:lnTo>
                    <a:pt x="0" y="712"/>
                  </a:lnTo>
                  <a:cubicBezTo>
                    <a:pt x="0" y="706"/>
                    <a:pt x="5" y="700"/>
                    <a:pt x="12" y="700"/>
                  </a:cubicBezTo>
                  <a:cubicBezTo>
                    <a:pt x="19" y="700"/>
                    <a:pt x="25" y="706"/>
                    <a:pt x="25" y="712"/>
                  </a:cubicBezTo>
                  <a:close/>
                  <a:moveTo>
                    <a:pt x="25" y="887"/>
                  </a:moveTo>
                  <a:lnTo>
                    <a:pt x="25" y="962"/>
                  </a:lnTo>
                  <a:cubicBezTo>
                    <a:pt x="25" y="969"/>
                    <a:pt x="19" y="975"/>
                    <a:pt x="12" y="975"/>
                  </a:cubicBezTo>
                  <a:cubicBezTo>
                    <a:pt x="5" y="975"/>
                    <a:pt x="0" y="969"/>
                    <a:pt x="0" y="962"/>
                  </a:cubicBezTo>
                  <a:lnTo>
                    <a:pt x="0" y="887"/>
                  </a:lnTo>
                  <a:cubicBezTo>
                    <a:pt x="0" y="881"/>
                    <a:pt x="5" y="875"/>
                    <a:pt x="12" y="875"/>
                  </a:cubicBezTo>
                  <a:cubicBezTo>
                    <a:pt x="19" y="875"/>
                    <a:pt x="25" y="881"/>
                    <a:pt x="25" y="887"/>
                  </a:cubicBezTo>
                  <a:close/>
                  <a:moveTo>
                    <a:pt x="25" y="1062"/>
                  </a:moveTo>
                  <a:lnTo>
                    <a:pt x="25" y="1137"/>
                  </a:lnTo>
                  <a:cubicBezTo>
                    <a:pt x="25" y="1144"/>
                    <a:pt x="19" y="1150"/>
                    <a:pt x="12" y="1150"/>
                  </a:cubicBezTo>
                  <a:cubicBezTo>
                    <a:pt x="5" y="1150"/>
                    <a:pt x="0" y="1144"/>
                    <a:pt x="0" y="1137"/>
                  </a:cubicBezTo>
                  <a:lnTo>
                    <a:pt x="0" y="1062"/>
                  </a:lnTo>
                  <a:cubicBezTo>
                    <a:pt x="0" y="1056"/>
                    <a:pt x="5" y="1050"/>
                    <a:pt x="12" y="1050"/>
                  </a:cubicBezTo>
                  <a:cubicBezTo>
                    <a:pt x="19" y="1050"/>
                    <a:pt x="25" y="1056"/>
                    <a:pt x="25" y="1062"/>
                  </a:cubicBezTo>
                  <a:close/>
                  <a:moveTo>
                    <a:pt x="25" y="1237"/>
                  </a:moveTo>
                  <a:lnTo>
                    <a:pt x="25" y="1312"/>
                  </a:lnTo>
                  <a:cubicBezTo>
                    <a:pt x="25" y="1319"/>
                    <a:pt x="19" y="1325"/>
                    <a:pt x="12" y="1325"/>
                  </a:cubicBezTo>
                  <a:cubicBezTo>
                    <a:pt x="5" y="1325"/>
                    <a:pt x="0" y="1319"/>
                    <a:pt x="0" y="1312"/>
                  </a:cubicBezTo>
                  <a:lnTo>
                    <a:pt x="0" y="1237"/>
                  </a:lnTo>
                  <a:cubicBezTo>
                    <a:pt x="0" y="1231"/>
                    <a:pt x="5" y="1225"/>
                    <a:pt x="12" y="1225"/>
                  </a:cubicBezTo>
                  <a:cubicBezTo>
                    <a:pt x="19" y="1225"/>
                    <a:pt x="25" y="1231"/>
                    <a:pt x="25" y="1237"/>
                  </a:cubicBezTo>
                  <a:close/>
                  <a:moveTo>
                    <a:pt x="25" y="1412"/>
                  </a:moveTo>
                  <a:lnTo>
                    <a:pt x="25" y="1487"/>
                  </a:lnTo>
                  <a:cubicBezTo>
                    <a:pt x="25" y="1494"/>
                    <a:pt x="19" y="1500"/>
                    <a:pt x="12" y="1500"/>
                  </a:cubicBezTo>
                  <a:cubicBezTo>
                    <a:pt x="5" y="1500"/>
                    <a:pt x="0" y="1494"/>
                    <a:pt x="0" y="1487"/>
                  </a:cubicBezTo>
                  <a:lnTo>
                    <a:pt x="0" y="1412"/>
                  </a:lnTo>
                  <a:cubicBezTo>
                    <a:pt x="0" y="1406"/>
                    <a:pt x="5" y="1400"/>
                    <a:pt x="12" y="1400"/>
                  </a:cubicBezTo>
                  <a:cubicBezTo>
                    <a:pt x="19" y="1400"/>
                    <a:pt x="25" y="1406"/>
                    <a:pt x="25" y="1412"/>
                  </a:cubicBezTo>
                  <a:close/>
                  <a:moveTo>
                    <a:pt x="25" y="1587"/>
                  </a:moveTo>
                  <a:lnTo>
                    <a:pt x="25" y="1662"/>
                  </a:lnTo>
                  <a:cubicBezTo>
                    <a:pt x="25" y="1669"/>
                    <a:pt x="19" y="1675"/>
                    <a:pt x="12" y="1675"/>
                  </a:cubicBezTo>
                  <a:cubicBezTo>
                    <a:pt x="5" y="1675"/>
                    <a:pt x="0" y="1669"/>
                    <a:pt x="0" y="1662"/>
                  </a:cubicBezTo>
                  <a:lnTo>
                    <a:pt x="0" y="1587"/>
                  </a:lnTo>
                  <a:cubicBezTo>
                    <a:pt x="0" y="1581"/>
                    <a:pt x="5" y="1575"/>
                    <a:pt x="12" y="1575"/>
                  </a:cubicBezTo>
                  <a:cubicBezTo>
                    <a:pt x="19" y="1575"/>
                    <a:pt x="25" y="1581"/>
                    <a:pt x="25" y="158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bevel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508" name="Rectangle 278"/>
            <p:cNvSpPr>
              <a:spLocks noChangeArrowheads="1"/>
            </p:cNvSpPr>
            <p:nvPr/>
          </p:nvSpPr>
          <p:spPr bwMode="auto">
            <a:xfrm>
              <a:off x="5537200" y="5339556"/>
              <a:ext cx="119063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B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09" name="Rectangle 279"/>
            <p:cNvSpPr>
              <a:spLocks noChangeArrowheads="1"/>
            </p:cNvSpPr>
            <p:nvPr/>
          </p:nvSpPr>
          <p:spPr bwMode="auto">
            <a:xfrm>
              <a:off x="5656263" y="5445918"/>
              <a:ext cx="635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900" b="0">
                  <a:solidFill>
                    <a:srgbClr val="000000"/>
                  </a:solidFill>
                </a:rPr>
                <a:t>4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10" name="Rectangle 280"/>
            <p:cNvSpPr>
              <a:spLocks noChangeArrowheads="1"/>
            </p:cNvSpPr>
            <p:nvPr/>
          </p:nvSpPr>
          <p:spPr bwMode="auto">
            <a:xfrm>
              <a:off x="5719763" y="5339556"/>
              <a:ext cx="49212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: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11" name="Rectangle 281"/>
            <p:cNvSpPr>
              <a:spLocks noChangeArrowheads="1"/>
            </p:cNvSpPr>
            <p:nvPr/>
          </p:nvSpPr>
          <p:spPr bwMode="auto">
            <a:xfrm>
              <a:off x="5537200" y="5552281"/>
              <a:ext cx="107950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T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12" name="Rectangle 282"/>
            <p:cNvSpPr>
              <a:spLocks noChangeArrowheads="1"/>
            </p:cNvSpPr>
            <p:nvPr/>
          </p:nvSpPr>
          <p:spPr bwMode="auto">
            <a:xfrm>
              <a:off x="5645150" y="5658643"/>
              <a:ext cx="762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900" b="0">
                  <a:solidFill>
                    <a:srgbClr val="000000"/>
                  </a:solidFill>
                </a:rPr>
                <a:t>B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13" name="Rectangle 283"/>
            <p:cNvSpPr>
              <a:spLocks noChangeArrowheads="1"/>
            </p:cNvSpPr>
            <p:nvPr/>
          </p:nvSpPr>
          <p:spPr bwMode="auto">
            <a:xfrm>
              <a:off x="5530850" y="5933281"/>
              <a:ext cx="119063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P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14" name="Rectangle 284"/>
            <p:cNvSpPr>
              <a:spLocks noChangeArrowheads="1"/>
            </p:cNvSpPr>
            <p:nvPr/>
          </p:nvSpPr>
          <p:spPr bwMode="auto">
            <a:xfrm>
              <a:off x="5526088" y="6220618"/>
              <a:ext cx="119062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P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15" name="Freeform 285"/>
            <p:cNvSpPr>
              <a:spLocks noEditPoints="1"/>
            </p:cNvSpPr>
            <p:nvPr/>
          </p:nvSpPr>
          <p:spPr bwMode="auto">
            <a:xfrm>
              <a:off x="6865938" y="5334793"/>
              <a:ext cx="12700" cy="484188"/>
            </a:xfrm>
            <a:custGeom>
              <a:avLst/>
              <a:gdLst>
                <a:gd name="T0" fmla="*/ 2147483647 w 8"/>
                <a:gd name="T1" fmla="*/ 0 h 305"/>
                <a:gd name="T2" fmla="*/ 2147483647 w 8"/>
                <a:gd name="T3" fmla="*/ 2147483647 h 305"/>
                <a:gd name="T4" fmla="*/ 0 w 8"/>
                <a:gd name="T5" fmla="*/ 2147483647 h 305"/>
                <a:gd name="T6" fmla="*/ 0 w 8"/>
                <a:gd name="T7" fmla="*/ 0 h 305"/>
                <a:gd name="T8" fmla="*/ 2147483647 w 8"/>
                <a:gd name="T9" fmla="*/ 0 h 305"/>
                <a:gd name="T10" fmla="*/ 2147483647 w 8"/>
                <a:gd name="T11" fmla="*/ 2147483647 h 305"/>
                <a:gd name="T12" fmla="*/ 2147483647 w 8"/>
                <a:gd name="T13" fmla="*/ 2147483647 h 305"/>
                <a:gd name="T14" fmla="*/ 0 w 8"/>
                <a:gd name="T15" fmla="*/ 2147483647 h 305"/>
                <a:gd name="T16" fmla="*/ 0 w 8"/>
                <a:gd name="T17" fmla="*/ 2147483647 h 305"/>
                <a:gd name="T18" fmla="*/ 2147483647 w 8"/>
                <a:gd name="T19" fmla="*/ 2147483647 h 305"/>
                <a:gd name="T20" fmla="*/ 2147483647 w 8"/>
                <a:gd name="T21" fmla="*/ 2147483647 h 305"/>
                <a:gd name="T22" fmla="*/ 2147483647 w 8"/>
                <a:gd name="T23" fmla="*/ 2147483647 h 305"/>
                <a:gd name="T24" fmla="*/ 0 w 8"/>
                <a:gd name="T25" fmla="*/ 2147483647 h 305"/>
                <a:gd name="T26" fmla="*/ 0 w 8"/>
                <a:gd name="T27" fmla="*/ 2147483647 h 305"/>
                <a:gd name="T28" fmla="*/ 2147483647 w 8"/>
                <a:gd name="T29" fmla="*/ 2147483647 h 305"/>
                <a:gd name="T30" fmla="*/ 2147483647 w 8"/>
                <a:gd name="T31" fmla="*/ 2147483647 h 305"/>
                <a:gd name="T32" fmla="*/ 2147483647 w 8"/>
                <a:gd name="T33" fmla="*/ 2147483647 h 305"/>
                <a:gd name="T34" fmla="*/ 0 w 8"/>
                <a:gd name="T35" fmla="*/ 2147483647 h 305"/>
                <a:gd name="T36" fmla="*/ 0 w 8"/>
                <a:gd name="T37" fmla="*/ 2147483647 h 305"/>
                <a:gd name="T38" fmla="*/ 2147483647 w 8"/>
                <a:gd name="T39" fmla="*/ 2147483647 h 305"/>
                <a:gd name="T40" fmla="*/ 2147483647 w 8"/>
                <a:gd name="T41" fmla="*/ 2147483647 h 305"/>
                <a:gd name="T42" fmla="*/ 2147483647 w 8"/>
                <a:gd name="T43" fmla="*/ 2147483647 h 305"/>
                <a:gd name="T44" fmla="*/ 0 w 8"/>
                <a:gd name="T45" fmla="*/ 2147483647 h 305"/>
                <a:gd name="T46" fmla="*/ 0 w 8"/>
                <a:gd name="T47" fmla="*/ 2147483647 h 305"/>
                <a:gd name="T48" fmla="*/ 2147483647 w 8"/>
                <a:gd name="T49" fmla="*/ 2147483647 h 305"/>
                <a:gd name="T50" fmla="*/ 2147483647 w 8"/>
                <a:gd name="T51" fmla="*/ 2147483647 h 305"/>
                <a:gd name="T52" fmla="*/ 2147483647 w 8"/>
                <a:gd name="T53" fmla="*/ 2147483647 h 305"/>
                <a:gd name="T54" fmla="*/ 0 w 8"/>
                <a:gd name="T55" fmla="*/ 2147483647 h 305"/>
                <a:gd name="T56" fmla="*/ 0 w 8"/>
                <a:gd name="T57" fmla="*/ 2147483647 h 305"/>
                <a:gd name="T58" fmla="*/ 2147483647 w 8"/>
                <a:gd name="T59" fmla="*/ 2147483647 h 30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"/>
                <a:gd name="T91" fmla="*/ 0 h 305"/>
                <a:gd name="T92" fmla="*/ 8 w 8"/>
                <a:gd name="T93" fmla="*/ 305 h 30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" h="305">
                  <a:moveTo>
                    <a:pt x="8" y="0"/>
                  </a:moveTo>
                  <a:lnTo>
                    <a:pt x="8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8" y="0"/>
                  </a:lnTo>
                  <a:close/>
                  <a:moveTo>
                    <a:pt x="8" y="56"/>
                  </a:moveTo>
                  <a:lnTo>
                    <a:pt x="8" y="88"/>
                  </a:lnTo>
                  <a:lnTo>
                    <a:pt x="0" y="88"/>
                  </a:lnTo>
                  <a:lnTo>
                    <a:pt x="0" y="56"/>
                  </a:lnTo>
                  <a:lnTo>
                    <a:pt x="8" y="56"/>
                  </a:lnTo>
                  <a:close/>
                  <a:moveTo>
                    <a:pt x="8" y="112"/>
                  </a:moveTo>
                  <a:lnTo>
                    <a:pt x="8" y="144"/>
                  </a:lnTo>
                  <a:lnTo>
                    <a:pt x="0" y="144"/>
                  </a:lnTo>
                  <a:lnTo>
                    <a:pt x="0" y="112"/>
                  </a:lnTo>
                  <a:lnTo>
                    <a:pt x="8" y="112"/>
                  </a:lnTo>
                  <a:close/>
                  <a:moveTo>
                    <a:pt x="8" y="168"/>
                  </a:moveTo>
                  <a:lnTo>
                    <a:pt x="8" y="200"/>
                  </a:lnTo>
                  <a:lnTo>
                    <a:pt x="0" y="200"/>
                  </a:lnTo>
                  <a:lnTo>
                    <a:pt x="0" y="168"/>
                  </a:lnTo>
                  <a:lnTo>
                    <a:pt x="8" y="168"/>
                  </a:lnTo>
                  <a:close/>
                  <a:moveTo>
                    <a:pt x="8" y="224"/>
                  </a:moveTo>
                  <a:lnTo>
                    <a:pt x="8" y="256"/>
                  </a:lnTo>
                  <a:lnTo>
                    <a:pt x="0" y="256"/>
                  </a:lnTo>
                  <a:lnTo>
                    <a:pt x="0" y="224"/>
                  </a:lnTo>
                  <a:lnTo>
                    <a:pt x="8" y="224"/>
                  </a:lnTo>
                  <a:close/>
                  <a:moveTo>
                    <a:pt x="8" y="280"/>
                  </a:moveTo>
                  <a:lnTo>
                    <a:pt x="8" y="305"/>
                  </a:lnTo>
                  <a:lnTo>
                    <a:pt x="0" y="305"/>
                  </a:lnTo>
                  <a:lnTo>
                    <a:pt x="0" y="280"/>
                  </a:lnTo>
                  <a:lnTo>
                    <a:pt x="8" y="28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bevel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516" name="Freeform 286"/>
            <p:cNvSpPr>
              <a:spLocks noEditPoints="1"/>
            </p:cNvSpPr>
            <p:nvPr/>
          </p:nvSpPr>
          <p:spPr bwMode="auto">
            <a:xfrm>
              <a:off x="6854825" y="5890418"/>
              <a:ext cx="14288" cy="623888"/>
            </a:xfrm>
            <a:custGeom>
              <a:avLst/>
              <a:gdLst>
                <a:gd name="T0" fmla="*/ 2147483647 w 38"/>
                <a:gd name="T1" fmla="*/ 2147483647 h 1638"/>
                <a:gd name="T2" fmla="*/ 2147483647 w 38"/>
                <a:gd name="T3" fmla="*/ 2147483647 h 1638"/>
                <a:gd name="T4" fmla="*/ 2147483647 w 38"/>
                <a:gd name="T5" fmla="*/ 0 h 1638"/>
                <a:gd name="T6" fmla="*/ 2147483647 w 38"/>
                <a:gd name="T7" fmla="*/ 2147483647 h 1638"/>
                <a:gd name="T8" fmla="*/ 2147483647 w 38"/>
                <a:gd name="T9" fmla="*/ 2147483647 h 1638"/>
                <a:gd name="T10" fmla="*/ 2147483647 w 38"/>
                <a:gd name="T11" fmla="*/ 2147483647 h 1638"/>
                <a:gd name="T12" fmla="*/ 2147483647 w 38"/>
                <a:gd name="T13" fmla="*/ 2147483647 h 1638"/>
                <a:gd name="T14" fmla="*/ 2147483647 w 38"/>
                <a:gd name="T15" fmla="*/ 2147483647 h 1638"/>
                <a:gd name="T16" fmla="*/ 2147483647 w 38"/>
                <a:gd name="T17" fmla="*/ 2147483647 h 1638"/>
                <a:gd name="T18" fmla="*/ 2147483647 w 38"/>
                <a:gd name="T19" fmla="*/ 2147483647 h 1638"/>
                <a:gd name="T20" fmla="*/ 2147483647 w 38"/>
                <a:gd name="T21" fmla="*/ 2147483647 h 1638"/>
                <a:gd name="T22" fmla="*/ 2147483647 w 38"/>
                <a:gd name="T23" fmla="*/ 2147483647 h 1638"/>
                <a:gd name="T24" fmla="*/ 2147483647 w 38"/>
                <a:gd name="T25" fmla="*/ 2147483647 h 1638"/>
                <a:gd name="T26" fmla="*/ 2147483647 w 38"/>
                <a:gd name="T27" fmla="*/ 2147483647 h 1638"/>
                <a:gd name="T28" fmla="*/ 2147483647 w 38"/>
                <a:gd name="T29" fmla="*/ 2147483647 h 1638"/>
                <a:gd name="T30" fmla="*/ 2147483647 w 38"/>
                <a:gd name="T31" fmla="*/ 2147483647 h 1638"/>
                <a:gd name="T32" fmla="*/ 2147483647 w 38"/>
                <a:gd name="T33" fmla="*/ 2147483647 h 1638"/>
                <a:gd name="T34" fmla="*/ 2147483647 w 38"/>
                <a:gd name="T35" fmla="*/ 2147483647 h 1638"/>
                <a:gd name="T36" fmla="*/ 2147483647 w 38"/>
                <a:gd name="T37" fmla="*/ 2147483647 h 1638"/>
                <a:gd name="T38" fmla="*/ 2147483647 w 38"/>
                <a:gd name="T39" fmla="*/ 2147483647 h 1638"/>
                <a:gd name="T40" fmla="*/ 2147483647 w 38"/>
                <a:gd name="T41" fmla="*/ 2147483647 h 1638"/>
                <a:gd name="T42" fmla="*/ 2147483647 w 38"/>
                <a:gd name="T43" fmla="*/ 2147483647 h 1638"/>
                <a:gd name="T44" fmla="*/ 2147483647 w 38"/>
                <a:gd name="T45" fmla="*/ 2147483647 h 1638"/>
                <a:gd name="T46" fmla="*/ 2147483647 w 38"/>
                <a:gd name="T47" fmla="*/ 2147483647 h 1638"/>
                <a:gd name="T48" fmla="*/ 2147483647 w 38"/>
                <a:gd name="T49" fmla="*/ 2147483647 h 1638"/>
                <a:gd name="T50" fmla="*/ 2147483647 w 38"/>
                <a:gd name="T51" fmla="*/ 2147483647 h 1638"/>
                <a:gd name="T52" fmla="*/ 2147483647 w 38"/>
                <a:gd name="T53" fmla="*/ 2147483647 h 1638"/>
                <a:gd name="T54" fmla="*/ 2147483647 w 38"/>
                <a:gd name="T55" fmla="*/ 2147483647 h 1638"/>
                <a:gd name="T56" fmla="*/ 2147483647 w 38"/>
                <a:gd name="T57" fmla="*/ 2147483647 h 1638"/>
                <a:gd name="T58" fmla="*/ 2147483647 w 38"/>
                <a:gd name="T59" fmla="*/ 2147483647 h 1638"/>
                <a:gd name="T60" fmla="*/ 2147483647 w 38"/>
                <a:gd name="T61" fmla="*/ 2147483647 h 1638"/>
                <a:gd name="T62" fmla="*/ 2147483647 w 38"/>
                <a:gd name="T63" fmla="*/ 2147483647 h 1638"/>
                <a:gd name="T64" fmla="*/ 2147483647 w 38"/>
                <a:gd name="T65" fmla="*/ 2147483647 h 1638"/>
                <a:gd name="T66" fmla="*/ 0 w 38"/>
                <a:gd name="T67" fmla="*/ 2147483647 h 1638"/>
                <a:gd name="T68" fmla="*/ 2147483647 w 38"/>
                <a:gd name="T69" fmla="*/ 2147483647 h 163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8"/>
                <a:gd name="T106" fmla="*/ 0 h 1638"/>
                <a:gd name="T107" fmla="*/ 38 w 38"/>
                <a:gd name="T108" fmla="*/ 1638 h 163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8" h="1638">
                  <a:moveTo>
                    <a:pt x="38" y="13"/>
                  </a:moveTo>
                  <a:lnTo>
                    <a:pt x="37" y="88"/>
                  </a:lnTo>
                  <a:cubicBezTo>
                    <a:pt x="37" y="94"/>
                    <a:pt x="31" y="100"/>
                    <a:pt x="24" y="100"/>
                  </a:cubicBezTo>
                  <a:cubicBezTo>
                    <a:pt x="18" y="100"/>
                    <a:pt x="12" y="94"/>
                    <a:pt x="12" y="87"/>
                  </a:cubicBezTo>
                  <a:lnTo>
                    <a:pt x="13" y="12"/>
                  </a:lnTo>
                  <a:cubicBezTo>
                    <a:pt x="13" y="5"/>
                    <a:pt x="18" y="0"/>
                    <a:pt x="25" y="0"/>
                  </a:cubicBezTo>
                  <a:cubicBezTo>
                    <a:pt x="32" y="0"/>
                    <a:pt x="38" y="6"/>
                    <a:pt x="38" y="13"/>
                  </a:cubicBezTo>
                  <a:close/>
                  <a:moveTo>
                    <a:pt x="36" y="188"/>
                  </a:moveTo>
                  <a:lnTo>
                    <a:pt x="36" y="263"/>
                  </a:lnTo>
                  <a:cubicBezTo>
                    <a:pt x="36" y="269"/>
                    <a:pt x="30" y="275"/>
                    <a:pt x="23" y="275"/>
                  </a:cubicBezTo>
                  <a:cubicBezTo>
                    <a:pt x="16" y="275"/>
                    <a:pt x="11" y="269"/>
                    <a:pt x="11" y="262"/>
                  </a:cubicBezTo>
                  <a:lnTo>
                    <a:pt x="11" y="187"/>
                  </a:lnTo>
                  <a:cubicBezTo>
                    <a:pt x="11" y="180"/>
                    <a:pt x="17" y="175"/>
                    <a:pt x="24" y="175"/>
                  </a:cubicBezTo>
                  <a:cubicBezTo>
                    <a:pt x="31" y="175"/>
                    <a:pt x="36" y="181"/>
                    <a:pt x="36" y="188"/>
                  </a:cubicBezTo>
                  <a:close/>
                  <a:moveTo>
                    <a:pt x="35" y="363"/>
                  </a:moveTo>
                  <a:lnTo>
                    <a:pt x="34" y="438"/>
                  </a:lnTo>
                  <a:cubicBezTo>
                    <a:pt x="34" y="444"/>
                    <a:pt x="29" y="450"/>
                    <a:pt x="22" y="450"/>
                  </a:cubicBezTo>
                  <a:cubicBezTo>
                    <a:pt x="15" y="450"/>
                    <a:pt x="9" y="444"/>
                    <a:pt x="9" y="437"/>
                  </a:cubicBezTo>
                  <a:lnTo>
                    <a:pt x="10" y="362"/>
                  </a:lnTo>
                  <a:cubicBezTo>
                    <a:pt x="10" y="355"/>
                    <a:pt x="16" y="350"/>
                    <a:pt x="23" y="350"/>
                  </a:cubicBezTo>
                  <a:cubicBezTo>
                    <a:pt x="29" y="350"/>
                    <a:pt x="35" y="356"/>
                    <a:pt x="35" y="363"/>
                  </a:cubicBezTo>
                  <a:close/>
                  <a:moveTo>
                    <a:pt x="34" y="538"/>
                  </a:moveTo>
                  <a:lnTo>
                    <a:pt x="33" y="613"/>
                  </a:lnTo>
                  <a:cubicBezTo>
                    <a:pt x="33" y="619"/>
                    <a:pt x="27" y="625"/>
                    <a:pt x="20" y="625"/>
                  </a:cubicBezTo>
                  <a:cubicBezTo>
                    <a:pt x="13" y="625"/>
                    <a:pt x="8" y="619"/>
                    <a:pt x="8" y="612"/>
                  </a:cubicBezTo>
                  <a:lnTo>
                    <a:pt x="9" y="537"/>
                  </a:lnTo>
                  <a:cubicBezTo>
                    <a:pt x="9" y="530"/>
                    <a:pt x="14" y="525"/>
                    <a:pt x="21" y="525"/>
                  </a:cubicBezTo>
                  <a:cubicBezTo>
                    <a:pt x="28" y="525"/>
                    <a:pt x="34" y="531"/>
                    <a:pt x="34" y="538"/>
                  </a:cubicBezTo>
                  <a:close/>
                  <a:moveTo>
                    <a:pt x="32" y="713"/>
                  </a:moveTo>
                  <a:lnTo>
                    <a:pt x="32" y="788"/>
                  </a:lnTo>
                  <a:cubicBezTo>
                    <a:pt x="32" y="794"/>
                    <a:pt x="26" y="800"/>
                    <a:pt x="19" y="800"/>
                  </a:cubicBezTo>
                  <a:cubicBezTo>
                    <a:pt x="12" y="800"/>
                    <a:pt x="7" y="794"/>
                    <a:pt x="7" y="787"/>
                  </a:cubicBezTo>
                  <a:lnTo>
                    <a:pt x="7" y="712"/>
                  </a:lnTo>
                  <a:cubicBezTo>
                    <a:pt x="7" y="705"/>
                    <a:pt x="13" y="700"/>
                    <a:pt x="20" y="700"/>
                  </a:cubicBezTo>
                  <a:cubicBezTo>
                    <a:pt x="27" y="700"/>
                    <a:pt x="32" y="706"/>
                    <a:pt x="32" y="713"/>
                  </a:cubicBezTo>
                  <a:close/>
                  <a:moveTo>
                    <a:pt x="31" y="888"/>
                  </a:moveTo>
                  <a:lnTo>
                    <a:pt x="30" y="963"/>
                  </a:lnTo>
                  <a:cubicBezTo>
                    <a:pt x="30" y="969"/>
                    <a:pt x="25" y="975"/>
                    <a:pt x="18" y="975"/>
                  </a:cubicBezTo>
                  <a:cubicBezTo>
                    <a:pt x="11" y="975"/>
                    <a:pt x="5" y="969"/>
                    <a:pt x="5" y="962"/>
                  </a:cubicBezTo>
                  <a:lnTo>
                    <a:pt x="6" y="887"/>
                  </a:lnTo>
                  <a:cubicBezTo>
                    <a:pt x="6" y="880"/>
                    <a:pt x="12" y="875"/>
                    <a:pt x="18" y="875"/>
                  </a:cubicBezTo>
                  <a:cubicBezTo>
                    <a:pt x="25" y="875"/>
                    <a:pt x="31" y="881"/>
                    <a:pt x="31" y="888"/>
                  </a:cubicBezTo>
                  <a:close/>
                  <a:moveTo>
                    <a:pt x="29" y="1063"/>
                  </a:moveTo>
                  <a:lnTo>
                    <a:pt x="29" y="1138"/>
                  </a:lnTo>
                  <a:cubicBezTo>
                    <a:pt x="29" y="1144"/>
                    <a:pt x="23" y="1150"/>
                    <a:pt x="16" y="1150"/>
                  </a:cubicBezTo>
                  <a:cubicBezTo>
                    <a:pt x="9" y="1150"/>
                    <a:pt x="4" y="1144"/>
                    <a:pt x="4" y="1137"/>
                  </a:cubicBezTo>
                  <a:lnTo>
                    <a:pt x="4" y="1062"/>
                  </a:lnTo>
                  <a:cubicBezTo>
                    <a:pt x="5" y="1055"/>
                    <a:pt x="10" y="1050"/>
                    <a:pt x="17" y="1050"/>
                  </a:cubicBezTo>
                  <a:cubicBezTo>
                    <a:pt x="24" y="1050"/>
                    <a:pt x="30" y="1056"/>
                    <a:pt x="29" y="1063"/>
                  </a:cubicBezTo>
                  <a:close/>
                  <a:moveTo>
                    <a:pt x="28" y="1238"/>
                  </a:moveTo>
                  <a:lnTo>
                    <a:pt x="28" y="1313"/>
                  </a:lnTo>
                  <a:cubicBezTo>
                    <a:pt x="27" y="1319"/>
                    <a:pt x="22" y="1325"/>
                    <a:pt x="15" y="1325"/>
                  </a:cubicBezTo>
                  <a:cubicBezTo>
                    <a:pt x="8" y="1325"/>
                    <a:pt x="2" y="1319"/>
                    <a:pt x="3" y="1312"/>
                  </a:cubicBezTo>
                  <a:lnTo>
                    <a:pt x="3" y="1237"/>
                  </a:lnTo>
                  <a:cubicBezTo>
                    <a:pt x="3" y="1230"/>
                    <a:pt x="9" y="1225"/>
                    <a:pt x="16" y="1225"/>
                  </a:cubicBezTo>
                  <a:cubicBezTo>
                    <a:pt x="23" y="1225"/>
                    <a:pt x="28" y="1231"/>
                    <a:pt x="28" y="1238"/>
                  </a:cubicBezTo>
                  <a:close/>
                  <a:moveTo>
                    <a:pt x="27" y="1413"/>
                  </a:moveTo>
                  <a:lnTo>
                    <a:pt x="26" y="1488"/>
                  </a:lnTo>
                  <a:cubicBezTo>
                    <a:pt x="26" y="1494"/>
                    <a:pt x="21" y="1500"/>
                    <a:pt x="14" y="1500"/>
                  </a:cubicBezTo>
                  <a:cubicBezTo>
                    <a:pt x="7" y="1500"/>
                    <a:pt x="1" y="1494"/>
                    <a:pt x="1" y="1487"/>
                  </a:cubicBezTo>
                  <a:lnTo>
                    <a:pt x="2" y="1412"/>
                  </a:lnTo>
                  <a:cubicBezTo>
                    <a:pt x="2" y="1405"/>
                    <a:pt x="7" y="1400"/>
                    <a:pt x="14" y="1400"/>
                  </a:cubicBezTo>
                  <a:cubicBezTo>
                    <a:pt x="21" y="1400"/>
                    <a:pt x="27" y="1406"/>
                    <a:pt x="27" y="1413"/>
                  </a:cubicBezTo>
                  <a:close/>
                  <a:moveTo>
                    <a:pt x="25" y="1588"/>
                  </a:moveTo>
                  <a:lnTo>
                    <a:pt x="25" y="1625"/>
                  </a:lnTo>
                  <a:cubicBezTo>
                    <a:pt x="25" y="1632"/>
                    <a:pt x="19" y="1638"/>
                    <a:pt x="13" y="1637"/>
                  </a:cubicBezTo>
                  <a:cubicBezTo>
                    <a:pt x="6" y="1637"/>
                    <a:pt x="0" y="1632"/>
                    <a:pt x="0" y="1625"/>
                  </a:cubicBezTo>
                  <a:lnTo>
                    <a:pt x="0" y="1587"/>
                  </a:lnTo>
                  <a:cubicBezTo>
                    <a:pt x="0" y="1580"/>
                    <a:pt x="6" y="1575"/>
                    <a:pt x="13" y="1575"/>
                  </a:cubicBezTo>
                  <a:cubicBezTo>
                    <a:pt x="20" y="1575"/>
                    <a:pt x="25" y="1581"/>
                    <a:pt x="25" y="158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bevel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517" name="Rectangle 287"/>
            <p:cNvSpPr>
              <a:spLocks noChangeArrowheads="1"/>
            </p:cNvSpPr>
            <p:nvPr/>
          </p:nvSpPr>
          <p:spPr bwMode="auto">
            <a:xfrm>
              <a:off x="6937375" y="5349081"/>
              <a:ext cx="119063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B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18" name="Rectangle 288"/>
            <p:cNvSpPr>
              <a:spLocks noChangeArrowheads="1"/>
            </p:cNvSpPr>
            <p:nvPr/>
          </p:nvSpPr>
          <p:spPr bwMode="auto">
            <a:xfrm>
              <a:off x="7056438" y="5455443"/>
              <a:ext cx="635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900" b="0">
                  <a:solidFill>
                    <a:srgbClr val="000000"/>
                  </a:solidFill>
                </a:rPr>
                <a:t>5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19" name="Rectangle 289"/>
            <p:cNvSpPr>
              <a:spLocks noChangeArrowheads="1"/>
            </p:cNvSpPr>
            <p:nvPr/>
          </p:nvSpPr>
          <p:spPr bwMode="auto">
            <a:xfrm>
              <a:off x="7119938" y="5349081"/>
              <a:ext cx="49212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: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20" name="Rectangle 290"/>
            <p:cNvSpPr>
              <a:spLocks noChangeArrowheads="1"/>
            </p:cNvSpPr>
            <p:nvPr/>
          </p:nvSpPr>
          <p:spPr bwMode="auto">
            <a:xfrm>
              <a:off x="6937375" y="5561806"/>
              <a:ext cx="107950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T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21" name="Rectangle 291"/>
            <p:cNvSpPr>
              <a:spLocks noChangeArrowheads="1"/>
            </p:cNvSpPr>
            <p:nvPr/>
          </p:nvSpPr>
          <p:spPr bwMode="auto">
            <a:xfrm>
              <a:off x="7045325" y="5668168"/>
              <a:ext cx="762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900" b="0">
                  <a:solidFill>
                    <a:srgbClr val="000000"/>
                  </a:solidFill>
                </a:rPr>
                <a:t>B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22" name="Rectangle 292"/>
            <p:cNvSpPr>
              <a:spLocks noChangeArrowheads="1"/>
            </p:cNvSpPr>
            <p:nvPr/>
          </p:nvSpPr>
          <p:spPr bwMode="auto">
            <a:xfrm>
              <a:off x="6931025" y="5942806"/>
              <a:ext cx="119063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P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23" name="Rectangle 293"/>
            <p:cNvSpPr>
              <a:spLocks noChangeArrowheads="1"/>
            </p:cNvSpPr>
            <p:nvPr/>
          </p:nvSpPr>
          <p:spPr bwMode="auto">
            <a:xfrm>
              <a:off x="6926263" y="6230143"/>
              <a:ext cx="119062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P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24" name="Freeform 294"/>
            <p:cNvSpPr>
              <a:spLocks noEditPoints="1"/>
            </p:cNvSpPr>
            <p:nvPr/>
          </p:nvSpPr>
          <p:spPr bwMode="auto">
            <a:xfrm>
              <a:off x="7323138" y="5325268"/>
              <a:ext cx="12700" cy="484188"/>
            </a:xfrm>
            <a:custGeom>
              <a:avLst/>
              <a:gdLst>
                <a:gd name="T0" fmla="*/ 2147483647 w 8"/>
                <a:gd name="T1" fmla="*/ 0 h 305"/>
                <a:gd name="T2" fmla="*/ 2147483647 w 8"/>
                <a:gd name="T3" fmla="*/ 2147483647 h 305"/>
                <a:gd name="T4" fmla="*/ 0 w 8"/>
                <a:gd name="T5" fmla="*/ 2147483647 h 305"/>
                <a:gd name="T6" fmla="*/ 0 w 8"/>
                <a:gd name="T7" fmla="*/ 0 h 305"/>
                <a:gd name="T8" fmla="*/ 2147483647 w 8"/>
                <a:gd name="T9" fmla="*/ 0 h 305"/>
                <a:gd name="T10" fmla="*/ 2147483647 w 8"/>
                <a:gd name="T11" fmla="*/ 2147483647 h 305"/>
                <a:gd name="T12" fmla="*/ 2147483647 w 8"/>
                <a:gd name="T13" fmla="*/ 2147483647 h 305"/>
                <a:gd name="T14" fmla="*/ 0 w 8"/>
                <a:gd name="T15" fmla="*/ 2147483647 h 305"/>
                <a:gd name="T16" fmla="*/ 0 w 8"/>
                <a:gd name="T17" fmla="*/ 2147483647 h 305"/>
                <a:gd name="T18" fmla="*/ 2147483647 w 8"/>
                <a:gd name="T19" fmla="*/ 2147483647 h 305"/>
                <a:gd name="T20" fmla="*/ 2147483647 w 8"/>
                <a:gd name="T21" fmla="*/ 2147483647 h 305"/>
                <a:gd name="T22" fmla="*/ 2147483647 w 8"/>
                <a:gd name="T23" fmla="*/ 2147483647 h 305"/>
                <a:gd name="T24" fmla="*/ 0 w 8"/>
                <a:gd name="T25" fmla="*/ 2147483647 h 305"/>
                <a:gd name="T26" fmla="*/ 0 w 8"/>
                <a:gd name="T27" fmla="*/ 2147483647 h 305"/>
                <a:gd name="T28" fmla="*/ 2147483647 w 8"/>
                <a:gd name="T29" fmla="*/ 2147483647 h 305"/>
                <a:gd name="T30" fmla="*/ 2147483647 w 8"/>
                <a:gd name="T31" fmla="*/ 2147483647 h 305"/>
                <a:gd name="T32" fmla="*/ 2147483647 w 8"/>
                <a:gd name="T33" fmla="*/ 2147483647 h 305"/>
                <a:gd name="T34" fmla="*/ 0 w 8"/>
                <a:gd name="T35" fmla="*/ 2147483647 h 305"/>
                <a:gd name="T36" fmla="*/ 0 w 8"/>
                <a:gd name="T37" fmla="*/ 2147483647 h 305"/>
                <a:gd name="T38" fmla="*/ 2147483647 w 8"/>
                <a:gd name="T39" fmla="*/ 2147483647 h 305"/>
                <a:gd name="T40" fmla="*/ 2147483647 w 8"/>
                <a:gd name="T41" fmla="*/ 2147483647 h 305"/>
                <a:gd name="T42" fmla="*/ 2147483647 w 8"/>
                <a:gd name="T43" fmla="*/ 2147483647 h 305"/>
                <a:gd name="T44" fmla="*/ 0 w 8"/>
                <a:gd name="T45" fmla="*/ 2147483647 h 305"/>
                <a:gd name="T46" fmla="*/ 0 w 8"/>
                <a:gd name="T47" fmla="*/ 2147483647 h 305"/>
                <a:gd name="T48" fmla="*/ 2147483647 w 8"/>
                <a:gd name="T49" fmla="*/ 2147483647 h 305"/>
                <a:gd name="T50" fmla="*/ 2147483647 w 8"/>
                <a:gd name="T51" fmla="*/ 2147483647 h 305"/>
                <a:gd name="T52" fmla="*/ 2147483647 w 8"/>
                <a:gd name="T53" fmla="*/ 2147483647 h 305"/>
                <a:gd name="T54" fmla="*/ 0 w 8"/>
                <a:gd name="T55" fmla="*/ 2147483647 h 305"/>
                <a:gd name="T56" fmla="*/ 0 w 8"/>
                <a:gd name="T57" fmla="*/ 2147483647 h 305"/>
                <a:gd name="T58" fmla="*/ 2147483647 w 8"/>
                <a:gd name="T59" fmla="*/ 2147483647 h 30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"/>
                <a:gd name="T91" fmla="*/ 0 h 305"/>
                <a:gd name="T92" fmla="*/ 8 w 8"/>
                <a:gd name="T93" fmla="*/ 305 h 30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" h="305">
                  <a:moveTo>
                    <a:pt x="8" y="0"/>
                  </a:moveTo>
                  <a:lnTo>
                    <a:pt x="8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8" y="0"/>
                  </a:lnTo>
                  <a:close/>
                  <a:moveTo>
                    <a:pt x="8" y="56"/>
                  </a:moveTo>
                  <a:lnTo>
                    <a:pt x="8" y="88"/>
                  </a:lnTo>
                  <a:lnTo>
                    <a:pt x="0" y="88"/>
                  </a:lnTo>
                  <a:lnTo>
                    <a:pt x="0" y="56"/>
                  </a:lnTo>
                  <a:lnTo>
                    <a:pt x="8" y="56"/>
                  </a:lnTo>
                  <a:close/>
                  <a:moveTo>
                    <a:pt x="8" y="112"/>
                  </a:moveTo>
                  <a:lnTo>
                    <a:pt x="8" y="144"/>
                  </a:lnTo>
                  <a:lnTo>
                    <a:pt x="0" y="144"/>
                  </a:lnTo>
                  <a:lnTo>
                    <a:pt x="0" y="112"/>
                  </a:lnTo>
                  <a:lnTo>
                    <a:pt x="8" y="112"/>
                  </a:lnTo>
                  <a:close/>
                  <a:moveTo>
                    <a:pt x="8" y="168"/>
                  </a:moveTo>
                  <a:lnTo>
                    <a:pt x="8" y="200"/>
                  </a:lnTo>
                  <a:lnTo>
                    <a:pt x="0" y="200"/>
                  </a:lnTo>
                  <a:lnTo>
                    <a:pt x="0" y="168"/>
                  </a:lnTo>
                  <a:lnTo>
                    <a:pt x="8" y="168"/>
                  </a:lnTo>
                  <a:close/>
                  <a:moveTo>
                    <a:pt x="8" y="224"/>
                  </a:moveTo>
                  <a:lnTo>
                    <a:pt x="8" y="256"/>
                  </a:lnTo>
                  <a:lnTo>
                    <a:pt x="0" y="256"/>
                  </a:lnTo>
                  <a:lnTo>
                    <a:pt x="0" y="224"/>
                  </a:lnTo>
                  <a:lnTo>
                    <a:pt x="8" y="224"/>
                  </a:lnTo>
                  <a:close/>
                  <a:moveTo>
                    <a:pt x="8" y="280"/>
                  </a:moveTo>
                  <a:lnTo>
                    <a:pt x="8" y="305"/>
                  </a:lnTo>
                  <a:lnTo>
                    <a:pt x="0" y="305"/>
                  </a:lnTo>
                  <a:lnTo>
                    <a:pt x="0" y="280"/>
                  </a:lnTo>
                  <a:lnTo>
                    <a:pt x="8" y="28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bevel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525" name="Freeform 295"/>
            <p:cNvSpPr>
              <a:spLocks noEditPoints="1"/>
            </p:cNvSpPr>
            <p:nvPr/>
          </p:nvSpPr>
          <p:spPr bwMode="auto">
            <a:xfrm>
              <a:off x="7312025" y="5890418"/>
              <a:ext cx="14288" cy="628650"/>
            </a:xfrm>
            <a:custGeom>
              <a:avLst/>
              <a:gdLst>
                <a:gd name="T0" fmla="*/ 2147483647 w 38"/>
                <a:gd name="T1" fmla="*/ 2147483647 h 1650"/>
                <a:gd name="T2" fmla="*/ 2147483647 w 38"/>
                <a:gd name="T3" fmla="*/ 2147483647 h 1650"/>
                <a:gd name="T4" fmla="*/ 2147483647 w 38"/>
                <a:gd name="T5" fmla="*/ 0 h 1650"/>
                <a:gd name="T6" fmla="*/ 2147483647 w 38"/>
                <a:gd name="T7" fmla="*/ 2147483647 h 1650"/>
                <a:gd name="T8" fmla="*/ 2147483647 w 38"/>
                <a:gd name="T9" fmla="*/ 2147483647 h 1650"/>
                <a:gd name="T10" fmla="*/ 2147483647 w 38"/>
                <a:gd name="T11" fmla="*/ 2147483647 h 1650"/>
                <a:gd name="T12" fmla="*/ 2147483647 w 38"/>
                <a:gd name="T13" fmla="*/ 2147483647 h 1650"/>
                <a:gd name="T14" fmla="*/ 2147483647 w 38"/>
                <a:gd name="T15" fmla="*/ 2147483647 h 1650"/>
                <a:gd name="T16" fmla="*/ 2147483647 w 38"/>
                <a:gd name="T17" fmla="*/ 2147483647 h 1650"/>
                <a:gd name="T18" fmla="*/ 2147483647 w 38"/>
                <a:gd name="T19" fmla="*/ 2147483647 h 1650"/>
                <a:gd name="T20" fmla="*/ 2147483647 w 38"/>
                <a:gd name="T21" fmla="*/ 2147483647 h 1650"/>
                <a:gd name="T22" fmla="*/ 2147483647 w 38"/>
                <a:gd name="T23" fmla="*/ 2147483647 h 1650"/>
                <a:gd name="T24" fmla="*/ 2147483647 w 38"/>
                <a:gd name="T25" fmla="*/ 2147483647 h 1650"/>
                <a:gd name="T26" fmla="*/ 2147483647 w 38"/>
                <a:gd name="T27" fmla="*/ 2147483647 h 1650"/>
                <a:gd name="T28" fmla="*/ 2147483647 w 38"/>
                <a:gd name="T29" fmla="*/ 2147483647 h 1650"/>
                <a:gd name="T30" fmla="*/ 2147483647 w 38"/>
                <a:gd name="T31" fmla="*/ 2147483647 h 1650"/>
                <a:gd name="T32" fmla="*/ 2147483647 w 38"/>
                <a:gd name="T33" fmla="*/ 2147483647 h 1650"/>
                <a:gd name="T34" fmla="*/ 2147483647 w 38"/>
                <a:gd name="T35" fmla="*/ 2147483647 h 1650"/>
                <a:gd name="T36" fmla="*/ 2147483647 w 38"/>
                <a:gd name="T37" fmla="*/ 2147483647 h 1650"/>
                <a:gd name="T38" fmla="*/ 2147483647 w 38"/>
                <a:gd name="T39" fmla="*/ 2147483647 h 1650"/>
                <a:gd name="T40" fmla="*/ 2147483647 w 38"/>
                <a:gd name="T41" fmla="*/ 2147483647 h 1650"/>
                <a:gd name="T42" fmla="*/ 2147483647 w 38"/>
                <a:gd name="T43" fmla="*/ 2147483647 h 1650"/>
                <a:gd name="T44" fmla="*/ 2147483647 w 38"/>
                <a:gd name="T45" fmla="*/ 2147483647 h 1650"/>
                <a:gd name="T46" fmla="*/ 2147483647 w 38"/>
                <a:gd name="T47" fmla="*/ 2147483647 h 1650"/>
                <a:gd name="T48" fmla="*/ 2147483647 w 38"/>
                <a:gd name="T49" fmla="*/ 2147483647 h 1650"/>
                <a:gd name="T50" fmla="*/ 2147483647 w 38"/>
                <a:gd name="T51" fmla="*/ 2147483647 h 1650"/>
                <a:gd name="T52" fmla="*/ 2147483647 w 38"/>
                <a:gd name="T53" fmla="*/ 2147483647 h 1650"/>
                <a:gd name="T54" fmla="*/ 2147483647 w 38"/>
                <a:gd name="T55" fmla="*/ 2147483647 h 1650"/>
                <a:gd name="T56" fmla="*/ 2147483647 w 38"/>
                <a:gd name="T57" fmla="*/ 2147483647 h 1650"/>
                <a:gd name="T58" fmla="*/ 2147483647 w 38"/>
                <a:gd name="T59" fmla="*/ 2147483647 h 1650"/>
                <a:gd name="T60" fmla="*/ 2147483647 w 38"/>
                <a:gd name="T61" fmla="*/ 2147483647 h 1650"/>
                <a:gd name="T62" fmla="*/ 2147483647 w 38"/>
                <a:gd name="T63" fmla="*/ 2147483647 h 1650"/>
                <a:gd name="T64" fmla="*/ 2147483647 w 38"/>
                <a:gd name="T65" fmla="*/ 2147483647 h 1650"/>
                <a:gd name="T66" fmla="*/ 2147483647 w 38"/>
                <a:gd name="T67" fmla="*/ 2147483647 h 1650"/>
                <a:gd name="T68" fmla="*/ 2147483647 w 38"/>
                <a:gd name="T69" fmla="*/ 2147483647 h 165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8"/>
                <a:gd name="T106" fmla="*/ 0 h 1650"/>
                <a:gd name="T107" fmla="*/ 38 w 38"/>
                <a:gd name="T108" fmla="*/ 1650 h 165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8" h="1650">
                  <a:moveTo>
                    <a:pt x="25" y="12"/>
                  </a:moveTo>
                  <a:lnTo>
                    <a:pt x="26" y="87"/>
                  </a:lnTo>
                  <a:cubicBezTo>
                    <a:pt x="26" y="94"/>
                    <a:pt x="20" y="100"/>
                    <a:pt x="13" y="100"/>
                  </a:cubicBezTo>
                  <a:cubicBezTo>
                    <a:pt x="6" y="100"/>
                    <a:pt x="1" y="94"/>
                    <a:pt x="1" y="88"/>
                  </a:cubicBezTo>
                  <a:lnTo>
                    <a:pt x="0" y="13"/>
                  </a:lnTo>
                  <a:cubicBezTo>
                    <a:pt x="0" y="6"/>
                    <a:pt x="6" y="0"/>
                    <a:pt x="13" y="0"/>
                  </a:cubicBezTo>
                  <a:cubicBezTo>
                    <a:pt x="19" y="0"/>
                    <a:pt x="25" y="5"/>
                    <a:pt x="25" y="12"/>
                  </a:cubicBezTo>
                  <a:close/>
                  <a:moveTo>
                    <a:pt x="26" y="187"/>
                  </a:moveTo>
                  <a:lnTo>
                    <a:pt x="27" y="262"/>
                  </a:lnTo>
                  <a:cubicBezTo>
                    <a:pt x="27" y="269"/>
                    <a:pt x="22" y="275"/>
                    <a:pt x="15" y="275"/>
                  </a:cubicBezTo>
                  <a:cubicBezTo>
                    <a:pt x="8" y="275"/>
                    <a:pt x="2" y="269"/>
                    <a:pt x="2" y="263"/>
                  </a:cubicBezTo>
                  <a:lnTo>
                    <a:pt x="1" y="188"/>
                  </a:lnTo>
                  <a:cubicBezTo>
                    <a:pt x="1" y="181"/>
                    <a:pt x="7" y="175"/>
                    <a:pt x="14" y="175"/>
                  </a:cubicBezTo>
                  <a:cubicBezTo>
                    <a:pt x="21" y="175"/>
                    <a:pt x="26" y="180"/>
                    <a:pt x="26" y="187"/>
                  </a:cubicBezTo>
                  <a:close/>
                  <a:moveTo>
                    <a:pt x="28" y="362"/>
                  </a:moveTo>
                  <a:lnTo>
                    <a:pt x="28" y="437"/>
                  </a:lnTo>
                  <a:cubicBezTo>
                    <a:pt x="28" y="444"/>
                    <a:pt x="23" y="450"/>
                    <a:pt x="16" y="450"/>
                  </a:cubicBezTo>
                  <a:cubicBezTo>
                    <a:pt x="9" y="450"/>
                    <a:pt x="3" y="444"/>
                    <a:pt x="3" y="438"/>
                  </a:cubicBezTo>
                  <a:lnTo>
                    <a:pt x="3" y="363"/>
                  </a:lnTo>
                  <a:cubicBezTo>
                    <a:pt x="3" y="356"/>
                    <a:pt x="8" y="350"/>
                    <a:pt x="15" y="350"/>
                  </a:cubicBezTo>
                  <a:cubicBezTo>
                    <a:pt x="22" y="350"/>
                    <a:pt x="28" y="355"/>
                    <a:pt x="28" y="362"/>
                  </a:cubicBezTo>
                  <a:close/>
                  <a:moveTo>
                    <a:pt x="29" y="537"/>
                  </a:moveTo>
                  <a:lnTo>
                    <a:pt x="30" y="612"/>
                  </a:lnTo>
                  <a:cubicBezTo>
                    <a:pt x="30" y="619"/>
                    <a:pt x="24" y="625"/>
                    <a:pt x="17" y="625"/>
                  </a:cubicBezTo>
                  <a:cubicBezTo>
                    <a:pt x="10" y="625"/>
                    <a:pt x="5" y="619"/>
                    <a:pt x="5" y="613"/>
                  </a:cubicBezTo>
                  <a:lnTo>
                    <a:pt x="4" y="538"/>
                  </a:lnTo>
                  <a:cubicBezTo>
                    <a:pt x="4" y="531"/>
                    <a:pt x="10" y="525"/>
                    <a:pt x="17" y="525"/>
                  </a:cubicBezTo>
                  <a:cubicBezTo>
                    <a:pt x="23" y="525"/>
                    <a:pt x="29" y="530"/>
                    <a:pt x="29" y="537"/>
                  </a:cubicBezTo>
                  <a:close/>
                  <a:moveTo>
                    <a:pt x="31" y="712"/>
                  </a:moveTo>
                  <a:lnTo>
                    <a:pt x="31" y="787"/>
                  </a:lnTo>
                  <a:cubicBezTo>
                    <a:pt x="31" y="794"/>
                    <a:pt x="26" y="800"/>
                    <a:pt x="19" y="800"/>
                  </a:cubicBezTo>
                  <a:cubicBezTo>
                    <a:pt x="12" y="800"/>
                    <a:pt x="6" y="794"/>
                    <a:pt x="6" y="788"/>
                  </a:cubicBezTo>
                  <a:lnTo>
                    <a:pt x="6" y="713"/>
                  </a:lnTo>
                  <a:cubicBezTo>
                    <a:pt x="5" y="706"/>
                    <a:pt x="11" y="700"/>
                    <a:pt x="18" y="700"/>
                  </a:cubicBezTo>
                  <a:cubicBezTo>
                    <a:pt x="25" y="700"/>
                    <a:pt x="30" y="705"/>
                    <a:pt x="31" y="712"/>
                  </a:cubicBezTo>
                  <a:close/>
                  <a:moveTo>
                    <a:pt x="32" y="887"/>
                  </a:moveTo>
                  <a:lnTo>
                    <a:pt x="32" y="962"/>
                  </a:lnTo>
                  <a:cubicBezTo>
                    <a:pt x="32" y="969"/>
                    <a:pt x="27" y="975"/>
                    <a:pt x="20" y="975"/>
                  </a:cubicBezTo>
                  <a:cubicBezTo>
                    <a:pt x="13" y="975"/>
                    <a:pt x="7" y="969"/>
                    <a:pt x="7" y="963"/>
                  </a:cubicBezTo>
                  <a:lnTo>
                    <a:pt x="7" y="888"/>
                  </a:lnTo>
                  <a:cubicBezTo>
                    <a:pt x="7" y="881"/>
                    <a:pt x="12" y="875"/>
                    <a:pt x="19" y="875"/>
                  </a:cubicBezTo>
                  <a:cubicBezTo>
                    <a:pt x="26" y="875"/>
                    <a:pt x="32" y="880"/>
                    <a:pt x="32" y="887"/>
                  </a:cubicBezTo>
                  <a:close/>
                  <a:moveTo>
                    <a:pt x="33" y="1062"/>
                  </a:moveTo>
                  <a:lnTo>
                    <a:pt x="34" y="1137"/>
                  </a:lnTo>
                  <a:cubicBezTo>
                    <a:pt x="34" y="1144"/>
                    <a:pt x="28" y="1150"/>
                    <a:pt x="21" y="1150"/>
                  </a:cubicBezTo>
                  <a:cubicBezTo>
                    <a:pt x="14" y="1150"/>
                    <a:pt x="9" y="1144"/>
                    <a:pt x="9" y="1138"/>
                  </a:cubicBezTo>
                  <a:lnTo>
                    <a:pt x="8" y="1063"/>
                  </a:lnTo>
                  <a:cubicBezTo>
                    <a:pt x="8" y="1056"/>
                    <a:pt x="14" y="1050"/>
                    <a:pt x="21" y="1050"/>
                  </a:cubicBezTo>
                  <a:cubicBezTo>
                    <a:pt x="28" y="1050"/>
                    <a:pt x="33" y="1055"/>
                    <a:pt x="33" y="1062"/>
                  </a:cubicBezTo>
                  <a:close/>
                  <a:moveTo>
                    <a:pt x="35" y="1237"/>
                  </a:moveTo>
                  <a:lnTo>
                    <a:pt x="35" y="1312"/>
                  </a:lnTo>
                  <a:cubicBezTo>
                    <a:pt x="35" y="1319"/>
                    <a:pt x="30" y="1325"/>
                    <a:pt x="23" y="1325"/>
                  </a:cubicBezTo>
                  <a:cubicBezTo>
                    <a:pt x="16" y="1325"/>
                    <a:pt x="10" y="1319"/>
                    <a:pt x="10" y="1313"/>
                  </a:cubicBezTo>
                  <a:lnTo>
                    <a:pt x="10" y="1238"/>
                  </a:lnTo>
                  <a:cubicBezTo>
                    <a:pt x="9" y="1231"/>
                    <a:pt x="15" y="1225"/>
                    <a:pt x="22" y="1225"/>
                  </a:cubicBezTo>
                  <a:cubicBezTo>
                    <a:pt x="29" y="1225"/>
                    <a:pt x="34" y="1230"/>
                    <a:pt x="35" y="1237"/>
                  </a:cubicBezTo>
                  <a:close/>
                  <a:moveTo>
                    <a:pt x="36" y="1412"/>
                  </a:moveTo>
                  <a:lnTo>
                    <a:pt x="36" y="1487"/>
                  </a:lnTo>
                  <a:cubicBezTo>
                    <a:pt x="37" y="1494"/>
                    <a:pt x="31" y="1500"/>
                    <a:pt x="24" y="1500"/>
                  </a:cubicBezTo>
                  <a:cubicBezTo>
                    <a:pt x="17" y="1500"/>
                    <a:pt x="12" y="1494"/>
                    <a:pt x="11" y="1488"/>
                  </a:cubicBezTo>
                  <a:lnTo>
                    <a:pt x="11" y="1413"/>
                  </a:lnTo>
                  <a:cubicBezTo>
                    <a:pt x="11" y="1406"/>
                    <a:pt x="16" y="1400"/>
                    <a:pt x="23" y="1400"/>
                  </a:cubicBezTo>
                  <a:cubicBezTo>
                    <a:pt x="30" y="1400"/>
                    <a:pt x="36" y="1405"/>
                    <a:pt x="36" y="1412"/>
                  </a:cubicBezTo>
                  <a:close/>
                  <a:moveTo>
                    <a:pt x="37" y="1587"/>
                  </a:moveTo>
                  <a:lnTo>
                    <a:pt x="38" y="1637"/>
                  </a:lnTo>
                  <a:cubicBezTo>
                    <a:pt x="38" y="1644"/>
                    <a:pt x="32" y="1650"/>
                    <a:pt x="25" y="1650"/>
                  </a:cubicBezTo>
                  <a:cubicBezTo>
                    <a:pt x="18" y="1650"/>
                    <a:pt x="13" y="1644"/>
                    <a:pt x="13" y="1638"/>
                  </a:cubicBezTo>
                  <a:lnTo>
                    <a:pt x="12" y="1588"/>
                  </a:lnTo>
                  <a:cubicBezTo>
                    <a:pt x="12" y="1581"/>
                    <a:pt x="18" y="1575"/>
                    <a:pt x="25" y="1575"/>
                  </a:cubicBezTo>
                  <a:cubicBezTo>
                    <a:pt x="32" y="1575"/>
                    <a:pt x="37" y="1580"/>
                    <a:pt x="37" y="158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bevel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526" name="Rectangle 296"/>
            <p:cNvSpPr>
              <a:spLocks noChangeArrowheads="1"/>
            </p:cNvSpPr>
            <p:nvPr/>
          </p:nvSpPr>
          <p:spPr bwMode="auto">
            <a:xfrm>
              <a:off x="7394575" y="5339556"/>
              <a:ext cx="168275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B: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27" name="Rectangle 297"/>
            <p:cNvSpPr>
              <a:spLocks noChangeArrowheads="1"/>
            </p:cNvSpPr>
            <p:nvPr/>
          </p:nvSpPr>
          <p:spPr bwMode="auto">
            <a:xfrm>
              <a:off x="7394575" y="5552281"/>
              <a:ext cx="107950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T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28" name="Rectangle 298"/>
            <p:cNvSpPr>
              <a:spLocks noChangeArrowheads="1"/>
            </p:cNvSpPr>
            <p:nvPr/>
          </p:nvSpPr>
          <p:spPr bwMode="auto">
            <a:xfrm>
              <a:off x="7502525" y="5658643"/>
              <a:ext cx="762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900" b="0">
                  <a:solidFill>
                    <a:srgbClr val="000000"/>
                  </a:solidFill>
                </a:rPr>
                <a:t>B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29" name="Rectangle 299"/>
            <p:cNvSpPr>
              <a:spLocks noChangeArrowheads="1"/>
            </p:cNvSpPr>
            <p:nvPr/>
          </p:nvSpPr>
          <p:spPr bwMode="auto">
            <a:xfrm>
              <a:off x="7388225" y="5933281"/>
              <a:ext cx="119063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P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30" name="Rectangle 300"/>
            <p:cNvSpPr>
              <a:spLocks noChangeArrowheads="1"/>
            </p:cNvSpPr>
            <p:nvPr/>
          </p:nvSpPr>
          <p:spPr bwMode="auto">
            <a:xfrm>
              <a:off x="7383463" y="6220618"/>
              <a:ext cx="119062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P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40" name="Rectangle 311"/>
            <p:cNvSpPr>
              <a:spLocks noChangeArrowheads="1"/>
            </p:cNvSpPr>
            <p:nvPr/>
          </p:nvSpPr>
          <p:spPr bwMode="auto">
            <a:xfrm>
              <a:off x="436563" y="5322093"/>
              <a:ext cx="7345362" cy="490538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GB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41" name="Rectangle 312"/>
            <p:cNvSpPr>
              <a:spLocks noChangeArrowheads="1"/>
            </p:cNvSpPr>
            <p:nvPr/>
          </p:nvSpPr>
          <p:spPr bwMode="auto">
            <a:xfrm>
              <a:off x="436563" y="5322093"/>
              <a:ext cx="7345362" cy="490538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GB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42" name="Rectangle 313"/>
            <p:cNvSpPr>
              <a:spLocks noChangeArrowheads="1"/>
            </p:cNvSpPr>
            <p:nvPr/>
          </p:nvSpPr>
          <p:spPr bwMode="auto">
            <a:xfrm>
              <a:off x="501650" y="5352256"/>
              <a:ext cx="217488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S_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43" name="Rectangle 314"/>
            <p:cNvSpPr>
              <a:spLocks noChangeArrowheads="1"/>
            </p:cNvSpPr>
            <p:nvPr/>
          </p:nvSpPr>
          <p:spPr bwMode="auto">
            <a:xfrm>
              <a:off x="719138" y="5352256"/>
              <a:ext cx="177800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ID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44" name="Rectangle 315"/>
            <p:cNvSpPr>
              <a:spLocks noChangeArrowheads="1"/>
            </p:cNvSpPr>
            <p:nvPr/>
          </p:nvSpPr>
          <p:spPr bwMode="auto">
            <a:xfrm>
              <a:off x="895350" y="5352256"/>
              <a:ext cx="49213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: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45" name="Rectangle 316"/>
            <p:cNvSpPr>
              <a:spLocks noChangeArrowheads="1"/>
            </p:cNvSpPr>
            <p:nvPr/>
          </p:nvSpPr>
          <p:spPr bwMode="auto">
            <a:xfrm>
              <a:off x="501650" y="5564981"/>
              <a:ext cx="344488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char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46" name="Rectangle 317"/>
            <p:cNvSpPr>
              <a:spLocks noChangeArrowheads="1"/>
            </p:cNvSpPr>
            <p:nvPr/>
          </p:nvSpPr>
          <p:spPr bwMode="auto">
            <a:xfrm>
              <a:off x="846138" y="5564981"/>
              <a:ext cx="215900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(3)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47" name="Rectangle 318"/>
            <p:cNvSpPr>
              <a:spLocks noChangeArrowheads="1"/>
            </p:cNvSpPr>
            <p:nvPr/>
          </p:nvSpPr>
          <p:spPr bwMode="auto">
            <a:xfrm>
              <a:off x="1714500" y="5352256"/>
              <a:ext cx="522288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Naam: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48" name="Rectangle 319"/>
            <p:cNvSpPr>
              <a:spLocks noChangeArrowheads="1"/>
            </p:cNvSpPr>
            <p:nvPr/>
          </p:nvSpPr>
          <p:spPr bwMode="auto">
            <a:xfrm>
              <a:off x="1714500" y="5564981"/>
              <a:ext cx="590550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varchar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49" name="Rectangle 320"/>
            <p:cNvSpPr>
              <a:spLocks noChangeArrowheads="1"/>
            </p:cNvSpPr>
            <p:nvPr/>
          </p:nvSpPr>
          <p:spPr bwMode="auto">
            <a:xfrm>
              <a:off x="3163888" y="5352256"/>
              <a:ext cx="660400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Periode: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50" name="Rectangle 321"/>
            <p:cNvSpPr>
              <a:spLocks noChangeArrowheads="1"/>
            </p:cNvSpPr>
            <p:nvPr/>
          </p:nvSpPr>
          <p:spPr bwMode="auto">
            <a:xfrm>
              <a:off x="3163888" y="5564981"/>
              <a:ext cx="541337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integer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51" name="Rectangle 322"/>
            <p:cNvSpPr>
              <a:spLocks noChangeArrowheads="1"/>
            </p:cNvSpPr>
            <p:nvPr/>
          </p:nvSpPr>
          <p:spPr bwMode="auto">
            <a:xfrm>
              <a:off x="4441825" y="5361781"/>
              <a:ext cx="669925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Waarde: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52" name="Rectangle 323"/>
            <p:cNvSpPr>
              <a:spLocks noChangeArrowheads="1"/>
            </p:cNvSpPr>
            <p:nvPr/>
          </p:nvSpPr>
          <p:spPr bwMode="auto">
            <a:xfrm>
              <a:off x="4441825" y="5574506"/>
              <a:ext cx="295275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real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53" name="Rectangle 324"/>
            <p:cNvSpPr>
              <a:spLocks noChangeArrowheads="1"/>
            </p:cNvSpPr>
            <p:nvPr/>
          </p:nvSpPr>
          <p:spPr bwMode="auto">
            <a:xfrm>
              <a:off x="5942013" y="5352256"/>
              <a:ext cx="758825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Eigenaar: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54" name="Rectangle 325"/>
            <p:cNvSpPr>
              <a:spLocks noChangeArrowheads="1"/>
            </p:cNvSpPr>
            <p:nvPr/>
          </p:nvSpPr>
          <p:spPr bwMode="auto">
            <a:xfrm>
              <a:off x="5942013" y="5564981"/>
              <a:ext cx="590550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varchar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55" name="Rectangle 327"/>
            <p:cNvSpPr>
              <a:spLocks noChangeArrowheads="1"/>
            </p:cNvSpPr>
            <p:nvPr/>
          </p:nvSpPr>
          <p:spPr bwMode="auto">
            <a:xfrm>
              <a:off x="533400" y="5945981"/>
              <a:ext cx="315913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S01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56" name="Rectangle 328"/>
            <p:cNvSpPr>
              <a:spLocks noChangeArrowheads="1"/>
            </p:cNvSpPr>
            <p:nvPr/>
          </p:nvSpPr>
          <p:spPr bwMode="auto">
            <a:xfrm>
              <a:off x="1706563" y="5945981"/>
              <a:ext cx="908050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Vissershuis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57" name="Rectangle 329"/>
            <p:cNvSpPr>
              <a:spLocks noChangeArrowheads="1"/>
            </p:cNvSpPr>
            <p:nvPr/>
          </p:nvSpPr>
          <p:spPr bwMode="auto">
            <a:xfrm>
              <a:off x="3221038" y="5945981"/>
              <a:ext cx="393700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1882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58" name="Rectangle 330"/>
            <p:cNvSpPr>
              <a:spLocks noChangeArrowheads="1"/>
            </p:cNvSpPr>
            <p:nvPr/>
          </p:nvSpPr>
          <p:spPr bwMode="auto">
            <a:xfrm>
              <a:off x="6030913" y="5945981"/>
              <a:ext cx="454025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NULL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59" name="Rectangle 331"/>
            <p:cNvSpPr>
              <a:spLocks noChangeArrowheads="1"/>
            </p:cNvSpPr>
            <p:nvPr/>
          </p:nvSpPr>
          <p:spPr bwMode="auto">
            <a:xfrm>
              <a:off x="4487863" y="5945981"/>
              <a:ext cx="454025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NULL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60" name="Rectangle 332"/>
            <p:cNvSpPr>
              <a:spLocks noChangeArrowheads="1"/>
            </p:cNvSpPr>
            <p:nvPr/>
          </p:nvSpPr>
          <p:spPr bwMode="auto">
            <a:xfrm>
              <a:off x="528638" y="6233318"/>
              <a:ext cx="315912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S03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61" name="Rectangle 333"/>
            <p:cNvSpPr>
              <a:spLocks noChangeArrowheads="1"/>
            </p:cNvSpPr>
            <p:nvPr/>
          </p:nvSpPr>
          <p:spPr bwMode="auto">
            <a:xfrm>
              <a:off x="1701800" y="6233318"/>
              <a:ext cx="442913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Mona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62" name="Rectangle 334"/>
            <p:cNvSpPr>
              <a:spLocks noChangeArrowheads="1"/>
            </p:cNvSpPr>
            <p:nvPr/>
          </p:nvSpPr>
          <p:spPr bwMode="auto">
            <a:xfrm>
              <a:off x="2193925" y="6233318"/>
              <a:ext cx="325438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Lisa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63" name="Rectangle 335"/>
            <p:cNvSpPr>
              <a:spLocks noChangeArrowheads="1"/>
            </p:cNvSpPr>
            <p:nvPr/>
          </p:nvSpPr>
          <p:spPr bwMode="auto">
            <a:xfrm>
              <a:off x="3216275" y="6233318"/>
              <a:ext cx="393700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1499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64" name="Rectangle 336"/>
            <p:cNvSpPr>
              <a:spLocks noChangeArrowheads="1"/>
            </p:cNvSpPr>
            <p:nvPr/>
          </p:nvSpPr>
          <p:spPr bwMode="auto">
            <a:xfrm>
              <a:off x="6051550" y="6233318"/>
              <a:ext cx="541338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Louvre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65" name="Rectangle 337"/>
            <p:cNvSpPr>
              <a:spLocks noChangeArrowheads="1"/>
            </p:cNvSpPr>
            <p:nvPr/>
          </p:nvSpPr>
          <p:spPr bwMode="auto">
            <a:xfrm>
              <a:off x="4483100" y="6233318"/>
              <a:ext cx="454025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NULL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66" name="Line 338"/>
            <p:cNvSpPr>
              <a:spLocks noChangeShapeType="1"/>
            </p:cNvSpPr>
            <p:nvPr/>
          </p:nvSpPr>
          <p:spPr bwMode="auto">
            <a:xfrm>
              <a:off x="436563" y="6174581"/>
              <a:ext cx="7345362" cy="158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67" name="Line 339"/>
            <p:cNvSpPr>
              <a:spLocks noChangeShapeType="1"/>
            </p:cNvSpPr>
            <p:nvPr/>
          </p:nvSpPr>
          <p:spPr bwMode="auto">
            <a:xfrm>
              <a:off x="1608138" y="5325268"/>
              <a:ext cx="1587" cy="4841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68" name="Line 340"/>
            <p:cNvSpPr>
              <a:spLocks noChangeShapeType="1"/>
            </p:cNvSpPr>
            <p:nvPr/>
          </p:nvSpPr>
          <p:spPr bwMode="auto">
            <a:xfrm flipH="1">
              <a:off x="1595438" y="5885656"/>
              <a:ext cx="4762" cy="6064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69" name="Line 341"/>
            <p:cNvSpPr>
              <a:spLocks noChangeShapeType="1"/>
            </p:cNvSpPr>
            <p:nvPr/>
          </p:nvSpPr>
          <p:spPr bwMode="auto">
            <a:xfrm>
              <a:off x="3060700" y="5885656"/>
              <a:ext cx="1588" cy="61753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70" name="Line 342"/>
            <p:cNvSpPr>
              <a:spLocks noChangeShapeType="1"/>
            </p:cNvSpPr>
            <p:nvPr/>
          </p:nvSpPr>
          <p:spPr bwMode="auto">
            <a:xfrm>
              <a:off x="4325938" y="5885656"/>
              <a:ext cx="1587" cy="60801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71" name="Line 343"/>
            <p:cNvSpPr>
              <a:spLocks noChangeShapeType="1"/>
            </p:cNvSpPr>
            <p:nvPr/>
          </p:nvSpPr>
          <p:spPr bwMode="auto">
            <a:xfrm flipH="1">
              <a:off x="5845175" y="5885656"/>
              <a:ext cx="4763" cy="60483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72" name="Line 344"/>
            <p:cNvSpPr>
              <a:spLocks noChangeShapeType="1"/>
            </p:cNvSpPr>
            <p:nvPr/>
          </p:nvSpPr>
          <p:spPr bwMode="auto">
            <a:xfrm>
              <a:off x="3060700" y="5325268"/>
              <a:ext cx="1588" cy="4841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73" name="Line 345"/>
            <p:cNvSpPr>
              <a:spLocks noChangeShapeType="1"/>
            </p:cNvSpPr>
            <p:nvPr/>
          </p:nvSpPr>
          <p:spPr bwMode="auto">
            <a:xfrm>
              <a:off x="4325938" y="5326856"/>
              <a:ext cx="1587" cy="4841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74" name="Line 346"/>
            <p:cNvSpPr>
              <a:spLocks noChangeShapeType="1"/>
            </p:cNvSpPr>
            <p:nvPr/>
          </p:nvSpPr>
          <p:spPr bwMode="auto">
            <a:xfrm>
              <a:off x="5849938" y="5322093"/>
              <a:ext cx="1587" cy="4841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75" name="Freeform 347"/>
            <p:cNvSpPr>
              <a:spLocks noEditPoints="1"/>
            </p:cNvSpPr>
            <p:nvPr/>
          </p:nvSpPr>
          <p:spPr bwMode="auto">
            <a:xfrm>
              <a:off x="1192213" y="5325268"/>
              <a:ext cx="12700" cy="484188"/>
            </a:xfrm>
            <a:custGeom>
              <a:avLst/>
              <a:gdLst>
                <a:gd name="T0" fmla="*/ 2147483647 w 8"/>
                <a:gd name="T1" fmla="*/ 0 h 305"/>
                <a:gd name="T2" fmla="*/ 2147483647 w 8"/>
                <a:gd name="T3" fmla="*/ 2147483647 h 305"/>
                <a:gd name="T4" fmla="*/ 0 w 8"/>
                <a:gd name="T5" fmla="*/ 2147483647 h 305"/>
                <a:gd name="T6" fmla="*/ 0 w 8"/>
                <a:gd name="T7" fmla="*/ 0 h 305"/>
                <a:gd name="T8" fmla="*/ 2147483647 w 8"/>
                <a:gd name="T9" fmla="*/ 0 h 305"/>
                <a:gd name="T10" fmla="*/ 2147483647 w 8"/>
                <a:gd name="T11" fmla="*/ 2147483647 h 305"/>
                <a:gd name="T12" fmla="*/ 2147483647 w 8"/>
                <a:gd name="T13" fmla="*/ 2147483647 h 305"/>
                <a:gd name="T14" fmla="*/ 0 w 8"/>
                <a:gd name="T15" fmla="*/ 2147483647 h 305"/>
                <a:gd name="T16" fmla="*/ 0 w 8"/>
                <a:gd name="T17" fmla="*/ 2147483647 h 305"/>
                <a:gd name="T18" fmla="*/ 2147483647 w 8"/>
                <a:gd name="T19" fmla="*/ 2147483647 h 305"/>
                <a:gd name="T20" fmla="*/ 2147483647 w 8"/>
                <a:gd name="T21" fmla="*/ 2147483647 h 305"/>
                <a:gd name="T22" fmla="*/ 2147483647 w 8"/>
                <a:gd name="T23" fmla="*/ 2147483647 h 305"/>
                <a:gd name="T24" fmla="*/ 0 w 8"/>
                <a:gd name="T25" fmla="*/ 2147483647 h 305"/>
                <a:gd name="T26" fmla="*/ 0 w 8"/>
                <a:gd name="T27" fmla="*/ 2147483647 h 305"/>
                <a:gd name="T28" fmla="*/ 2147483647 w 8"/>
                <a:gd name="T29" fmla="*/ 2147483647 h 305"/>
                <a:gd name="T30" fmla="*/ 2147483647 w 8"/>
                <a:gd name="T31" fmla="*/ 2147483647 h 305"/>
                <a:gd name="T32" fmla="*/ 2147483647 w 8"/>
                <a:gd name="T33" fmla="*/ 2147483647 h 305"/>
                <a:gd name="T34" fmla="*/ 0 w 8"/>
                <a:gd name="T35" fmla="*/ 2147483647 h 305"/>
                <a:gd name="T36" fmla="*/ 0 w 8"/>
                <a:gd name="T37" fmla="*/ 2147483647 h 305"/>
                <a:gd name="T38" fmla="*/ 2147483647 w 8"/>
                <a:gd name="T39" fmla="*/ 2147483647 h 305"/>
                <a:gd name="T40" fmla="*/ 2147483647 w 8"/>
                <a:gd name="T41" fmla="*/ 2147483647 h 305"/>
                <a:gd name="T42" fmla="*/ 2147483647 w 8"/>
                <a:gd name="T43" fmla="*/ 2147483647 h 305"/>
                <a:gd name="T44" fmla="*/ 0 w 8"/>
                <a:gd name="T45" fmla="*/ 2147483647 h 305"/>
                <a:gd name="T46" fmla="*/ 0 w 8"/>
                <a:gd name="T47" fmla="*/ 2147483647 h 305"/>
                <a:gd name="T48" fmla="*/ 2147483647 w 8"/>
                <a:gd name="T49" fmla="*/ 2147483647 h 305"/>
                <a:gd name="T50" fmla="*/ 2147483647 w 8"/>
                <a:gd name="T51" fmla="*/ 2147483647 h 305"/>
                <a:gd name="T52" fmla="*/ 2147483647 w 8"/>
                <a:gd name="T53" fmla="*/ 2147483647 h 305"/>
                <a:gd name="T54" fmla="*/ 0 w 8"/>
                <a:gd name="T55" fmla="*/ 2147483647 h 305"/>
                <a:gd name="T56" fmla="*/ 0 w 8"/>
                <a:gd name="T57" fmla="*/ 2147483647 h 305"/>
                <a:gd name="T58" fmla="*/ 2147483647 w 8"/>
                <a:gd name="T59" fmla="*/ 2147483647 h 30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"/>
                <a:gd name="T91" fmla="*/ 0 h 305"/>
                <a:gd name="T92" fmla="*/ 8 w 8"/>
                <a:gd name="T93" fmla="*/ 305 h 30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" h="305">
                  <a:moveTo>
                    <a:pt x="8" y="0"/>
                  </a:moveTo>
                  <a:lnTo>
                    <a:pt x="8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8" y="0"/>
                  </a:lnTo>
                  <a:close/>
                  <a:moveTo>
                    <a:pt x="8" y="56"/>
                  </a:moveTo>
                  <a:lnTo>
                    <a:pt x="8" y="88"/>
                  </a:lnTo>
                  <a:lnTo>
                    <a:pt x="0" y="88"/>
                  </a:lnTo>
                  <a:lnTo>
                    <a:pt x="0" y="56"/>
                  </a:lnTo>
                  <a:lnTo>
                    <a:pt x="8" y="56"/>
                  </a:lnTo>
                  <a:close/>
                  <a:moveTo>
                    <a:pt x="8" y="112"/>
                  </a:moveTo>
                  <a:lnTo>
                    <a:pt x="8" y="144"/>
                  </a:lnTo>
                  <a:lnTo>
                    <a:pt x="0" y="144"/>
                  </a:lnTo>
                  <a:lnTo>
                    <a:pt x="0" y="112"/>
                  </a:lnTo>
                  <a:lnTo>
                    <a:pt x="8" y="112"/>
                  </a:lnTo>
                  <a:close/>
                  <a:moveTo>
                    <a:pt x="8" y="168"/>
                  </a:moveTo>
                  <a:lnTo>
                    <a:pt x="8" y="200"/>
                  </a:lnTo>
                  <a:lnTo>
                    <a:pt x="0" y="200"/>
                  </a:lnTo>
                  <a:lnTo>
                    <a:pt x="0" y="168"/>
                  </a:lnTo>
                  <a:lnTo>
                    <a:pt x="8" y="168"/>
                  </a:lnTo>
                  <a:close/>
                  <a:moveTo>
                    <a:pt x="8" y="224"/>
                  </a:moveTo>
                  <a:lnTo>
                    <a:pt x="8" y="256"/>
                  </a:lnTo>
                  <a:lnTo>
                    <a:pt x="0" y="256"/>
                  </a:lnTo>
                  <a:lnTo>
                    <a:pt x="0" y="224"/>
                  </a:lnTo>
                  <a:lnTo>
                    <a:pt x="8" y="224"/>
                  </a:lnTo>
                  <a:close/>
                  <a:moveTo>
                    <a:pt x="8" y="280"/>
                  </a:moveTo>
                  <a:lnTo>
                    <a:pt x="8" y="305"/>
                  </a:lnTo>
                  <a:lnTo>
                    <a:pt x="0" y="305"/>
                  </a:lnTo>
                  <a:lnTo>
                    <a:pt x="0" y="280"/>
                  </a:lnTo>
                  <a:lnTo>
                    <a:pt x="8" y="28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bevel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576" name="Freeform 348"/>
            <p:cNvSpPr>
              <a:spLocks noEditPoints="1"/>
            </p:cNvSpPr>
            <p:nvPr/>
          </p:nvSpPr>
          <p:spPr bwMode="auto">
            <a:xfrm>
              <a:off x="1185863" y="5880893"/>
              <a:ext cx="9525" cy="614363"/>
            </a:xfrm>
            <a:custGeom>
              <a:avLst/>
              <a:gdLst>
                <a:gd name="T0" fmla="*/ 2147483647 w 25"/>
                <a:gd name="T1" fmla="*/ 2147483647 h 1612"/>
                <a:gd name="T2" fmla="*/ 0 w 25"/>
                <a:gd name="T3" fmla="*/ 2147483647 h 1612"/>
                <a:gd name="T4" fmla="*/ 2147483647 w 25"/>
                <a:gd name="T5" fmla="*/ 0 h 1612"/>
                <a:gd name="T6" fmla="*/ 2147483647 w 25"/>
                <a:gd name="T7" fmla="*/ 2147483647 h 1612"/>
                <a:gd name="T8" fmla="*/ 2147483647 w 25"/>
                <a:gd name="T9" fmla="*/ 2147483647 h 1612"/>
                <a:gd name="T10" fmla="*/ 0 w 25"/>
                <a:gd name="T11" fmla="*/ 2147483647 h 1612"/>
                <a:gd name="T12" fmla="*/ 2147483647 w 25"/>
                <a:gd name="T13" fmla="*/ 2147483647 h 1612"/>
                <a:gd name="T14" fmla="*/ 2147483647 w 25"/>
                <a:gd name="T15" fmla="*/ 2147483647 h 1612"/>
                <a:gd name="T16" fmla="*/ 0 w 25"/>
                <a:gd name="T17" fmla="*/ 2147483647 h 1612"/>
                <a:gd name="T18" fmla="*/ 2147483647 w 25"/>
                <a:gd name="T19" fmla="*/ 2147483647 h 1612"/>
                <a:gd name="T20" fmla="*/ 2147483647 w 25"/>
                <a:gd name="T21" fmla="*/ 2147483647 h 1612"/>
                <a:gd name="T22" fmla="*/ 2147483647 w 25"/>
                <a:gd name="T23" fmla="*/ 2147483647 h 1612"/>
                <a:gd name="T24" fmla="*/ 0 w 25"/>
                <a:gd name="T25" fmla="*/ 2147483647 h 1612"/>
                <a:gd name="T26" fmla="*/ 2147483647 w 25"/>
                <a:gd name="T27" fmla="*/ 2147483647 h 1612"/>
                <a:gd name="T28" fmla="*/ 2147483647 w 25"/>
                <a:gd name="T29" fmla="*/ 2147483647 h 1612"/>
                <a:gd name="T30" fmla="*/ 0 w 25"/>
                <a:gd name="T31" fmla="*/ 2147483647 h 1612"/>
                <a:gd name="T32" fmla="*/ 2147483647 w 25"/>
                <a:gd name="T33" fmla="*/ 2147483647 h 1612"/>
                <a:gd name="T34" fmla="*/ 2147483647 w 25"/>
                <a:gd name="T35" fmla="*/ 2147483647 h 1612"/>
                <a:gd name="T36" fmla="*/ 2147483647 w 25"/>
                <a:gd name="T37" fmla="*/ 2147483647 h 1612"/>
                <a:gd name="T38" fmla="*/ 0 w 25"/>
                <a:gd name="T39" fmla="*/ 2147483647 h 1612"/>
                <a:gd name="T40" fmla="*/ 2147483647 w 25"/>
                <a:gd name="T41" fmla="*/ 2147483647 h 1612"/>
                <a:gd name="T42" fmla="*/ 2147483647 w 25"/>
                <a:gd name="T43" fmla="*/ 2147483647 h 1612"/>
                <a:gd name="T44" fmla="*/ 0 w 25"/>
                <a:gd name="T45" fmla="*/ 2147483647 h 1612"/>
                <a:gd name="T46" fmla="*/ 2147483647 w 25"/>
                <a:gd name="T47" fmla="*/ 2147483647 h 1612"/>
                <a:gd name="T48" fmla="*/ 2147483647 w 25"/>
                <a:gd name="T49" fmla="*/ 2147483647 h 1612"/>
                <a:gd name="T50" fmla="*/ 2147483647 w 25"/>
                <a:gd name="T51" fmla="*/ 2147483647 h 1612"/>
                <a:gd name="T52" fmla="*/ 0 w 25"/>
                <a:gd name="T53" fmla="*/ 2147483647 h 1612"/>
                <a:gd name="T54" fmla="*/ 2147483647 w 25"/>
                <a:gd name="T55" fmla="*/ 2147483647 h 1612"/>
                <a:gd name="T56" fmla="*/ 2147483647 w 25"/>
                <a:gd name="T57" fmla="*/ 2147483647 h 1612"/>
                <a:gd name="T58" fmla="*/ 0 w 25"/>
                <a:gd name="T59" fmla="*/ 2147483647 h 1612"/>
                <a:gd name="T60" fmla="*/ 2147483647 w 25"/>
                <a:gd name="T61" fmla="*/ 2147483647 h 1612"/>
                <a:gd name="T62" fmla="*/ 2147483647 w 25"/>
                <a:gd name="T63" fmla="*/ 2147483647 h 1612"/>
                <a:gd name="T64" fmla="*/ 2147483647 w 25"/>
                <a:gd name="T65" fmla="*/ 2147483647 h 1612"/>
                <a:gd name="T66" fmla="*/ 0 w 25"/>
                <a:gd name="T67" fmla="*/ 2147483647 h 1612"/>
                <a:gd name="T68" fmla="*/ 2147483647 w 25"/>
                <a:gd name="T69" fmla="*/ 2147483647 h 161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5"/>
                <a:gd name="T106" fmla="*/ 0 h 1612"/>
                <a:gd name="T107" fmla="*/ 25 w 25"/>
                <a:gd name="T108" fmla="*/ 1612 h 161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5" h="1612">
                  <a:moveTo>
                    <a:pt x="25" y="12"/>
                  </a:moveTo>
                  <a:lnTo>
                    <a:pt x="25" y="87"/>
                  </a:lnTo>
                  <a:cubicBezTo>
                    <a:pt x="25" y="94"/>
                    <a:pt x="19" y="100"/>
                    <a:pt x="12" y="100"/>
                  </a:cubicBezTo>
                  <a:cubicBezTo>
                    <a:pt x="6" y="100"/>
                    <a:pt x="0" y="94"/>
                    <a:pt x="0" y="87"/>
                  </a:cubicBezTo>
                  <a:lnTo>
                    <a:pt x="0" y="12"/>
                  </a:lnTo>
                  <a:cubicBezTo>
                    <a:pt x="0" y="6"/>
                    <a:pt x="6" y="0"/>
                    <a:pt x="12" y="0"/>
                  </a:cubicBezTo>
                  <a:cubicBezTo>
                    <a:pt x="19" y="0"/>
                    <a:pt x="25" y="6"/>
                    <a:pt x="25" y="12"/>
                  </a:cubicBezTo>
                  <a:close/>
                  <a:moveTo>
                    <a:pt x="25" y="187"/>
                  </a:moveTo>
                  <a:lnTo>
                    <a:pt x="25" y="262"/>
                  </a:lnTo>
                  <a:cubicBezTo>
                    <a:pt x="25" y="269"/>
                    <a:pt x="19" y="275"/>
                    <a:pt x="12" y="275"/>
                  </a:cubicBezTo>
                  <a:cubicBezTo>
                    <a:pt x="6" y="275"/>
                    <a:pt x="0" y="269"/>
                    <a:pt x="0" y="262"/>
                  </a:cubicBezTo>
                  <a:lnTo>
                    <a:pt x="0" y="187"/>
                  </a:lnTo>
                  <a:cubicBezTo>
                    <a:pt x="0" y="181"/>
                    <a:pt x="6" y="175"/>
                    <a:pt x="12" y="175"/>
                  </a:cubicBezTo>
                  <a:cubicBezTo>
                    <a:pt x="19" y="175"/>
                    <a:pt x="25" y="181"/>
                    <a:pt x="25" y="187"/>
                  </a:cubicBezTo>
                  <a:close/>
                  <a:moveTo>
                    <a:pt x="25" y="362"/>
                  </a:moveTo>
                  <a:lnTo>
                    <a:pt x="25" y="437"/>
                  </a:lnTo>
                  <a:cubicBezTo>
                    <a:pt x="25" y="444"/>
                    <a:pt x="19" y="450"/>
                    <a:pt x="12" y="450"/>
                  </a:cubicBezTo>
                  <a:cubicBezTo>
                    <a:pt x="6" y="450"/>
                    <a:pt x="0" y="444"/>
                    <a:pt x="0" y="437"/>
                  </a:cubicBezTo>
                  <a:lnTo>
                    <a:pt x="0" y="362"/>
                  </a:lnTo>
                  <a:cubicBezTo>
                    <a:pt x="0" y="356"/>
                    <a:pt x="6" y="350"/>
                    <a:pt x="12" y="350"/>
                  </a:cubicBezTo>
                  <a:cubicBezTo>
                    <a:pt x="19" y="350"/>
                    <a:pt x="25" y="356"/>
                    <a:pt x="25" y="362"/>
                  </a:cubicBezTo>
                  <a:close/>
                  <a:moveTo>
                    <a:pt x="25" y="537"/>
                  </a:moveTo>
                  <a:lnTo>
                    <a:pt x="25" y="612"/>
                  </a:lnTo>
                  <a:cubicBezTo>
                    <a:pt x="25" y="619"/>
                    <a:pt x="19" y="625"/>
                    <a:pt x="12" y="625"/>
                  </a:cubicBezTo>
                  <a:cubicBezTo>
                    <a:pt x="6" y="625"/>
                    <a:pt x="0" y="619"/>
                    <a:pt x="0" y="612"/>
                  </a:cubicBezTo>
                  <a:lnTo>
                    <a:pt x="0" y="537"/>
                  </a:lnTo>
                  <a:cubicBezTo>
                    <a:pt x="0" y="531"/>
                    <a:pt x="6" y="525"/>
                    <a:pt x="12" y="525"/>
                  </a:cubicBezTo>
                  <a:cubicBezTo>
                    <a:pt x="19" y="525"/>
                    <a:pt x="25" y="531"/>
                    <a:pt x="25" y="537"/>
                  </a:cubicBezTo>
                  <a:close/>
                  <a:moveTo>
                    <a:pt x="25" y="712"/>
                  </a:moveTo>
                  <a:lnTo>
                    <a:pt x="25" y="787"/>
                  </a:lnTo>
                  <a:cubicBezTo>
                    <a:pt x="25" y="794"/>
                    <a:pt x="19" y="800"/>
                    <a:pt x="12" y="800"/>
                  </a:cubicBezTo>
                  <a:cubicBezTo>
                    <a:pt x="6" y="800"/>
                    <a:pt x="0" y="794"/>
                    <a:pt x="0" y="787"/>
                  </a:cubicBezTo>
                  <a:lnTo>
                    <a:pt x="0" y="712"/>
                  </a:lnTo>
                  <a:cubicBezTo>
                    <a:pt x="0" y="706"/>
                    <a:pt x="6" y="700"/>
                    <a:pt x="12" y="700"/>
                  </a:cubicBezTo>
                  <a:cubicBezTo>
                    <a:pt x="19" y="700"/>
                    <a:pt x="25" y="706"/>
                    <a:pt x="25" y="712"/>
                  </a:cubicBezTo>
                  <a:close/>
                  <a:moveTo>
                    <a:pt x="25" y="887"/>
                  </a:moveTo>
                  <a:lnTo>
                    <a:pt x="25" y="962"/>
                  </a:lnTo>
                  <a:cubicBezTo>
                    <a:pt x="25" y="969"/>
                    <a:pt x="19" y="975"/>
                    <a:pt x="12" y="975"/>
                  </a:cubicBezTo>
                  <a:cubicBezTo>
                    <a:pt x="6" y="975"/>
                    <a:pt x="0" y="969"/>
                    <a:pt x="0" y="962"/>
                  </a:cubicBezTo>
                  <a:lnTo>
                    <a:pt x="0" y="887"/>
                  </a:lnTo>
                  <a:cubicBezTo>
                    <a:pt x="0" y="881"/>
                    <a:pt x="6" y="875"/>
                    <a:pt x="12" y="875"/>
                  </a:cubicBezTo>
                  <a:cubicBezTo>
                    <a:pt x="19" y="875"/>
                    <a:pt x="25" y="881"/>
                    <a:pt x="25" y="887"/>
                  </a:cubicBezTo>
                  <a:close/>
                  <a:moveTo>
                    <a:pt x="25" y="1062"/>
                  </a:moveTo>
                  <a:lnTo>
                    <a:pt x="25" y="1137"/>
                  </a:lnTo>
                  <a:cubicBezTo>
                    <a:pt x="25" y="1144"/>
                    <a:pt x="19" y="1150"/>
                    <a:pt x="12" y="1150"/>
                  </a:cubicBezTo>
                  <a:cubicBezTo>
                    <a:pt x="6" y="1150"/>
                    <a:pt x="0" y="1144"/>
                    <a:pt x="0" y="1137"/>
                  </a:cubicBezTo>
                  <a:lnTo>
                    <a:pt x="0" y="1062"/>
                  </a:lnTo>
                  <a:cubicBezTo>
                    <a:pt x="0" y="1056"/>
                    <a:pt x="6" y="1050"/>
                    <a:pt x="12" y="1050"/>
                  </a:cubicBezTo>
                  <a:cubicBezTo>
                    <a:pt x="19" y="1050"/>
                    <a:pt x="25" y="1056"/>
                    <a:pt x="25" y="1062"/>
                  </a:cubicBezTo>
                  <a:close/>
                  <a:moveTo>
                    <a:pt x="25" y="1237"/>
                  </a:moveTo>
                  <a:lnTo>
                    <a:pt x="25" y="1312"/>
                  </a:lnTo>
                  <a:cubicBezTo>
                    <a:pt x="25" y="1319"/>
                    <a:pt x="19" y="1325"/>
                    <a:pt x="12" y="1325"/>
                  </a:cubicBezTo>
                  <a:cubicBezTo>
                    <a:pt x="6" y="1325"/>
                    <a:pt x="0" y="1319"/>
                    <a:pt x="0" y="1312"/>
                  </a:cubicBezTo>
                  <a:lnTo>
                    <a:pt x="0" y="1237"/>
                  </a:lnTo>
                  <a:cubicBezTo>
                    <a:pt x="0" y="1231"/>
                    <a:pt x="6" y="1225"/>
                    <a:pt x="12" y="1225"/>
                  </a:cubicBezTo>
                  <a:cubicBezTo>
                    <a:pt x="19" y="1225"/>
                    <a:pt x="25" y="1231"/>
                    <a:pt x="25" y="1237"/>
                  </a:cubicBezTo>
                  <a:close/>
                  <a:moveTo>
                    <a:pt x="25" y="1412"/>
                  </a:moveTo>
                  <a:lnTo>
                    <a:pt x="25" y="1487"/>
                  </a:lnTo>
                  <a:cubicBezTo>
                    <a:pt x="25" y="1494"/>
                    <a:pt x="19" y="1500"/>
                    <a:pt x="12" y="1500"/>
                  </a:cubicBezTo>
                  <a:cubicBezTo>
                    <a:pt x="6" y="1500"/>
                    <a:pt x="0" y="1494"/>
                    <a:pt x="0" y="1487"/>
                  </a:cubicBezTo>
                  <a:lnTo>
                    <a:pt x="0" y="1412"/>
                  </a:lnTo>
                  <a:cubicBezTo>
                    <a:pt x="0" y="1406"/>
                    <a:pt x="6" y="1400"/>
                    <a:pt x="12" y="1400"/>
                  </a:cubicBezTo>
                  <a:cubicBezTo>
                    <a:pt x="19" y="1400"/>
                    <a:pt x="25" y="1406"/>
                    <a:pt x="25" y="1412"/>
                  </a:cubicBezTo>
                  <a:close/>
                  <a:moveTo>
                    <a:pt x="25" y="1587"/>
                  </a:moveTo>
                  <a:lnTo>
                    <a:pt x="25" y="1600"/>
                  </a:lnTo>
                  <a:cubicBezTo>
                    <a:pt x="25" y="1607"/>
                    <a:pt x="19" y="1612"/>
                    <a:pt x="12" y="1612"/>
                  </a:cubicBezTo>
                  <a:cubicBezTo>
                    <a:pt x="6" y="1612"/>
                    <a:pt x="0" y="1607"/>
                    <a:pt x="0" y="1600"/>
                  </a:cubicBezTo>
                  <a:lnTo>
                    <a:pt x="0" y="1587"/>
                  </a:lnTo>
                  <a:cubicBezTo>
                    <a:pt x="0" y="1581"/>
                    <a:pt x="6" y="1575"/>
                    <a:pt x="12" y="1575"/>
                  </a:cubicBezTo>
                  <a:cubicBezTo>
                    <a:pt x="19" y="1575"/>
                    <a:pt x="25" y="1581"/>
                    <a:pt x="25" y="158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bevel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577" name="Rectangle 349"/>
            <p:cNvSpPr>
              <a:spLocks noChangeArrowheads="1"/>
            </p:cNvSpPr>
            <p:nvPr/>
          </p:nvSpPr>
          <p:spPr bwMode="auto">
            <a:xfrm>
              <a:off x="1263650" y="5352256"/>
              <a:ext cx="119063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B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78" name="Rectangle 350"/>
            <p:cNvSpPr>
              <a:spLocks noChangeArrowheads="1"/>
            </p:cNvSpPr>
            <p:nvPr/>
          </p:nvSpPr>
          <p:spPr bwMode="auto">
            <a:xfrm>
              <a:off x="1382713" y="5458618"/>
              <a:ext cx="635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900" b="0">
                  <a:solidFill>
                    <a:srgbClr val="000000"/>
                  </a:solidFill>
                </a:rPr>
                <a:t>1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79" name="Rectangle 351"/>
            <p:cNvSpPr>
              <a:spLocks noChangeArrowheads="1"/>
            </p:cNvSpPr>
            <p:nvPr/>
          </p:nvSpPr>
          <p:spPr bwMode="auto">
            <a:xfrm>
              <a:off x="1444625" y="5352256"/>
              <a:ext cx="49213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: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80" name="Rectangle 352"/>
            <p:cNvSpPr>
              <a:spLocks noChangeArrowheads="1"/>
            </p:cNvSpPr>
            <p:nvPr/>
          </p:nvSpPr>
          <p:spPr bwMode="auto">
            <a:xfrm>
              <a:off x="1263650" y="5564981"/>
              <a:ext cx="107950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T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81" name="Rectangle 353"/>
            <p:cNvSpPr>
              <a:spLocks noChangeArrowheads="1"/>
            </p:cNvSpPr>
            <p:nvPr/>
          </p:nvSpPr>
          <p:spPr bwMode="auto">
            <a:xfrm>
              <a:off x="1371600" y="5671343"/>
              <a:ext cx="762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900" b="0">
                  <a:solidFill>
                    <a:srgbClr val="000000"/>
                  </a:solidFill>
                </a:rPr>
                <a:t>B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82" name="Rectangle 354"/>
            <p:cNvSpPr>
              <a:spLocks noChangeArrowheads="1"/>
            </p:cNvSpPr>
            <p:nvPr/>
          </p:nvSpPr>
          <p:spPr bwMode="auto">
            <a:xfrm>
              <a:off x="1257300" y="5945981"/>
              <a:ext cx="119063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P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83" name="Rectangle 355"/>
            <p:cNvSpPr>
              <a:spLocks noChangeArrowheads="1"/>
            </p:cNvSpPr>
            <p:nvPr/>
          </p:nvSpPr>
          <p:spPr bwMode="auto">
            <a:xfrm>
              <a:off x="1252538" y="6233318"/>
              <a:ext cx="119062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P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84" name="Freeform 356"/>
            <p:cNvSpPr>
              <a:spLocks noEditPoints="1"/>
            </p:cNvSpPr>
            <p:nvPr/>
          </p:nvSpPr>
          <p:spPr bwMode="auto">
            <a:xfrm>
              <a:off x="2684463" y="5322093"/>
              <a:ext cx="12700" cy="484188"/>
            </a:xfrm>
            <a:custGeom>
              <a:avLst/>
              <a:gdLst>
                <a:gd name="T0" fmla="*/ 2147483647 w 8"/>
                <a:gd name="T1" fmla="*/ 0 h 305"/>
                <a:gd name="T2" fmla="*/ 2147483647 w 8"/>
                <a:gd name="T3" fmla="*/ 2147483647 h 305"/>
                <a:gd name="T4" fmla="*/ 0 w 8"/>
                <a:gd name="T5" fmla="*/ 2147483647 h 305"/>
                <a:gd name="T6" fmla="*/ 0 w 8"/>
                <a:gd name="T7" fmla="*/ 0 h 305"/>
                <a:gd name="T8" fmla="*/ 2147483647 w 8"/>
                <a:gd name="T9" fmla="*/ 0 h 305"/>
                <a:gd name="T10" fmla="*/ 2147483647 w 8"/>
                <a:gd name="T11" fmla="*/ 2147483647 h 305"/>
                <a:gd name="T12" fmla="*/ 2147483647 w 8"/>
                <a:gd name="T13" fmla="*/ 2147483647 h 305"/>
                <a:gd name="T14" fmla="*/ 0 w 8"/>
                <a:gd name="T15" fmla="*/ 2147483647 h 305"/>
                <a:gd name="T16" fmla="*/ 0 w 8"/>
                <a:gd name="T17" fmla="*/ 2147483647 h 305"/>
                <a:gd name="T18" fmla="*/ 2147483647 w 8"/>
                <a:gd name="T19" fmla="*/ 2147483647 h 305"/>
                <a:gd name="T20" fmla="*/ 2147483647 w 8"/>
                <a:gd name="T21" fmla="*/ 2147483647 h 305"/>
                <a:gd name="T22" fmla="*/ 2147483647 w 8"/>
                <a:gd name="T23" fmla="*/ 2147483647 h 305"/>
                <a:gd name="T24" fmla="*/ 0 w 8"/>
                <a:gd name="T25" fmla="*/ 2147483647 h 305"/>
                <a:gd name="T26" fmla="*/ 0 w 8"/>
                <a:gd name="T27" fmla="*/ 2147483647 h 305"/>
                <a:gd name="T28" fmla="*/ 2147483647 w 8"/>
                <a:gd name="T29" fmla="*/ 2147483647 h 305"/>
                <a:gd name="T30" fmla="*/ 2147483647 w 8"/>
                <a:gd name="T31" fmla="*/ 2147483647 h 305"/>
                <a:gd name="T32" fmla="*/ 2147483647 w 8"/>
                <a:gd name="T33" fmla="*/ 2147483647 h 305"/>
                <a:gd name="T34" fmla="*/ 0 w 8"/>
                <a:gd name="T35" fmla="*/ 2147483647 h 305"/>
                <a:gd name="T36" fmla="*/ 0 w 8"/>
                <a:gd name="T37" fmla="*/ 2147483647 h 305"/>
                <a:gd name="T38" fmla="*/ 2147483647 w 8"/>
                <a:gd name="T39" fmla="*/ 2147483647 h 305"/>
                <a:gd name="T40" fmla="*/ 2147483647 w 8"/>
                <a:gd name="T41" fmla="*/ 2147483647 h 305"/>
                <a:gd name="T42" fmla="*/ 2147483647 w 8"/>
                <a:gd name="T43" fmla="*/ 2147483647 h 305"/>
                <a:gd name="T44" fmla="*/ 0 w 8"/>
                <a:gd name="T45" fmla="*/ 2147483647 h 305"/>
                <a:gd name="T46" fmla="*/ 0 w 8"/>
                <a:gd name="T47" fmla="*/ 2147483647 h 305"/>
                <a:gd name="T48" fmla="*/ 2147483647 w 8"/>
                <a:gd name="T49" fmla="*/ 2147483647 h 305"/>
                <a:gd name="T50" fmla="*/ 2147483647 w 8"/>
                <a:gd name="T51" fmla="*/ 2147483647 h 305"/>
                <a:gd name="T52" fmla="*/ 2147483647 w 8"/>
                <a:gd name="T53" fmla="*/ 2147483647 h 305"/>
                <a:gd name="T54" fmla="*/ 0 w 8"/>
                <a:gd name="T55" fmla="*/ 2147483647 h 305"/>
                <a:gd name="T56" fmla="*/ 0 w 8"/>
                <a:gd name="T57" fmla="*/ 2147483647 h 305"/>
                <a:gd name="T58" fmla="*/ 2147483647 w 8"/>
                <a:gd name="T59" fmla="*/ 2147483647 h 30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"/>
                <a:gd name="T91" fmla="*/ 0 h 305"/>
                <a:gd name="T92" fmla="*/ 8 w 8"/>
                <a:gd name="T93" fmla="*/ 305 h 30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" h="305">
                  <a:moveTo>
                    <a:pt x="8" y="0"/>
                  </a:moveTo>
                  <a:lnTo>
                    <a:pt x="8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8" y="0"/>
                  </a:lnTo>
                  <a:close/>
                  <a:moveTo>
                    <a:pt x="8" y="56"/>
                  </a:moveTo>
                  <a:lnTo>
                    <a:pt x="8" y="88"/>
                  </a:lnTo>
                  <a:lnTo>
                    <a:pt x="0" y="88"/>
                  </a:lnTo>
                  <a:lnTo>
                    <a:pt x="0" y="56"/>
                  </a:lnTo>
                  <a:lnTo>
                    <a:pt x="8" y="56"/>
                  </a:lnTo>
                  <a:close/>
                  <a:moveTo>
                    <a:pt x="8" y="112"/>
                  </a:moveTo>
                  <a:lnTo>
                    <a:pt x="8" y="144"/>
                  </a:lnTo>
                  <a:lnTo>
                    <a:pt x="0" y="144"/>
                  </a:lnTo>
                  <a:lnTo>
                    <a:pt x="0" y="112"/>
                  </a:lnTo>
                  <a:lnTo>
                    <a:pt x="8" y="112"/>
                  </a:lnTo>
                  <a:close/>
                  <a:moveTo>
                    <a:pt x="8" y="168"/>
                  </a:moveTo>
                  <a:lnTo>
                    <a:pt x="8" y="200"/>
                  </a:lnTo>
                  <a:lnTo>
                    <a:pt x="0" y="200"/>
                  </a:lnTo>
                  <a:lnTo>
                    <a:pt x="0" y="168"/>
                  </a:lnTo>
                  <a:lnTo>
                    <a:pt x="8" y="168"/>
                  </a:lnTo>
                  <a:close/>
                  <a:moveTo>
                    <a:pt x="8" y="224"/>
                  </a:moveTo>
                  <a:lnTo>
                    <a:pt x="8" y="256"/>
                  </a:lnTo>
                  <a:lnTo>
                    <a:pt x="0" y="256"/>
                  </a:lnTo>
                  <a:lnTo>
                    <a:pt x="0" y="224"/>
                  </a:lnTo>
                  <a:lnTo>
                    <a:pt x="8" y="224"/>
                  </a:lnTo>
                  <a:close/>
                  <a:moveTo>
                    <a:pt x="8" y="280"/>
                  </a:moveTo>
                  <a:lnTo>
                    <a:pt x="8" y="305"/>
                  </a:lnTo>
                  <a:lnTo>
                    <a:pt x="0" y="305"/>
                  </a:lnTo>
                  <a:lnTo>
                    <a:pt x="0" y="280"/>
                  </a:lnTo>
                  <a:lnTo>
                    <a:pt x="8" y="28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bevel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585" name="Freeform 357"/>
            <p:cNvSpPr>
              <a:spLocks noEditPoints="1"/>
            </p:cNvSpPr>
            <p:nvPr/>
          </p:nvSpPr>
          <p:spPr bwMode="auto">
            <a:xfrm>
              <a:off x="2673350" y="5877718"/>
              <a:ext cx="14288" cy="628650"/>
            </a:xfrm>
            <a:custGeom>
              <a:avLst/>
              <a:gdLst>
                <a:gd name="T0" fmla="*/ 2147483647 w 38"/>
                <a:gd name="T1" fmla="*/ 2147483647 h 1650"/>
                <a:gd name="T2" fmla="*/ 2147483647 w 38"/>
                <a:gd name="T3" fmla="*/ 2147483647 h 1650"/>
                <a:gd name="T4" fmla="*/ 2147483647 w 38"/>
                <a:gd name="T5" fmla="*/ 0 h 1650"/>
                <a:gd name="T6" fmla="*/ 2147483647 w 38"/>
                <a:gd name="T7" fmla="*/ 2147483647 h 1650"/>
                <a:gd name="T8" fmla="*/ 2147483647 w 38"/>
                <a:gd name="T9" fmla="*/ 2147483647 h 1650"/>
                <a:gd name="T10" fmla="*/ 2147483647 w 38"/>
                <a:gd name="T11" fmla="*/ 2147483647 h 1650"/>
                <a:gd name="T12" fmla="*/ 2147483647 w 38"/>
                <a:gd name="T13" fmla="*/ 2147483647 h 1650"/>
                <a:gd name="T14" fmla="*/ 2147483647 w 38"/>
                <a:gd name="T15" fmla="*/ 2147483647 h 1650"/>
                <a:gd name="T16" fmla="*/ 2147483647 w 38"/>
                <a:gd name="T17" fmla="*/ 2147483647 h 1650"/>
                <a:gd name="T18" fmla="*/ 2147483647 w 38"/>
                <a:gd name="T19" fmla="*/ 2147483647 h 1650"/>
                <a:gd name="T20" fmla="*/ 2147483647 w 38"/>
                <a:gd name="T21" fmla="*/ 2147483647 h 1650"/>
                <a:gd name="T22" fmla="*/ 2147483647 w 38"/>
                <a:gd name="T23" fmla="*/ 2147483647 h 1650"/>
                <a:gd name="T24" fmla="*/ 2147483647 w 38"/>
                <a:gd name="T25" fmla="*/ 2147483647 h 1650"/>
                <a:gd name="T26" fmla="*/ 2147483647 w 38"/>
                <a:gd name="T27" fmla="*/ 2147483647 h 1650"/>
                <a:gd name="T28" fmla="*/ 2147483647 w 38"/>
                <a:gd name="T29" fmla="*/ 2147483647 h 1650"/>
                <a:gd name="T30" fmla="*/ 2147483647 w 38"/>
                <a:gd name="T31" fmla="*/ 2147483647 h 1650"/>
                <a:gd name="T32" fmla="*/ 2147483647 w 38"/>
                <a:gd name="T33" fmla="*/ 2147483647 h 1650"/>
                <a:gd name="T34" fmla="*/ 2147483647 w 38"/>
                <a:gd name="T35" fmla="*/ 2147483647 h 1650"/>
                <a:gd name="T36" fmla="*/ 2147483647 w 38"/>
                <a:gd name="T37" fmla="*/ 2147483647 h 1650"/>
                <a:gd name="T38" fmla="*/ 2147483647 w 38"/>
                <a:gd name="T39" fmla="*/ 2147483647 h 1650"/>
                <a:gd name="T40" fmla="*/ 2147483647 w 38"/>
                <a:gd name="T41" fmla="*/ 2147483647 h 1650"/>
                <a:gd name="T42" fmla="*/ 2147483647 w 38"/>
                <a:gd name="T43" fmla="*/ 2147483647 h 1650"/>
                <a:gd name="T44" fmla="*/ 2147483647 w 38"/>
                <a:gd name="T45" fmla="*/ 2147483647 h 1650"/>
                <a:gd name="T46" fmla="*/ 2147483647 w 38"/>
                <a:gd name="T47" fmla="*/ 2147483647 h 1650"/>
                <a:gd name="T48" fmla="*/ 2147483647 w 38"/>
                <a:gd name="T49" fmla="*/ 2147483647 h 1650"/>
                <a:gd name="T50" fmla="*/ 2147483647 w 38"/>
                <a:gd name="T51" fmla="*/ 2147483647 h 1650"/>
                <a:gd name="T52" fmla="*/ 2147483647 w 38"/>
                <a:gd name="T53" fmla="*/ 2147483647 h 1650"/>
                <a:gd name="T54" fmla="*/ 2147483647 w 38"/>
                <a:gd name="T55" fmla="*/ 2147483647 h 1650"/>
                <a:gd name="T56" fmla="*/ 2147483647 w 38"/>
                <a:gd name="T57" fmla="*/ 2147483647 h 1650"/>
                <a:gd name="T58" fmla="*/ 2147483647 w 38"/>
                <a:gd name="T59" fmla="*/ 2147483647 h 1650"/>
                <a:gd name="T60" fmla="*/ 2147483647 w 38"/>
                <a:gd name="T61" fmla="*/ 2147483647 h 1650"/>
                <a:gd name="T62" fmla="*/ 2147483647 w 38"/>
                <a:gd name="T63" fmla="*/ 2147483647 h 1650"/>
                <a:gd name="T64" fmla="*/ 2147483647 w 38"/>
                <a:gd name="T65" fmla="*/ 2147483647 h 1650"/>
                <a:gd name="T66" fmla="*/ 2147483647 w 38"/>
                <a:gd name="T67" fmla="*/ 2147483647 h 1650"/>
                <a:gd name="T68" fmla="*/ 2147483647 w 38"/>
                <a:gd name="T69" fmla="*/ 2147483647 h 165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8"/>
                <a:gd name="T106" fmla="*/ 0 h 1650"/>
                <a:gd name="T107" fmla="*/ 38 w 38"/>
                <a:gd name="T108" fmla="*/ 1650 h 165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8" h="1650">
                  <a:moveTo>
                    <a:pt x="38" y="12"/>
                  </a:moveTo>
                  <a:lnTo>
                    <a:pt x="37" y="87"/>
                  </a:lnTo>
                  <a:cubicBezTo>
                    <a:pt x="37" y="94"/>
                    <a:pt x="31" y="100"/>
                    <a:pt x="24" y="100"/>
                  </a:cubicBezTo>
                  <a:cubicBezTo>
                    <a:pt x="18" y="100"/>
                    <a:pt x="12" y="94"/>
                    <a:pt x="12" y="87"/>
                  </a:cubicBezTo>
                  <a:lnTo>
                    <a:pt x="13" y="12"/>
                  </a:lnTo>
                  <a:cubicBezTo>
                    <a:pt x="13" y="5"/>
                    <a:pt x="18" y="0"/>
                    <a:pt x="25" y="0"/>
                  </a:cubicBezTo>
                  <a:cubicBezTo>
                    <a:pt x="32" y="0"/>
                    <a:pt x="38" y="5"/>
                    <a:pt x="38" y="12"/>
                  </a:cubicBezTo>
                  <a:close/>
                  <a:moveTo>
                    <a:pt x="36" y="187"/>
                  </a:moveTo>
                  <a:lnTo>
                    <a:pt x="36" y="262"/>
                  </a:lnTo>
                  <a:cubicBezTo>
                    <a:pt x="36" y="269"/>
                    <a:pt x="30" y="275"/>
                    <a:pt x="23" y="275"/>
                  </a:cubicBezTo>
                  <a:cubicBezTo>
                    <a:pt x="16" y="275"/>
                    <a:pt x="11" y="269"/>
                    <a:pt x="11" y="262"/>
                  </a:cubicBezTo>
                  <a:lnTo>
                    <a:pt x="11" y="187"/>
                  </a:lnTo>
                  <a:cubicBezTo>
                    <a:pt x="11" y="180"/>
                    <a:pt x="17" y="175"/>
                    <a:pt x="24" y="175"/>
                  </a:cubicBezTo>
                  <a:cubicBezTo>
                    <a:pt x="31" y="175"/>
                    <a:pt x="36" y="180"/>
                    <a:pt x="36" y="187"/>
                  </a:cubicBezTo>
                  <a:close/>
                  <a:moveTo>
                    <a:pt x="35" y="362"/>
                  </a:moveTo>
                  <a:lnTo>
                    <a:pt x="34" y="437"/>
                  </a:lnTo>
                  <a:cubicBezTo>
                    <a:pt x="34" y="444"/>
                    <a:pt x="29" y="450"/>
                    <a:pt x="22" y="450"/>
                  </a:cubicBezTo>
                  <a:cubicBezTo>
                    <a:pt x="15" y="450"/>
                    <a:pt x="9" y="444"/>
                    <a:pt x="9" y="437"/>
                  </a:cubicBezTo>
                  <a:lnTo>
                    <a:pt x="10" y="362"/>
                  </a:lnTo>
                  <a:cubicBezTo>
                    <a:pt x="10" y="355"/>
                    <a:pt x="16" y="350"/>
                    <a:pt x="23" y="350"/>
                  </a:cubicBezTo>
                  <a:cubicBezTo>
                    <a:pt x="29" y="350"/>
                    <a:pt x="35" y="355"/>
                    <a:pt x="35" y="362"/>
                  </a:cubicBezTo>
                  <a:close/>
                  <a:moveTo>
                    <a:pt x="34" y="537"/>
                  </a:moveTo>
                  <a:lnTo>
                    <a:pt x="33" y="612"/>
                  </a:lnTo>
                  <a:cubicBezTo>
                    <a:pt x="33" y="619"/>
                    <a:pt x="27" y="625"/>
                    <a:pt x="20" y="625"/>
                  </a:cubicBezTo>
                  <a:cubicBezTo>
                    <a:pt x="14" y="625"/>
                    <a:pt x="8" y="619"/>
                    <a:pt x="8" y="612"/>
                  </a:cubicBezTo>
                  <a:lnTo>
                    <a:pt x="9" y="537"/>
                  </a:lnTo>
                  <a:cubicBezTo>
                    <a:pt x="9" y="530"/>
                    <a:pt x="14" y="525"/>
                    <a:pt x="21" y="525"/>
                  </a:cubicBezTo>
                  <a:cubicBezTo>
                    <a:pt x="28" y="525"/>
                    <a:pt x="34" y="530"/>
                    <a:pt x="34" y="537"/>
                  </a:cubicBezTo>
                  <a:close/>
                  <a:moveTo>
                    <a:pt x="32" y="712"/>
                  </a:moveTo>
                  <a:lnTo>
                    <a:pt x="32" y="787"/>
                  </a:lnTo>
                  <a:cubicBezTo>
                    <a:pt x="32" y="794"/>
                    <a:pt x="26" y="800"/>
                    <a:pt x="19" y="800"/>
                  </a:cubicBezTo>
                  <a:cubicBezTo>
                    <a:pt x="12" y="800"/>
                    <a:pt x="7" y="794"/>
                    <a:pt x="7" y="787"/>
                  </a:cubicBezTo>
                  <a:lnTo>
                    <a:pt x="7" y="712"/>
                  </a:lnTo>
                  <a:cubicBezTo>
                    <a:pt x="7" y="705"/>
                    <a:pt x="13" y="700"/>
                    <a:pt x="20" y="700"/>
                  </a:cubicBezTo>
                  <a:cubicBezTo>
                    <a:pt x="27" y="700"/>
                    <a:pt x="32" y="705"/>
                    <a:pt x="32" y="712"/>
                  </a:cubicBezTo>
                  <a:close/>
                  <a:moveTo>
                    <a:pt x="31" y="887"/>
                  </a:moveTo>
                  <a:lnTo>
                    <a:pt x="30" y="962"/>
                  </a:lnTo>
                  <a:cubicBezTo>
                    <a:pt x="30" y="969"/>
                    <a:pt x="25" y="975"/>
                    <a:pt x="18" y="975"/>
                  </a:cubicBezTo>
                  <a:cubicBezTo>
                    <a:pt x="11" y="975"/>
                    <a:pt x="5" y="969"/>
                    <a:pt x="5" y="962"/>
                  </a:cubicBezTo>
                  <a:lnTo>
                    <a:pt x="6" y="887"/>
                  </a:lnTo>
                  <a:cubicBezTo>
                    <a:pt x="6" y="880"/>
                    <a:pt x="12" y="875"/>
                    <a:pt x="18" y="875"/>
                  </a:cubicBezTo>
                  <a:cubicBezTo>
                    <a:pt x="25" y="875"/>
                    <a:pt x="31" y="880"/>
                    <a:pt x="31" y="887"/>
                  </a:cubicBezTo>
                  <a:close/>
                  <a:moveTo>
                    <a:pt x="30" y="1062"/>
                  </a:moveTo>
                  <a:lnTo>
                    <a:pt x="29" y="1137"/>
                  </a:lnTo>
                  <a:cubicBezTo>
                    <a:pt x="29" y="1144"/>
                    <a:pt x="23" y="1150"/>
                    <a:pt x="16" y="1150"/>
                  </a:cubicBezTo>
                  <a:cubicBezTo>
                    <a:pt x="9" y="1150"/>
                    <a:pt x="4" y="1144"/>
                    <a:pt x="4" y="1137"/>
                  </a:cubicBezTo>
                  <a:lnTo>
                    <a:pt x="5" y="1062"/>
                  </a:lnTo>
                  <a:cubicBezTo>
                    <a:pt x="5" y="1055"/>
                    <a:pt x="10" y="1050"/>
                    <a:pt x="17" y="1050"/>
                  </a:cubicBezTo>
                  <a:cubicBezTo>
                    <a:pt x="24" y="1050"/>
                    <a:pt x="30" y="1055"/>
                    <a:pt x="30" y="1062"/>
                  </a:cubicBezTo>
                  <a:close/>
                  <a:moveTo>
                    <a:pt x="28" y="1237"/>
                  </a:moveTo>
                  <a:lnTo>
                    <a:pt x="28" y="1312"/>
                  </a:lnTo>
                  <a:cubicBezTo>
                    <a:pt x="28" y="1319"/>
                    <a:pt x="22" y="1325"/>
                    <a:pt x="15" y="1325"/>
                  </a:cubicBezTo>
                  <a:cubicBezTo>
                    <a:pt x="8" y="1325"/>
                    <a:pt x="3" y="1319"/>
                    <a:pt x="3" y="1312"/>
                  </a:cubicBezTo>
                  <a:lnTo>
                    <a:pt x="3" y="1237"/>
                  </a:lnTo>
                  <a:cubicBezTo>
                    <a:pt x="3" y="1230"/>
                    <a:pt x="9" y="1225"/>
                    <a:pt x="16" y="1225"/>
                  </a:cubicBezTo>
                  <a:cubicBezTo>
                    <a:pt x="23" y="1225"/>
                    <a:pt x="28" y="1230"/>
                    <a:pt x="28" y="1237"/>
                  </a:cubicBezTo>
                  <a:close/>
                  <a:moveTo>
                    <a:pt x="27" y="1412"/>
                  </a:moveTo>
                  <a:lnTo>
                    <a:pt x="26" y="1487"/>
                  </a:lnTo>
                  <a:cubicBezTo>
                    <a:pt x="26" y="1494"/>
                    <a:pt x="21" y="1500"/>
                    <a:pt x="14" y="1500"/>
                  </a:cubicBezTo>
                  <a:cubicBezTo>
                    <a:pt x="7" y="1500"/>
                    <a:pt x="1" y="1494"/>
                    <a:pt x="1" y="1487"/>
                  </a:cubicBezTo>
                  <a:lnTo>
                    <a:pt x="2" y="1412"/>
                  </a:lnTo>
                  <a:cubicBezTo>
                    <a:pt x="2" y="1405"/>
                    <a:pt x="8" y="1400"/>
                    <a:pt x="14" y="1400"/>
                  </a:cubicBezTo>
                  <a:cubicBezTo>
                    <a:pt x="21" y="1400"/>
                    <a:pt x="27" y="1405"/>
                    <a:pt x="27" y="1412"/>
                  </a:cubicBezTo>
                  <a:close/>
                  <a:moveTo>
                    <a:pt x="26" y="1587"/>
                  </a:moveTo>
                  <a:lnTo>
                    <a:pt x="25" y="1637"/>
                  </a:lnTo>
                  <a:cubicBezTo>
                    <a:pt x="25" y="1644"/>
                    <a:pt x="19" y="1650"/>
                    <a:pt x="13" y="1650"/>
                  </a:cubicBezTo>
                  <a:cubicBezTo>
                    <a:pt x="6" y="1650"/>
                    <a:pt x="0" y="1644"/>
                    <a:pt x="0" y="1637"/>
                  </a:cubicBezTo>
                  <a:lnTo>
                    <a:pt x="1" y="1587"/>
                  </a:lnTo>
                  <a:cubicBezTo>
                    <a:pt x="1" y="1580"/>
                    <a:pt x="6" y="1575"/>
                    <a:pt x="13" y="1575"/>
                  </a:cubicBezTo>
                  <a:cubicBezTo>
                    <a:pt x="20" y="1575"/>
                    <a:pt x="26" y="1580"/>
                    <a:pt x="26" y="158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bevel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586" name="Rectangle 358"/>
            <p:cNvSpPr>
              <a:spLocks noChangeArrowheads="1"/>
            </p:cNvSpPr>
            <p:nvPr/>
          </p:nvSpPr>
          <p:spPr bwMode="auto">
            <a:xfrm>
              <a:off x="2755900" y="5349081"/>
              <a:ext cx="119063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B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87" name="Rectangle 359"/>
            <p:cNvSpPr>
              <a:spLocks noChangeArrowheads="1"/>
            </p:cNvSpPr>
            <p:nvPr/>
          </p:nvSpPr>
          <p:spPr bwMode="auto">
            <a:xfrm>
              <a:off x="2874963" y="5455443"/>
              <a:ext cx="635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900" b="0">
                  <a:solidFill>
                    <a:srgbClr val="000000"/>
                  </a:solidFill>
                </a:rPr>
                <a:t>2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88" name="Rectangle 360"/>
            <p:cNvSpPr>
              <a:spLocks noChangeArrowheads="1"/>
            </p:cNvSpPr>
            <p:nvPr/>
          </p:nvSpPr>
          <p:spPr bwMode="auto">
            <a:xfrm>
              <a:off x="2938463" y="5349081"/>
              <a:ext cx="49212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: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89" name="Rectangle 361"/>
            <p:cNvSpPr>
              <a:spLocks noChangeArrowheads="1"/>
            </p:cNvSpPr>
            <p:nvPr/>
          </p:nvSpPr>
          <p:spPr bwMode="auto">
            <a:xfrm>
              <a:off x="2755900" y="5561806"/>
              <a:ext cx="107950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T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90" name="Rectangle 362"/>
            <p:cNvSpPr>
              <a:spLocks noChangeArrowheads="1"/>
            </p:cNvSpPr>
            <p:nvPr/>
          </p:nvSpPr>
          <p:spPr bwMode="auto">
            <a:xfrm>
              <a:off x="2863850" y="5668168"/>
              <a:ext cx="762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900" b="0">
                  <a:solidFill>
                    <a:srgbClr val="000000"/>
                  </a:solidFill>
                </a:rPr>
                <a:t>B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91" name="Rectangle 363"/>
            <p:cNvSpPr>
              <a:spLocks noChangeArrowheads="1"/>
            </p:cNvSpPr>
            <p:nvPr/>
          </p:nvSpPr>
          <p:spPr bwMode="auto">
            <a:xfrm>
              <a:off x="2749550" y="5942806"/>
              <a:ext cx="119063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P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92" name="Rectangle 364"/>
            <p:cNvSpPr>
              <a:spLocks noChangeArrowheads="1"/>
            </p:cNvSpPr>
            <p:nvPr/>
          </p:nvSpPr>
          <p:spPr bwMode="auto">
            <a:xfrm>
              <a:off x="2744788" y="6230143"/>
              <a:ext cx="119062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P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93" name="Freeform 365"/>
            <p:cNvSpPr>
              <a:spLocks noEditPoints="1"/>
            </p:cNvSpPr>
            <p:nvPr/>
          </p:nvSpPr>
          <p:spPr bwMode="auto">
            <a:xfrm>
              <a:off x="3941763" y="5325268"/>
              <a:ext cx="12700" cy="484188"/>
            </a:xfrm>
            <a:custGeom>
              <a:avLst/>
              <a:gdLst>
                <a:gd name="T0" fmla="*/ 2147483647 w 8"/>
                <a:gd name="T1" fmla="*/ 0 h 305"/>
                <a:gd name="T2" fmla="*/ 2147483647 w 8"/>
                <a:gd name="T3" fmla="*/ 2147483647 h 305"/>
                <a:gd name="T4" fmla="*/ 0 w 8"/>
                <a:gd name="T5" fmla="*/ 2147483647 h 305"/>
                <a:gd name="T6" fmla="*/ 0 w 8"/>
                <a:gd name="T7" fmla="*/ 0 h 305"/>
                <a:gd name="T8" fmla="*/ 2147483647 w 8"/>
                <a:gd name="T9" fmla="*/ 0 h 305"/>
                <a:gd name="T10" fmla="*/ 2147483647 w 8"/>
                <a:gd name="T11" fmla="*/ 2147483647 h 305"/>
                <a:gd name="T12" fmla="*/ 2147483647 w 8"/>
                <a:gd name="T13" fmla="*/ 2147483647 h 305"/>
                <a:gd name="T14" fmla="*/ 0 w 8"/>
                <a:gd name="T15" fmla="*/ 2147483647 h 305"/>
                <a:gd name="T16" fmla="*/ 0 w 8"/>
                <a:gd name="T17" fmla="*/ 2147483647 h 305"/>
                <a:gd name="T18" fmla="*/ 2147483647 w 8"/>
                <a:gd name="T19" fmla="*/ 2147483647 h 305"/>
                <a:gd name="T20" fmla="*/ 2147483647 w 8"/>
                <a:gd name="T21" fmla="*/ 2147483647 h 305"/>
                <a:gd name="T22" fmla="*/ 2147483647 w 8"/>
                <a:gd name="T23" fmla="*/ 2147483647 h 305"/>
                <a:gd name="T24" fmla="*/ 0 w 8"/>
                <a:gd name="T25" fmla="*/ 2147483647 h 305"/>
                <a:gd name="T26" fmla="*/ 0 w 8"/>
                <a:gd name="T27" fmla="*/ 2147483647 h 305"/>
                <a:gd name="T28" fmla="*/ 2147483647 w 8"/>
                <a:gd name="T29" fmla="*/ 2147483647 h 305"/>
                <a:gd name="T30" fmla="*/ 2147483647 w 8"/>
                <a:gd name="T31" fmla="*/ 2147483647 h 305"/>
                <a:gd name="T32" fmla="*/ 2147483647 w 8"/>
                <a:gd name="T33" fmla="*/ 2147483647 h 305"/>
                <a:gd name="T34" fmla="*/ 0 w 8"/>
                <a:gd name="T35" fmla="*/ 2147483647 h 305"/>
                <a:gd name="T36" fmla="*/ 0 w 8"/>
                <a:gd name="T37" fmla="*/ 2147483647 h 305"/>
                <a:gd name="T38" fmla="*/ 2147483647 w 8"/>
                <a:gd name="T39" fmla="*/ 2147483647 h 305"/>
                <a:gd name="T40" fmla="*/ 2147483647 w 8"/>
                <a:gd name="T41" fmla="*/ 2147483647 h 305"/>
                <a:gd name="T42" fmla="*/ 2147483647 w 8"/>
                <a:gd name="T43" fmla="*/ 2147483647 h 305"/>
                <a:gd name="T44" fmla="*/ 0 w 8"/>
                <a:gd name="T45" fmla="*/ 2147483647 h 305"/>
                <a:gd name="T46" fmla="*/ 0 w 8"/>
                <a:gd name="T47" fmla="*/ 2147483647 h 305"/>
                <a:gd name="T48" fmla="*/ 2147483647 w 8"/>
                <a:gd name="T49" fmla="*/ 2147483647 h 305"/>
                <a:gd name="T50" fmla="*/ 2147483647 w 8"/>
                <a:gd name="T51" fmla="*/ 2147483647 h 305"/>
                <a:gd name="T52" fmla="*/ 2147483647 w 8"/>
                <a:gd name="T53" fmla="*/ 2147483647 h 305"/>
                <a:gd name="T54" fmla="*/ 0 w 8"/>
                <a:gd name="T55" fmla="*/ 2147483647 h 305"/>
                <a:gd name="T56" fmla="*/ 0 w 8"/>
                <a:gd name="T57" fmla="*/ 2147483647 h 305"/>
                <a:gd name="T58" fmla="*/ 2147483647 w 8"/>
                <a:gd name="T59" fmla="*/ 2147483647 h 30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"/>
                <a:gd name="T91" fmla="*/ 0 h 305"/>
                <a:gd name="T92" fmla="*/ 8 w 8"/>
                <a:gd name="T93" fmla="*/ 305 h 30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" h="305">
                  <a:moveTo>
                    <a:pt x="8" y="0"/>
                  </a:moveTo>
                  <a:lnTo>
                    <a:pt x="8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8" y="0"/>
                  </a:lnTo>
                  <a:close/>
                  <a:moveTo>
                    <a:pt x="8" y="56"/>
                  </a:moveTo>
                  <a:lnTo>
                    <a:pt x="8" y="88"/>
                  </a:lnTo>
                  <a:lnTo>
                    <a:pt x="0" y="88"/>
                  </a:lnTo>
                  <a:lnTo>
                    <a:pt x="0" y="56"/>
                  </a:lnTo>
                  <a:lnTo>
                    <a:pt x="8" y="56"/>
                  </a:lnTo>
                  <a:close/>
                  <a:moveTo>
                    <a:pt x="8" y="112"/>
                  </a:moveTo>
                  <a:lnTo>
                    <a:pt x="8" y="144"/>
                  </a:lnTo>
                  <a:lnTo>
                    <a:pt x="0" y="144"/>
                  </a:lnTo>
                  <a:lnTo>
                    <a:pt x="0" y="112"/>
                  </a:lnTo>
                  <a:lnTo>
                    <a:pt x="8" y="112"/>
                  </a:lnTo>
                  <a:close/>
                  <a:moveTo>
                    <a:pt x="8" y="168"/>
                  </a:moveTo>
                  <a:lnTo>
                    <a:pt x="8" y="200"/>
                  </a:lnTo>
                  <a:lnTo>
                    <a:pt x="0" y="200"/>
                  </a:lnTo>
                  <a:lnTo>
                    <a:pt x="0" y="168"/>
                  </a:lnTo>
                  <a:lnTo>
                    <a:pt x="8" y="168"/>
                  </a:lnTo>
                  <a:close/>
                  <a:moveTo>
                    <a:pt x="8" y="224"/>
                  </a:moveTo>
                  <a:lnTo>
                    <a:pt x="8" y="256"/>
                  </a:lnTo>
                  <a:lnTo>
                    <a:pt x="0" y="256"/>
                  </a:lnTo>
                  <a:lnTo>
                    <a:pt x="0" y="224"/>
                  </a:lnTo>
                  <a:lnTo>
                    <a:pt x="8" y="224"/>
                  </a:lnTo>
                  <a:close/>
                  <a:moveTo>
                    <a:pt x="8" y="280"/>
                  </a:moveTo>
                  <a:lnTo>
                    <a:pt x="8" y="305"/>
                  </a:lnTo>
                  <a:lnTo>
                    <a:pt x="0" y="305"/>
                  </a:lnTo>
                  <a:lnTo>
                    <a:pt x="0" y="280"/>
                  </a:lnTo>
                  <a:lnTo>
                    <a:pt x="8" y="28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bevel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594" name="Freeform 366"/>
            <p:cNvSpPr>
              <a:spLocks noEditPoints="1"/>
            </p:cNvSpPr>
            <p:nvPr/>
          </p:nvSpPr>
          <p:spPr bwMode="auto">
            <a:xfrm>
              <a:off x="3935413" y="5880893"/>
              <a:ext cx="9525" cy="628650"/>
            </a:xfrm>
            <a:custGeom>
              <a:avLst/>
              <a:gdLst>
                <a:gd name="T0" fmla="*/ 2147483647 w 25"/>
                <a:gd name="T1" fmla="*/ 2147483647 h 1650"/>
                <a:gd name="T2" fmla="*/ 0 w 25"/>
                <a:gd name="T3" fmla="*/ 2147483647 h 1650"/>
                <a:gd name="T4" fmla="*/ 2147483647 w 25"/>
                <a:gd name="T5" fmla="*/ 0 h 1650"/>
                <a:gd name="T6" fmla="*/ 2147483647 w 25"/>
                <a:gd name="T7" fmla="*/ 2147483647 h 1650"/>
                <a:gd name="T8" fmla="*/ 2147483647 w 25"/>
                <a:gd name="T9" fmla="*/ 2147483647 h 1650"/>
                <a:gd name="T10" fmla="*/ 0 w 25"/>
                <a:gd name="T11" fmla="*/ 2147483647 h 1650"/>
                <a:gd name="T12" fmla="*/ 2147483647 w 25"/>
                <a:gd name="T13" fmla="*/ 2147483647 h 1650"/>
                <a:gd name="T14" fmla="*/ 2147483647 w 25"/>
                <a:gd name="T15" fmla="*/ 2147483647 h 1650"/>
                <a:gd name="T16" fmla="*/ 0 w 25"/>
                <a:gd name="T17" fmla="*/ 2147483647 h 1650"/>
                <a:gd name="T18" fmla="*/ 2147483647 w 25"/>
                <a:gd name="T19" fmla="*/ 2147483647 h 1650"/>
                <a:gd name="T20" fmla="*/ 2147483647 w 25"/>
                <a:gd name="T21" fmla="*/ 2147483647 h 1650"/>
                <a:gd name="T22" fmla="*/ 2147483647 w 25"/>
                <a:gd name="T23" fmla="*/ 2147483647 h 1650"/>
                <a:gd name="T24" fmla="*/ 0 w 25"/>
                <a:gd name="T25" fmla="*/ 2147483647 h 1650"/>
                <a:gd name="T26" fmla="*/ 2147483647 w 25"/>
                <a:gd name="T27" fmla="*/ 2147483647 h 1650"/>
                <a:gd name="T28" fmla="*/ 2147483647 w 25"/>
                <a:gd name="T29" fmla="*/ 2147483647 h 1650"/>
                <a:gd name="T30" fmla="*/ 0 w 25"/>
                <a:gd name="T31" fmla="*/ 2147483647 h 1650"/>
                <a:gd name="T32" fmla="*/ 2147483647 w 25"/>
                <a:gd name="T33" fmla="*/ 2147483647 h 1650"/>
                <a:gd name="T34" fmla="*/ 2147483647 w 25"/>
                <a:gd name="T35" fmla="*/ 2147483647 h 1650"/>
                <a:gd name="T36" fmla="*/ 2147483647 w 25"/>
                <a:gd name="T37" fmla="*/ 2147483647 h 1650"/>
                <a:gd name="T38" fmla="*/ 0 w 25"/>
                <a:gd name="T39" fmla="*/ 2147483647 h 1650"/>
                <a:gd name="T40" fmla="*/ 2147483647 w 25"/>
                <a:gd name="T41" fmla="*/ 2147483647 h 1650"/>
                <a:gd name="T42" fmla="*/ 2147483647 w 25"/>
                <a:gd name="T43" fmla="*/ 2147483647 h 1650"/>
                <a:gd name="T44" fmla="*/ 0 w 25"/>
                <a:gd name="T45" fmla="*/ 2147483647 h 1650"/>
                <a:gd name="T46" fmla="*/ 2147483647 w 25"/>
                <a:gd name="T47" fmla="*/ 2147483647 h 1650"/>
                <a:gd name="T48" fmla="*/ 2147483647 w 25"/>
                <a:gd name="T49" fmla="*/ 2147483647 h 1650"/>
                <a:gd name="T50" fmla="*/ 2147483647 w 25"/>
                <a:gd name="T51" fmla="*/ 2147483647 h 1650"/>
                <a:gd name="T52" fmla="*/ 0 w 25"/>
                <a:gd name="T53" fmla="*/ 2147483647 h 1650"/>
                <a:gd name="T54" fmla="*/ 2147483647 w 25"/>
                <a:gd name="T55" fmla="*/ 2147483647 h 1650"/>
                <a:gd name="T56" fmla="*/ 2147483647 w 25"/>
                <a:gd name="T57" fmla="*/ 2147483647 h 1650"/>
                <a:gd name="T58" fmla="*/ 0 w 25"/>
                <a:gd name="T59" fmla="*/ 2147483647 h 1650"/>
                <a:gd name="T60" fmla="*/ 2147483647 w 25"/>
                <a:gd name="T61" fmla="*/ 2147483647 h 1650"/>
                <a:gd name="T62" fmla="*/ 2147483647 w 25"/>
                <a:gd name="T63" fmla="*/ 2147483647 h 1650"/>
                <a:gd name="T64" fmla="*/ 2147483647 w 25"/>
                <a:gd name="T65" fmla="*/ 2147483647 h 1650"/>
                <a:gd name="T66" fmla="*/ 0 w 25"/>
                <a:gd name="T67" fmla="*/ 2147483647 h 1650"/>
                <a:gd name="T68" fmla="*/ 2147483647 w 25"/>
                <a:gd name="T69" fmla="*/ 2147483647 h 165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5"/>
                <a:gd name="T106" fmla="*/ 0 h 1650"/>
                <a:gd name="T107" fmla="*/ 25 w 25"/>
                <a:gd name="T108" fmla="*/ 1650 h 165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5" h="1650">
                  <a:moveTo>
                    <a:pt x="25" y="12"/>
                  </a:moveTo>
                  <a:lnTo>
                    <a:pt x="25" y="87"/>
                  </a:lnTo>
                  <a:cubicBezTo>
                    <a:pt x="25" y="94"/>
                    <a:pt x="19" y="100"/>
                    <a:pt x="12" y="100"/>
                  </a:cubicBezTo>
                  <a:cubicBezTo>
                    <a:pt x="5" y="100"/>
                    <a:pt x="0" y="94"/>
                    <a:pt x="0" y="87"/>
                  </a:cubicBezTo>
                  <a:lnTo>
                    <a:pt x="0" y="12"/>
                  </a:ln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5" y="6"/>
                    <a:pt x="25" y="12"/>
                  </a:cubicBezTo>
                  <a:close/>
                  <a:moveTo>
                    <a:pt x="25" y="187"/>
                  </a:moveTo>
                  <a:lnTo>
                    <a:pt x="25" y="262"/>
                  </a:lnTo>
                  <a:cubicBezTo>
                    <a:pt x="25" y="269"/>
                    <a:pt x="19" y="275"/>
                    <a:pt x="12" y="275"/>
                  </a:cubicBezTo>
                  <a:cubicBezTo>
                    <a:pt x="5" y="275"/>
                    <a:pt x="0" y="269"/>
                    <a:pt x="0" y="262"/>
                  </a:cubicBezTo>
                  <a:lnTo>
                    <a:pt x="0" y="187"/>
                  </a:lnTo>
                  <a:cubicBezTo>
                    <a:pt x="0" y="181"/>
                    <a:pt x="5" y="175"/>
                    <a:pt x="12" y="175"/>
                  </a:cubicBezTo>
                  <a:cubicBezTo>
                    <a:pt x="19" y="175"/>
                    <a:pt x="25" y="181"/>
                    <a:pt x="25" y="187"/>
                  </a:cubicBezTo>
                  <a:close/>
                  <a:moveTo>
                    <a:pt x="25" y="362"/>
                  </a:moveTo>
                  <a:lnTo>
                    <a:pt x="25" y="437"/>
                  </a:lnTo>
                  <a:cubicBezTo>
                    <a:pt x="25" y="444"/>
                    <a:pt x="19" y="450"/>
                    <a:pt x="12" y="450"/>
                  </a:cubicBezTo>
                  <a:cubicBezTo>
                    <a:pt x="5" y="450"/>
                    <a:pt x="0" y="444"/>
                    <a:pt x="0" y="437"/>
                  </a:cubicBezTo>
                  <a:lnTo>
                    <a:pt x="0" y="362"/>
                  </a:lnTo>
                  <a:cubicBezTo>
                    <a:pt x="0" y="356"/>
                    <a:pt x="5" y="350"/>
                    <a:pt x="12" y="350"/>
                  </a:cubicBezTo>
                  <a:cubicBezTo>
                    <a:pt x="19" y="350"/>
                    <a:pt x="25" y="356"/>
                    <a:pt x="25" y="362"/>
                  </a:cubicBezTo>
                  <a:close/>
                  <a:moveTo>
                    <a:pt x="25" y="537"/>
                  </a:moveTo>
                  <a:lnTo>
                    <a:pt x="25" y="612"/>
                  </a:lnTo>
                  <a:cubicBezTo>
                    <a:pt x="25" y="619"/>
                    <a:pt x="19" y="625"/>
                    <a:pt x="12" y="625"/>
                  </a:cubicBezTo>
                  <a:cubicBezTo>
                    <a:pt x="5" y="625"/>
                    <a:pt x="0" y="619"/>
                    <a:pt x="0" y="612"/>
                  </a:cubicBezTo>
                  <a:lnTo>
                    <a:pt x="0" y="537"/>
                  </a:lnTo>
                  <a:cubicBezTo>
                    <a:pt x="0" y="531"/>
                    <a:pt x="5" y="525"/>
                    <a:pt x="12" y="525"/>
                  </a:cubicBezTo>
                  <a:cubicBezTo>
                    <a:pt x="19" y="525"/>
                    <a:pt x="25" y="531"/>
                    <a:pt x="25" y="537"/>
                  </a:cubicBezTo>
                  <a:close/>
                  <a:moveTo>
                    <a:pt x="25" y="712"/>
                  </a:moveTo>
                  <a:lnTo>
                    <a:pt x="25" y="787"/>
                  </a:lnTo>
                  <a:cubicBezTo>
                    <a:pt x="25" y="794"/>
                    <a:pt x="19" y="800"/>
                    <a:pt x="12" y="800"/>
                  </a:cubicBezTo>
                  <a:cubicBezTo>
                    <a:pt x="5" y="800"/>
                    <a:pt x="0" y="794"/>
                    <a:pt x="0" y="787"/>
                  </a:cubicBezTo>
                  <a:lnTo>
                    <a:pt x="0" y="712"/>
                  </a:lnTo>
                  <a:cubicBezTo>
                    <a:pt x="0" y="706"/>
                    <a:pt x="5" y="700"/>
                    <a:pt x="12" y="700"/>
                  </a:cubicBezTo>
                  <a:cubicBezTo>
                    <a:pt x="19" y="700"/>
                    <a:pt x="25" y="706"/>
                    <a:pt x="25" y="712"/>
                  </a:cubicBezTo>
                  <a:close/>
                  <a:moveTo>
                    <a:pt x="25" y="887"/>
                  </a:moveTo>
                  <a:lnTo>
                    <a:pt x="25" y="962"/>
                  </a:lnTo>
                  <a:cubicBezTo>
                    <a:pt x="25" y="969"/>
                    <a:pt x="19" y="975"/>
                    <a:pt x="12" y="975"/>
                  </a:cubicBezTo>
                  <a:cubicBezTo>
                    <a:pt x="5" y="975"/>
                    <a:pt x="0" y="969"/>
                    <a:pt x="0" y="962"/>
                  </a:cubicBezTo>
                  <a:lnTo>
                    <a:pt x="0" y="887"/>
                  </a:lnTo>
                  <a:cubicBezTo>
                    <a:pt x="0" y="881"/>
                    <a:pt x="5" y="875"/>
                    <a:pt x="12" y="875"/>
                  </a:cubicBezTo>
                  <a:cubicBezTo>
                    <a:pt x="19" y="875"/>
                    <a:pt x="25" y="881"/>
                    <a:pt x="25" y="887"/>
                  </a:cubicBezTo>
                  <a:close/>
                  <a:moveTo>
                    <a:pt x="25" y="1062"/>
                  </a:moveTo>
                  <a:lnTo>
                    <a:pt x="25" y="1137"/>
                  </a:lnTo>
                  <a:cubicBezTo>
                    <a:pt x="25" y="1144"/>
                    <a:pt x="19" y="1150"/>
                    <a:pt x="12" y="1150"/>
                  </a:cubicBezTo>
                  <a:cubicBezTo>
                    <a:pt x="5" y="1150"/>
                    <a:pt x="0" y="1144"/>
                    <a:pt x="0" y="1137"/>
                  </a:cubicBezTo>
                  <a:lnTo>
                    <a:pt x="0" y="1062"/>
                  </a:lnTo>
                  <a:cubicBezTo>
                    <a:pt x="0" y="1056"/>
                    <a:pt x="5" y="1050"/>
                    <a:pt x="12" y="1050"/>
                  </a:cubicBezTo>
                  <a:cubicBezTo>
                    <a:pt x="19" y="1050"/>
                    <a:pt x="25" y="1056"/>
                    <a:pt x="25" y="1062"/>
                  </a:cubicBezTo>
                  <a:close/>
                  <a:moveTo>
                    <a:pt x="25" y="1237"/>
                  </a:moveTo>
                  <a:lnTo>
                    <a:pt x="25" y="1312"/>
                  </a:lnTo>
                  <a:cubicBezTo>
                    <a:pt x="25" y="1319"/>
                    <a:pt x="19" y="1325"/>
                    <a:pt x="12" y="1325"/>
                  </a:cubicBezTo>
                  <a:cubicBezTo>
                    <a:pt x="5" y="1325"/>
                    <a:pt x="0" y="1319"/>
                    <a:pt x="0" y="1312"/>
                  </a:cubicBezTo>
                  <a:lnTo>
                    <a:pt x="0" y="1237"/>
                  </a:lnTo>
                  <a:cubicBezTo>
                    <a:pt x="0" y="1231"/>
                    <a:pt x="5" y="1225"/>
                    <a:pt x="12" y="1225"/>
                  </a:cubicBezTo>
                  <a:cubicBezTo>
                    <a:pt x="19" y="1225"/>
                    <a:pt x="25" y="1231"/>
                    <a:pt x="25" y="1237"/>
                  </a:cubicBezTo>
                  <a:close/>
                  <a:moveTo>
                    <a:pt x="25" y="1412"/>
                  </a:moveTo>
                  <a:lnTo>
                    <a:pt x="25" y="1487"/>
                  </a:lnTo>
                  <a:cubicBezTo>
                    <a:pt x="25" y="1494"/>
                    <a:pt x="19" y="1500"/>
                    <a:pt x="12" y="1500"/>
                  </a:cubicBezTo>
                  <a:cubicBezTo>
                    <a:pt x="5" y="1500"/>
                    <a:pt x="0" y="1494"/>
                    <a:pt x="0" y="1487"/>
                  </a:cubicBezTo>
                  <a:lnTo>
                    <a:pt x="0" y="1412"/>
                  </a:lnTo>
                  <a:cubicBezTo>
                    <a:pt x="0" y="1406"/>
                    <a:pt x="5" y="1400"/>
                    <a:pt x="12" y="1400"/>
                  </a:cubicBezTo>
                  <a:cubicBezTo>
                    <a:pt x="19" y="1400"/>
                    <a:pt x="25" y="1406"/>
                    <a:pt x="25" y="1412"/>
                  </a:cubicBezTo>
                  <a:close/>
                  <a:moveTo>
                    <a:pt x="25" y="1587"/>
                  </a:moveTo>
                  <a:lnTo>
                    <a:pt x="25" y="1637"/>
                  </a:lnTo>
                  <a:cubicBezTo>
                    <a:pt x="25" y="1644"/>
                    <a:pt x="19" y="1650"/>
                    <a:pt x="12" y="1650"/>
                  </a:cubicBezTo>
                  <a:cubicBezTo>
                    <a:pt x="5" y="1650"/>
                    <a:pt x="0" y="1644"/>
                    <a:pt x="0" y="1637"/>
                  </a:cubicBezTo>
                  <a:lnTo>
                    <a:pt x="0" y="1587"/>
                  </a:lnTo>
                  <a:cubicBezTo>
                    <a:pt x="0" y="1581"/>
                    <a:pt x="5" y="1575"/>
                    <a:pt x="12" y="1575"/>
                  </a:cubicBezTo>
                  <a:cubicBezTo>
                    <a:pt x="19" y="1575"/>
                    <a:pt x="25" y="1581"/>
                    <a:pt x="25" y="158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bevel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595" name="Rectangle 367"/>
            <p:cNvSpPr>
              <a:spLocks noChangeArrowheads="1"/>
            </p:cNvSpPr>
            <p:nvPr/>
          </p:nvSpPr>
          <p:spPr bwMode="auto">
            <a:xfrm>
              <a:off x="4013200" y="5339556"/>
              <a:ext cx="119063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B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96" name="Rectangle 368"/>
            <p:cNvSpPr>
              <a:spLocks noChangeArrowheads="1"/>
            </p:cNvSpPr>
            <p:nvPr/>
          </p:nvSpPr>
          <p:spPr bwMode="auto">
            <a:xfrm>
              <a:off x="4132263" y="5445918"/>
              <a:ext cx="635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900" b="0">
                  <a:solidFill>
                    <a:srgbClr val="000000"/>
                  </a:solidFill>
                </a:rPr>
                <a:t>3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97" name="Rectangle 369"/>
            <p:cNvSpPr>
              <a:spLocks noChangeArrowheads="1"/>
            </p:cNvSpPr>
            <p:nvPr/>
          </p:nvSpPr>
          <p:spPr bwMode="auto">
            <a:xfrm>
              <a:off x="4195763" y="5339556"/>
              <a:ext cx="49212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: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98" name="Rectangle 370"/>
            <p:cNvSpPr>
              <a:spLocks noChangeArrowheads="1"/>
            </p:cNvSpPr>
            <p:nvPr/>
          </p:nvSpPr>
          <p:spPr bwMode="auto">
            <a:xfrm>
              <a:off x="4013200" y="5552281"/>
              <a:ext cx="107950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T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599" name="Rectangle 371"/>
            <p:cNvSpPr>
              <a:spLocks noChangeArrowheads="1"/>
            </p:cNvSpPr>
            <p:nvPr/>
          </p:nvSpPr>
          <p:spPr bwMode="auto">
            <a:xfrm>
              <a:off x="4121150" y="5658643"/>
              <a:ext cx="762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900" b="0">
                  <a:solidFill>
                    <a:srgbClr val="000000"/>
                  </a:solidFill>
                </a:rPr>
                <a:t>B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600" name="Rectangle 372"/>
            <p:cNvSpPr>
              <a:spLocks noChangeArrowheads="1"/>
            </p:cNvSpPr>
            <p:nvPr/>
          </p:nvSpPr>
          <p:spPr bwMode="auto">
            <a:xfrm>
              <a:off x="4006850" y="5933281"/>
              <a:ext cx="119063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P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601" name="Rectangle 373"/>
            <p:cNvSpPr>
              <a:spLocks noChangeArrowheads="1"/>
            </p:cNvSpPr>
            <p:nvPr/>
          </p:nvSpPr>
          <p:spPr bwMode="auto">
            <a:xfrm>
              <a:off x="4002088" y="6220618"/>
              <a:ext cx="119062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P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602" name="Freeform 374"/>
            <p:cNvSpPr>
              <a:spLocks noEditPoints="1"/>
            </p:cNvSpPr>
            <p:nvPr/>
          </p:nvSpPr>
          <p:spPr bwMode="auto">
            <a:xfrm>
              <a:off x="5465763" y="5325268"/>
              <a:ext cx="12700" cy="484188"/>
            </a:xfrm>
            <a:custGeom>
              <a:avLst/>
              <a:gdLst>
                <a:gd name="T0" fmla="*/ 2147483647 w 8"/>
                <a:gd name="T1" fmla="*/ 0 h 305"/>
                <a:gd name="T2" fmla="*/ 2147483647 w 8"/>
                <a:gd name="T3" fmla="*/ 2147483647 h 305"/>
                <a:gd name="T4" fmla="*/ 0 w 8"/>
                <a:gd name="T5" fmla="*/ 2147483647 h 305"/>
                <a:gd name="T6" fmla="*/ 0 w 8"/>
                <a:gd name="T7" fmla="*/ 0 h 305"/>
                <a:gd name="T8" fmla="*/ 2147483647 w 8"/>
                <a:gd name="T9" fmla="*/ 0 h 305"/>
                <a:gd name="T10" fmla="*/ 2147483647 w 8"/>
                <a:gd name="T11" fmla="*/ 2147483647 h 305"/>
                <a:gd name="T12" fmla="*/ 2147483647 w 8"/>
                <a:gd name="T13" fmla="*/ 2147483647 h 305"/>
                <a:gd name="T14" fmla="*/ 0 w 8"/>
                <a:gd name="T15" fmla="*/ 2147483647 h 305"/>
                <a:gd name="T16" fmla="*/ 0 w 8"/>
                <a:gd name="T17" fmla="*/ 2147483647 h 305"/>
                <a:gd name="T18" fmla="*/ 2147483647 w 8"/>
                <a:gd name="T19" fmla="*/ 2147483647 h 305"/>
                <a:gd name="T20" fmla="*/ 2147483647 w 8"/>
                <a:gd name="T21" fmla="*/ 2147483647 h 305"/>
                <a:gd name="T22" fmla="*/ 2147483647 w 8"/>
                <a:gd name="T23" fmla="*/ 2147483647 h 305"/>
                <a:gd name="T24" fmla="*/ 0 w 8"/>
                <a:gd name="T25" fmla="*/ 2147483647 h 305"/>
                <a:gd name="T26" fmla="*/ 0 w 8"/>
                <a:gd name="T27" fmla="*/ 2147483647 h 305"/>
                <a:gd name="T28" fmla="*/ 2147483647 w 8"/>
                <a:gd name="T29" fmla="*/ 2147483647 h 305"/>
                <a:gd name="T30" fmla="*/ 2147483647 w 8"/>
                <a:gd name="T31" fmla="*/ 2147483647 h 305"/>
                <a:gd name="T32" fmla="*/ 2147483647 w 8"/>
                <a:gd name="T33" fmla="*/ 2147483647 h 305"/>
                <a:gd name="T34" fmla="*/ 0 w 8"/>
                <a:gd name="T35" fmla="*/ 2147483647 h 305"/>
                <a:gd name="T36" fmla="*/ 0 w 8"/>
                <a:gd name="T37" fmla="*/ 2147483647 h 305"/>
                <a:gd name="T38" fmla="*/ 2147483647 w 8"/>
                <a:gd name="T39" fmla="*/ 2147483647 h 305"/>
                <a:gd name="T40" fmla="*/ 2147483647 w 8"/>
                <a:gd name="T41" fmla="*/ 2147483647 h 305"/>
                <a:gd name="T42" fmla="*/ 2147483647 w 8"/>
                <a:gd name="T43" fmla="*/ 2147483647 h 305"/>
                <a:gd name="T44" fmla="*/ 0 w 8"/>
                <a:gd name="T45" fmla="*/ 2147483647 h 305"/>
                <a:gd name="T46" fmla="*/ 0 w 8"/>
                <a:gd name="T47" fmla="*/ 2147483647 h 305"/>
                <a:gd name="T48" fmla="*/ 2147483647 w 8"/>
                <a:gd name="T49" fmla="*/ 2147483647 h 305"/>
                <a:gd name="T50" fmla="*/ 2147483647 w 8"/>
                <a:gd name="T51" fmla="*/ 2147483647 h 305"/>
                <a:gd name="T52" fmla="*/ 2147483647 w 8"/>
                <a:gd name="T53" fmla="*/ 2147483647 h 305"/>
                <a:gd name="T54" fmla="*/ 0 w 8"/>
                <a:gd name="T55" fmla="*/ 2147483647 h 305"/>
                <a:gd name="T56" fmla="*/ 0 w 8"/>
                <a:gd name="T57" fmla="*/ 2147483647 h 305"/>
                <a:gd name="T58" fmla="*/ 2147483647 w 8"/>
                <a:gd name="T59" fmla="*/ 2147483647 h 30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"/>
                <a:gd name="T91" fmla="*/ 0 h 305"/>
                <a:gd name="T92" fmla="*/ 8 w 8"/>
                <a:gd name="T93" fmla="*/ 305 h 30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" h="305">
                  <a:moveTo>
                    <a:pt x="8" y="0"/>
                  </a:moveTo>
                  <a:lnTo>
                    <a:pt x="8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8" y="0"/>
                  </a:lnTo>
                  <a:close/>
                  <a:moveTo>
                    <a:pt x="8" y="56"/>
                  </a:moveTo>
                  <a:lnTo>
                    <a:pt x="8" y="88"/>
                  </a:lnTo>
                  <a:lnTo>
                    <a:pt x="0" y="88"/>
                  </a:lnTo>
                  <a:lnTo>
                    <a:pt x="0" y="56"/>
                  </a:lnTo>
                  <a:lnTo>
                    <a:pt x="8" y="56"/>
                  </a:lnTo>
                  <a:close/>
                  <a:moveTo>
                    <a:pt x="8" y="112"/>
                  </a:moveTo>
                  <a:lnTo>
                    <a:pt x="8" y="144"/>
                  </a:lnTo>
                  <a:lnTo>
                    <a:pt x="0" y="144"/>
                  </a:lnTo>
                  <a:lnTo>
                    <a:pt x="0" y="112"/>
                  </a:lnTo>
                  <a:lnTo>
                    <a:pt x="8" y="112"/>
                  </a:lnTo>
                  <a:close/>
                  <a:moveTo>
                    <a:pt x="8" y="168"/>
                  </a:moveTo>
                  <a:lnTo>
                    <a:pt x="8" y="200"/>
                  </a:lnTo>
                  <a:lnTo>
                    <a:pt x="0" y="200"/>
                  </a:lnTo>
                  <a:lnTo>
                    <a:pt x="0" y="168"/>
                  </a:lnTo>
                  <a:lnTo>
                    <a:pt x="8" y="168"/>
                  </a:lnTo>
                  <a:close/>
                  <a:moveTo>
                    <a:pt x="8" y="224"/>
                  </a:moveTo>
                  <a:lnTo>
                    <a:pt x="8" y="256"/>
                  </a:lnTo>
                  <a:lnTo>
                    <a:pt x="0" y="256"/>
                  </a:lnTo>
                  <a:lnTo>
                    <a:pt x="0" y="224"/>
                  </a:lnTo>
                  <a:lnTo>
                    <a:pt x="8" y="224"/>
                  </a:lnTo>
                  <a:close/>
                  <a:moveTo>
                    <a:pt x="8" y="280"/>
                  </a:moveTo>
                  <a:lnTo>
                    <a:pt x="8" y="305"/>
                  </a:lnTo>
                  <a:lnTo>
                    <a:pt x="0" y="305"/>
                  </a:lnTo>
                  <a:lnTo>
                    <a:pt x="0" y="280"/>
                  </a:lnTo>
                  <a:lnTo>
                    <a:pt x="8" y="28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bevel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603" name="Freeform 375"/>
            <p:cNvSpPr>
              <a:spLocks noEditPoints="1"/>
            </p:cNvSpPr>
            <p:nvPr/>
          </p:nvSpPr>
          <p:spPr bwMode="auto">
            <a:xfrm>
              <a:off x="5459413" y="5880893"/>
              <a:ext cx="9525" cy="638175"/>
            </a:xfrm>
            <a:custGeom>
              <a:avLst/>
              <a:gdLst>
                <a:gd name="T0" fmla="*/ 2147483647 w 25"/>
                <a:gd name="T1" fmla="*/ 2147483647 h 1675"/>
                <a:gd name="T2" fmla="*/ 0 w 25"/>
                <a:gd name="T3" fmla="*/ 2147483647 h 1675"/>
                <a:gd name="T4" fmla="*/ 2147483647 w 25"/>
                <a:gd name="T5" fmla="*/ 0 h 1675"/>
                <a:gd name="T6" fmla="*/ 2147483647 w 25"/>
                <a:gd name="T7" fmla="*/ 2147483647 h 1675"/>
                <a:gd name="T8" fmla="*/ 2147483647 w 25"/>
                <a:gd name="T9" fmla="*/ 2147483647 h 1675"/>
                <a:gd name="T10" fmla="*/ 0 w 25"/>
                <a:gd name="T11" fmla="*/ 2147483647 h 1675"/>
                <a:gd name="T12" fmla="*/ 2147483647 w 25"/>
                <a:gd name="T13" fmla="*/ 2147483647 h 1675"/>
                <a:gd name="T14" fmla="*/ 2147483647 w 25"/>
                <a:gd name="T15" fmla="*/ 2147483647 h 1675"/>
                <a:gd name="T16" fmla="*/ 0 w 25"/>
                <a:gd name="T17" fmla="*/ 2147483647 h 1675"/>
                <a:gd name="T18" fmla="*/ 2147483647 w 25"/>
                <a:gd name="T19" fmla="*/ 2147483647 h 1675"/>
                <a:gd name="T20" fmla="*/ 2147483647 w 25"/>
                <a:gd name="T21" fmla="*/ 2147483647 h 1675"/>
                <a:gd name="T22" fmla="*/ 2147483647 w 25"/>
                <a:gd name="T23" fmla="*/ 2147483647 h 1675"/>
                <a:gd name="T24" fmla="*/ 0 w 25"/>
                <a:gd name="T25" fmla="*/ 2147483647 h 1675"/>
                <a:gd name="T26" fmla="*/ 2147483647 w 25"/>
                <a:gd name="T27" fmla="*/ 2147483647 h 1675"/>
                <a:gd name="T28" fmla="*/ 2147483647 w 25"/>
                <a:gd name="T29" fmla="*/ 2147483647 h 1675"/>
                <a:gd name="T30" fmla="*/ 0 w 25"/>
                <a:gd name="T31" fmla="*/ 2147483647 h 1675"/>
                <a:gd name="T32" fmla="*/ 2147483647 w 25"/>
                <a:gd name="T33" fmla="*/ 2147483647 h 1675"/>
                <a:gd name="T34" fmla="*/ 2147483647 w 25"/>
                <a:gd name="T35" fmla="*/ 2147483647 h 1675"/>
                <a:gd name="T36" fmla="*/ 2147483647 w 25"/>
                <a:gd name="T37" fmla="*/ 2147483647 h 1675"/>
                <a:gd name="T38" fmla="*/ 0 w 25"/>
                <a:gd name="T39" fmla="*/ 2147483647 h 1675"/>
                <a:gd name="T40" fmla="*/ 2147483647 w 25"/>
                <a:gd name="T41" fmla="*/ 2147483647 h 1675"/>
                <a:gd name="T42" fmla="*/ 2147483647 w 25"/>
                <a:gd name="T43" fmla="*/ 2147483647 h 1675"/>
                <a:gd name="T44" fmla="*/ 0 w 25"/>
                <a:gd name="T45" fmla="*/ 2147483647 h 1675"/>
                <a:gd name="T46" fmla="*/ 2147483647 w 25"/>
                <a:gd name="T47" fmla="*/ 2147483647 h 1675"/>
                <a:gd name="T48" fmla="*/ 2147483647 w 25"/>
                <a:gd name="T49" fmla="*/ 2147483647 h 1675"/>
                <a:gd name="T50" fmla="*/ 2147483647 w 25"/>
                <a:gd name="T51" fmla="*/ 2147483647 h 1675"/>
                <a:gd name="T52" fmla="*/ 0 w 25"/>
                <a:gd name="T53" fmla="*/ 2147483647 h 1675"/>
                <a:gd name="T54" fmla="*/ 2147483647 w 25"/>
                <a:gd name="T55" fmla="*/ 2147483647 h 1675"/>
                <a:gd name="T56" fmla="*/ 2147483647 w 25"/>
                <a:gd name="T57" fmla="*/ 2147483647 h 1675"/>
                <a:gd name="T58" fmla="*/ 0 w 25"/>
                <a:gd name="T59" fmla="*/ 2147483647 h 1675"/>
                <a:gd name="T60" fmla="*/ 2147483647 w 25"/>
                <a:gd name="T61" fmla="*/ 2147483647 h 1675"/>
                <a:gd name="T62" fmla="*/ 2147483647 w 25"/>
                <a:gd name="T63" fmla="*/ 2147483647 h 1675"/>
                <a:gd name="T64" fmla="*/ 2147483647 w 25"/>
                <a:gd name="T65" fmla="*/ 2147483647 h 1675"/>
                <a:gd name="T66" fmla="*/ 0 w 25"/>
                <a:gd name="T67" fmla="*/ 2147483647 h 1675"/>
                <a:gd name="T68" fmla="*/ 2147483647 w 25"/>
                <a:gd name="T69" fmla="*/ 2147483647 h 167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5"/>
                <a:gd name="T106" fmla="*/ 0 h 1675"/>
                <a:gd name="T107" fmla="*/ 25 w 25"/>
                <a:gd name="T108" fmla="*/ 1675 h 167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5" h="1675">
                  <a:moveTo>
                    <a:pt x="25" y="12"/>
                  </a:moveTo>
                  <a:lnTo>
                    <a:pt x="25" y="87"/>
                  </a:lnTo>
                  <a:cubicBezTo>
                    <a:pt x="25" y="94"/>
                    <a:pt x="19" y="100"/>
                    <a:pt x="12" y="100"/>
                  </a:cubicBezTo>
                  <a:cubicBezTo>
                    <a:pt x="5" y="100"/>
                    <a:pt x="0" y="94"/>
                    <a:pt x="0" y="87"/>
                  </a:cubicBezTo>
                  <a:lnTo>
                    <a:pt x="0" y="12"/>
                  </a:ln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5" y="6"/>
                    <a:pt x="25" y="12"/>
                  </a:cubicBezTo>
                  <a:close/>
                  <a:moveTo>
                    <a:pt x="25" y="187"/>
                  </a:moveTo>
                  <a:lnTo>
                    <a:pt x="25" y="262"/>
                  </a:lnTo>
                  <a:cubicBezTo>
                    <a:pt x="25" y="269"/>
                    <a:pt x="19" y="275"/>
                    <a:pt x="12" y="275"/>
                  </a:cubicBezTo>
                  <a:cubicBezTo>
                    <a:pt x="5" y="275"/>
                    <a:pt x="0" y="269"/>
                    <a:pt x="0" y="262"/>
                  </a:cubicBezTo>
                  <a:lnTo>
                    <a:pt x="0" y="187"/>
                  </a:lnTo>
                  <a:cubicBezTo>
                    <a:pt x="0" y="181"/>
                    <a:pt x="5" y="175"/>
                    <a:pt x="12" y="175"/>
                  </a:cubicBezTo>
                  <a:cubicBezTo>
                    <a:pt x="19" y="175"/>
                    <a:pt x="25" y="181"/>
                    <a:pt x="25" y="187"/>
                  </a:cubicBezTo>
                  <a:close/>
                  <a:moveTo>
                    <a:pt x="25" y="362"/>
                  </a:moveTo>
                  <a:lnTo>
                    <a:pt x="25" y="437"/>
                  </a:lnTo>
                  <a:cubicBezTo>
                    <a:pt x="25" y="444"/>
                    <a:pt x="19" y="450"/>
                    <a:pt x="12" y="450"/>
                  </a:cubicBezTo>
                  <a:cubicBezTo>
                    <a:pt x="5" y="450"/>
                    <a:pt x="0" y="444"/>
                    <a:pt x="0" y="437"/>
                  </a:cubicBezTo>
                  <a:lnTo>
                    <a:pt x="0" y="362"/>
                  </a:lnTo>
                  <a:cubicBezTo>
                    <a:pt x="0" y="356"/>
                    <a:pt x="5" y="350"/>
                    <a:pt x="12" y="350"/>
                  </a:cubicBezTo>
                  <a:cubicBezTo>
                    <a:pt x="19" y="350"/>
                    <a:pt x="25" y="356"/>
                    <a:pt x="25" y="362"/>
                  </a:cubicBezTo>
                  <a:close/>
                  <a:moveTo>
                    <a:pt x="25" y="537"/>
                  </a:moveTo>
                  <a:lnTo>
                    <a:pt x="25" y="612"/>
                  </a:lnTo>
                  <a:cubicBezTo>
                    <a:pt x="25" y="619"/>
                    <a:pt x="19" y="625"/>
                    <a:pt x="12" y="625"/>
                  </a:cubicBezTo>
                  <a:cubicBezTo>
                    <a:pt x="5" y="625"/>
                    <a:pt x="0" y="619"/>
                    <a:pt x="0" y="612"/>
                  </a:cubicBezTo>
                  <a:lnTo>
                    <a:pt x="0" y="537"/>
                  </a:lnTo>
                  <a:cubicBezTo>
                    <a:pt x="0" y="531"/>
                    <a:pt x="5" y="525"/>
                    <a:pt x="12" y="525"/>
                  </a:cubicBezTo>
                  <a:cubicBezTo>
                    <a:pt x="19" y="525"/>
                    <a:pt x="25" y="531"/>
                    <a:pt x="25" y="537"/>
                  </a:cubicBezTo>
                  <a:close/>
                  <a:moveTo>
                    <a:pt x="25" y="712"/>
                  </a:moveTo>
                  <a:lnTo>
                    <a:pt x="25" y="787"/>
                  </a:lnTo>
                  <a:cubicBezTo>
                    <a:pt x="25" y="794"/>
                    <a:pt x="19" y="800"/>
                    <a:pt x="12" y="800"/>
                  </a:cubicBezTo>
                  <a:cubicBezTo>
                    <a:pt x="5" y="800"/>
                    <a:pt x="0" y="794"/>
                    <a:pt x="0" y="787"/>
                  </a:cubicBezTo>
                  <a:lnTo>
                    <a:pt x="0" y="712"/>
                  </a:lnTo>
                  <a:cubicBezTo>
                    <a:pt x="0" y="706"/>
                    <a:pt x="5" y="700"/>
                    <a:pt x="12" y="700"/>
                  </a:cubicBezTo>
                  <a:cubicBezTo>
                    <a:pt x="19" y="700"/>
                    <a:pt x="25" y="706"/>
                    <a:pt x="25" y="712"/>
                  </a:cubicBezTo>
                  <a:close/>
                  <a:moveTo>
                    <a:pt x="25" y="887"/>
                  </a:moveTo>
                  <a:lnTo>
                    <a:pt x="25" y="962"/>
                  </a:lnTo>
                  <a:cubicBezTo>
                    <a:pt x="25" y="969"/>
                    <a:pt x="19" y="975"/>
                    <a:pt x="12" y="975"/>
                  </a:cubicBezTo>
                  <a:cubicBezTo>
                    <a:pt x="5" y="975"/>
                    <a:pt x="0" y="969"/>
                    <a:pt x="0" y="962"/>
                  </a:cubicBezTo>
                  <a:lnTo>
                    <a:pt x="0" y="887"/>
                  </a:lnTo>
                  <a:cubicBezTo>
                    <a:pt x="0" y="881"/>
                    <a:pt x="5" y="875"/>
                    <a:pt x="12" y="875"/>
                  </a:cubicBezTo>
                  <a:cubicBezTo>
                    <a:pt x="19" y="875"/>
                    <a:pt x="25" y="881"/>
                    <a:pt x="25" y="887"/>
                  </a:cubicBezTo>
                  <a:close/>
                  <a:moveTo>
                    <a:pt x="25" y="1062"/>
                  </a:moveTo>
                  <a:lnTo>
                    <a:pt x="25" y="1137"/>
                  </a:lnTo>
                  <a:cubicBezTo>
                    <a:pt x="25" y="1144"/>
                    <a:pt x="19" y="1150"/>
                    <a:pt x="12" y="1150"/>
                  </a:cubicBezTo>
                  <a:cubicBezTo>
                    <a:pt x="5" y="1150"/>
                    <a:pt x="0" y="1144"/>
                    <a:pt x="0" y="1137"/>
                  </a:cubicBezTo>
                  <a:lnTo>
                    <a:pt x="0" y="1062"/>
                  </a:lnTo>
                  <a:cubicBezTo>
                    <a:pt x="0" y="1056"/>
                    <a:pt x="5" y="1050"/>
                    <a:pt x="12" y="1050"/>
                  </a:cubicBezTo>
                  <a:cubicBezTo>
                    <a:pt x="19" y="1050"/>
                    <a:pt x="25" y="1056"/>
                    <a:pt x="25" y="1062"/>
                  </a:cubicBezTo>
                  <a:close/>
                  <a:moveTo>
                    <a:pt x="25" y="1237"/>
                  </a:moveTo>
                  <a:lnTo>
                    <a:pt x="25" y="1312"/>
                  </a:lnTo>
                  <a:cubicBezTo>
                    <a:pt x="25" y="1319"/>
                    <a:pt x="19" y="1325"/>
                    <a:pt x="12" y="1325"/>
                  </a:cubicBezTo>
                  <a:cubicBezTo>
                    <a:pt x="5" y="1325"/>
                    <a:pt x="0" y="1319"/>
                    <a:pt x="0" y="1312"/>
                  </a:cubicBezTo>
                  <a:lnTo>
                    <a:pt x="0" y="1237"/>
                  </a:lnTo>
                  <a:cubicBezTo>
                    <a:pt x="0" y="1231"/>
                    <a:pt x="5" y="1225"/>
                    <a:pt x="12" y="1225"/>
                  </a:cubicBezTo>
                  <a:cubicBezTo>
                    <a:pt x="19" y="1225"/>
                    <a:pt x="25" y="1231"/>
                    <a:pt x="25" y="1237"/>
                  </a:cubicBezTo>
                  <a:close/>
                  <a:moveTo>
                    <a:pt x="25" y="1412"/>
                  </a:moveTo>
                  <a:lnTo>
                    <a:pt x="25" y="1487"/>
                  </a:lnTo>
                  <a:cubicBezTo>
                    <a:pt x="25" y="1494"/>
                    <a:pt x="19" y="1500"/>
                    <a:pt x="12" y="1500"/>
                  </a:cubicBezTo>
                  <a:cubicBezTo>
                    <a:pt x="5" y="1500"/>
                    <a:pt x="0" y="1494"/>
                    <a:pt x="0" y="1487"/>
                  </a:cubicBezTo>
                  <a:lnTo>
                    <a:pt x="0" y="1412"/>
                  </a:lnTo>
                  <a:cubicBezTo>
                    <a:pt x="0" y="1406"/>
                    <a:pt x="5" y="1400"/>
                    <a:pt x="12" y="1400"/>
                  </a:cubicBezTo>
                  <a:cubicBezTo>
                    <a:pt x="19" y="1400"/>
                    <a:pt x="25" y="1406"/>
                    <a:pt x="25" y="1412"/>
                  </a:cubicBezTo>
                  <a:close/>
                  <a:moveTo>
                    <a:pt x="25" y="1587"/>
                  </a:moveTo>
                  <a:lnTo>
                    <a:pt x="25" y="1662"/>
                  </a:lnTo>
                  <a:cubicBezTo>
                    <a:pt x="25" y="1669"/>
                    <a:pt x="19" y="1675"/>
                    <a:pt x="12" y="1675"/>
                  </a:cubicBezTo>
                  <a:cubicBezTo>
                    <a:pt x="5" y="1675"/>
                    <a:pt x="0" y="1669"/>
                    <a:pt x="0" y="1662"/>
                  </a:cubicBezTo>
                  <a:lnTo>
                    <a:pt x="0" y="1587"/>
                  </a:lnTo>
                  <a:cubicBezTo>
                    <a:pt x="0" y="1581"/>
                    <a:pt x="5" y="1575"/>
                    <a:pt x="12" y="1575"/>
                  </a:cubicBezTo>
                  <a:cubicBezTo>
                    <a:pt x="19" y="1575"/>
                    <a:pt x="25" y="1581"/>
                    <a:pt x="25" y="158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bevel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604" name="Rectangle 376"/>
            <p:cNvSpPr>
              <a:spLocks noChangeArrowheads="1"/>
            </p:cNvSpPr>
            <p:nvPr/>
          </p:nvSpPr>
          <p:spPr bwMode="auto">
            <a:xfrm>
              <a:off x="5537200" y="5339556"/>
              <a:ext cx="119063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B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605" name="Rectangle 377"/>
            <p:cNvSpPr>
              <a:spLocks noChangeArrowheads="1"/>
            </p:cNvSpPr>
            <p:nvPr/>
          </p:nvSpPr>
          <p:spPr bwMode="auto">
            <a:xfrm>
              <a:off x="5656263" y="5445918"/>
              <a:ext cx="635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900" b="0">
                  <a:solidFill>
                    <a:srgbClr val="000000"/>
                  </a:solidFill>
                </a:rPr>
                <a:t>4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606" name="Rectangle 378"/>
            <p:cNvSpPr>
              <a:spLocks noChangeArrowheads="1"/>
            </p:cNvSpPr>
            <p:nvPr/>
          </p:nvSpPr>
          <p:spPr bwMode="auto">
            <a:xfrm>
              <a:off x="5719763" y="5339556"/>
              <a:ext cx="49212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: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607" name="Rectangle 379"/>
            <p:cNvSpPr>
              <a:spLocks noChangeArrowheads="1"/>
            </p:cNvSpPr>
            <p:nvPr/>
          </p:nvSpPr>
          <p:spPr bwMode="auto">
            <a:xfrm>
              <a:off x="5537200" y="5552281"/>
              <a:ext cx="107950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T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608" name="Rectangle 380"/>
            <p:cNvSpPr>
              <a:spLocks noChangeArrowheads="1"/>
            </p:cNvSpPr>
            <p:nvPr/>
          </p:nvSpPr>
          <p:spPr bwMode="auto">
            <a:xfrm>
              <a:off x="5645150" y="5658643"/>
              <a:ext cx="762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900" b="0">
                  <a:solidFill>
                    <a:srgbClr val="000000"/>
                  </a:solidFill>
                </a:rPr>
                <a:t>B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609" name="Rectangle 381"/>
            <p:cNvSpPr>
              <a:spLocks noChangeArrowheads="1"/>
            </p:cNvSpPr>
            <p:nvPr/>
          </p:nvSpPr>
          <p:spPr bwMode="auto">
            <a:xfrm>
              <a:off x="5530850" y="5933281"/>
              <a:ext cx="119063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P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610" name="Rectangle 382"/>
            <p:cNvSpPr>
              <a:spLocks noChangeArrowheads="1"/>
            </p:cNvSpPr>
            <p:nvPr/>
          </p:nvSpPr>
          <p:spPr bwMode="auto">
            <a:xfrm>
              <a:off x="5526088" y="6220618"/>
              <a:ext cx="119062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P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611" name="Freeform 383"/>
            <p:cNvSpPr>
              <a:spLocks noEditPoints="1"/>
            </p:cNvSpPr>
            <p:nvPr/>
          </p:nvSpPr>
          <p:spPr bwMode="auto">
            <a:xfrm>
              <a:off x="6865938" y="5334793"/>
              <a:ext cx="12700" cy="484188"/>
            </a:xfrm>
            <a:custGeom>
              <a:avLst/>
              <a:gdLst>
                <a:gd name="T0" fmla="*/ 2147483647 w 8"/>
                <a:gd name="T1" fmla="*/ 0 h 305"/>
                <a:gd name="T2" fmla="*/ 2147483647 w 8"/>
                <a:gd name="T3" fmla="*/ 2147483647 h 305"/>
                <a:gd name="T4" fmla="*/ 0 w 8"/>
                <a:gd name="T5" fmla="*/ 2147483647 h 305"/>
                <a:gd name="T6" fmla="*/ 0 w 8"/>
                <a:gd name="T7" fmla="*/ 0 h 305"/>
                <a:gd name="T8" fmla="*/ 2147483647 w 8"/>
                <a:gd name="T9" fmla="*/ 0 h 305"/>
                <a:gd name="T10" fmla="*/ 2147483647 w 8"/>
                <a:gd name="T11" fmla="*/ 2147483647 h 305"/>
                <a:gd name="T12" fmla="*/ 2147483647 w 8"/>
                <a:gd name="T13" fmla="*/ 2147483647 h 305"/>
                <a:gd name="T14" fmla="*/ 0 w 8"/>
                <a:gd name="T15" fmla="*/ 2147483647 h 305"/>
                <a:gd name="T16" fmla="*/ 0 w 8"/>
                <a:gd name="T17" fmla="*/ 2147483647 h 305"/>
                <a:gd name="T18" fmla="*/ 2147483647 w 8"/>
                <a:gd name="T19" fmla="*/ 2147483647 h 305"/>
                <a:gd name="T20" fmla="*/ 2147483647 w 8"/>
                <a:gd name="T21" fmla="*/ 2147483647 h 305"/>
                <a:gd name="T22" fmla="*/ 2147483647 w 8"/>
                <a:gd name="T23" fmla="*/ 2147483647 h 305"/>
                <a:gd name="T24" fmla="*/ 0 w 8"/>
                <a:gd name="T25" fmla="*/ 2147483647 h 305"/>
                <a:gd name="T26" fmla="*/ 0 w 8"/>
                <a:gd name="T27" fmla="*/ 2147483647 h 305"/>
                <a:gd name="T28" fmla="*/ 2147483647 w 8"/>
                <a:gd name="T29" fmla="*/ 2147483647 h 305"/>
                <a:gd name="T30" fmla="*/ 2147483647 w 8"/>
                <a:gd name="T31" fmla="*/ 2147483647 h 305"/>
                <a:gd name="T32" fmla="*/ 2147483647 w 8"/>
                <a:gd name="T33" fmla="*/ 2147483647 h 305"/>
                <a:gd name="T34" fmla="*/ 0 w 8"/>
                <a:gd name="T35" fmla="*/ 2147483647 h 305"/>
                <a:gd name="T36" fmla="*/ 0 w 8"/>
                <a:gd name="T37" fmla="*/ 2147483647 h 305"/>
                <a:gd name="T38" fmla="*/ 2147483647 w 8"/>
                <a:gd name="T39" fmla="*/ 2147483647 h 305"/>
                <a:gd name="T40" fmla="*/ 2147483647 w 8"/>
                <a:gd name="T41" fmla="*/ 2147483647 h 305"/>
                <a:gd name="T42" fmla="*/ 2147483647 w 8"/>
                <a:gd name="T43" fmla="*/ 2147483647 h 305"/>
                <a:gd name="T44" fmla="*/ 0 w 8"/>
                <a:gd name="T45" fmla="*/ 2147483647 h 305"/>
                <a:gd name="T46" fmla="*/ 0 w 8"/>
                <a:gd name="T47" fmla="*/ 2147483647 h 305"/>
                <a:gd name="T48" fmla="*/ 2147483647 w 8"/>
                <a:gd name="T49" fmla="*/ 2147483647 h 305"/>
                <a:gd name="T50" fmla="*/ 2147483647 w 8"/>
                <a:gd name="T51" fmla="*/ 2147483647 h 305"/>
                <a:gd name="T52" fmla="*/ 2147483647 w 8"/>
                <a:gd name="T53" fmla="*/ 2147483647 h 305"/>
                <a:gd name="T54" fmla="*/ 0 w 8"/>
                <a:gd name="T55" fmla="*/ 2147483647 h 305"/>
                <a:gd name="T56" fmla="*/ 0 w 8"/>
                <a:gd name="T57" fmla="*/ 2147483647 h 305"/>
                <a:gd name="T58" fmla="*/ 2147483647 w 8"/>
                <a:gd name="T59" fmla="*/ 2147483647 h 30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"/>
                <a:gd name="T91" fmla="*/ 0 h 305"/>
                <a:gd name="T92" fmla="*/ 8 w 8"/>
                <a:gd name="T93" fmla="*/ 305 h 30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" h="305">
                  <a:moveTo>
                    <a:pt x="8" y="0"/>
                  </a:moveTo>
                  <a:lnTo>
                    <a:pt x="8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8" y="0"/>
                  </a:lnTo>
                  <a:close/>
                  <a:moveTo>
                    <a:pt x="8" y="56"/>
                  </a:moveTo>
                  <a:lnTo>
                    <a:pt x="8" y="88"/>
                  </a:lnTo>
                  <a:lnTo>
                    <a:pt x="0" y="88"/>
                  </a:lnTo>
                  <a:lnTo>
                    <a:pt x="0" y="56"/>
                  </a:lnTo>
                  <a:lnTo>
                    <a:pt x="8" y="56"/>
                  </a:lnTo>
                  <a:close/>
                  <a:moveTo>
                    <a:pt x="8" y="112"/>
                  </a:moveTo>
                  <a:lnTo>
                    <a:pt x="8" y="144"/>
                  </a:lnTo>
                  <a:lnTo>
                    <a:pt x="0" y="144"/>
                  </a:lnTo>
                  <a:lnTo>
                    <a:pt x="0" y="112"/>
                  </a:lnTo>
                  <a:lnTo>
                    <a:pt x="8" y="112"/>
                  </a:lnTo>
                  <a:close/>
                  <a:moveTo>
                    <a:pt x="8" y="168"/>
                  </a:moveTo>
                  <a:lnTo>
                    <a:pt x="8" y="200"/>
                  </a:lnTo>
                  <a:lnTo>
                    <a:pt x="0" y="200"/>
                  </a:lnTo>
                  <a:lnTo>
                    <a:pt x="0" y="168"/>
                  </a:lnTo>
                  <a:lnTo>
                    <a:pt x="8" y="168"/>
                  </a:lnTo>
                  <a:close/>
                  <a:moveTo>
                    <a:pt x="8" y="224"/>
                  </a:moveTo>
                  <a:lnTo>
                    <a:pt x="8" y="256"/>
                  </a:lnTo>
                  <a:lnTo>
                    <a:pt x="0" y="256"/>
                  </a:lnTo>
                  <a:lnTo>
                    <a:pt x="0" y="224"/>
                  </a:lnTo>
                  <a:lnTo>
                    <a:pt x="8" y="224"/>
                  </a:lnTo>
                  <a:close/>
                  <a:moveTo>
                    <a:pt x="8" y="280"/>
                  </a:moveTo>
                  <a:lnTo>
                    <a:pt x="8" y="305"/>
                  </a:lnTo>
                  <a:lnTo>
                    <a:pt x="0" y="305"/>
                  </a:lnTo>
                  <a:lnTo>
                    <a:pt x="0" y="280"/>
                  </a:lnTo>
                  <a:lnTo>
                    <a:pt x="8" y="28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bevel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612" name="Freeform 384"/>
            <p:cNvSpPr>
              <a:spLocks noEditPoints="1"/>
            </p:cNvSpPr>
            <p:nvPr/>
          </p:nvSpPr>
          <p:spPr bwMode="auto">
            <a:xfrm>
              <a:off x="6854825" y="5890418"/>
              <a:ext cx="14288" cy="623888"/>
            </a:xfrm>
            <a:custGeom>
              <a:avLst/>
              <a:gdLst>
                <a:gd name="T0" fmla="*/ 2147483647 w 38"/>
                <a:gd name="T1" fmla="*/ 2147483647 h 1638"/>
                <a:gd name="T2" fmla="*/ 2147483647 w 38"/>
                <a:gd name="T3" fmla="*/ 2147483647 h 1638"/>
                <a:gd name="T4" fmla="*/ 2147483647 w 38"/>
                <a:gd name="T5" fmla="*/ 0 h 1638"/>
                <a:gd name="T6" fmla="*/ 2147483647 w 38"/>
                <a:gd name="T7" fmla="*/ 2147483647 h 1638"/>
                <a:gd name="T8" fmla="*/ 2147483647 w 38"/>
                <a:gd name="T9" fmla="*/ 2147483647 h 1638"/>
                <a:gd name="T10" fmla="*/ 2147483647 w 38"/>
                <a:gd name="T11" fmla="*/ 2147483647 h 1638"/>
                <a:gd name="T12" fmla="*/ 2147483647 w 38"/>
                <a:gd name="T13" fmla="*/ 2147483647 h 1638"/>
                <a:gd name="T14" fmla="*/ 2147483647 w 38"/>
                <a:gd name="T15" fmla="*/ 2147483647 h 1638"/>
                <a:gd name="T16" fmla="*/ 2147483647 w 38"/>
                <a:gd name="T17" fmla="*/ 2147483647 h 1638"/>
                <a:gd name="T18" fmla="*/ 2147483647 w 38"/>
                <a:gd name="T19" fmla="*/ 2147483647 h 1638"/>
                <a:gd name="T20" fmla="*/ 2147483647 w 38"/>
                <a:gd name="T21" fmla="*/ 2147483647 h 1638"/>
                <a:gd name="T22" fmla="*/ 2147483647 w 38"/>
                <a:gd name="T23" fmla="*/ 2147483647 h 1638"/>
                <a:gd name="T24" fmla="*/ 2147483647 w 38"/>
                <a:gd name="T25" fmla="*/ 2147483647 h 1638"/>
                <a:gd name="T26" fmla="*/ 2147483647 w 38"/>
                <a:gd name="T27" fmla="*/ 2147483647 h 1638"/>
                <a:gd name="T28" fmla="*/ 2147483647 w 38"/>
                <a:gd name="T29" fmla="*/ 2147483647 h 1638"/>
                <a:gd name="T30" fmla="*/ 2147483647 w 38"/>
                <a:gd name="T31" fmla="*/ 2147483647 h 1638"/>
                <a:gd name="T32" fmla="*/ 2147483647 w 38"/>
                <a:gd name="T33" fmla="*/ 2147483647 h 1638"/>
                <a:gd name="T34" fmla="*/ 2147483647 w 38"/>
                <a:gd name="T35" fmla="*/ 2147483647 h 1638"/>
                <a:gd name="T36" fmla="*/ 2147483647 w 38"/>
                <a:gd name="T37" fmla="*/ 2147483647 h 1638"/>
                <a:gd name="T38" fmla="*/ 2147483647 w 38"/>
                <a:gd name="T39" fmla="*/ 2147483647 h 1638"/>
                <a:gd name="T40" fmla="*/ 2147483647 w 38"/>
                <a:gd name="T41" fmla="*/ 2147483647 h 1638"/>
                <a:gd name="T42" fmla="*/ 2147483647 w 38"/>
                <a:gd name="T43" fmla="*/ 2147483647 h 1638"/>
                <a:gd name="T44" fmla="*/ 2147483647 w 38"/>
                <a:gd name="T45" fmla="*/ 2147483647 h 1638"/>
                <a:gd name="T46" fmla="*/ 2147483647 w 38"/>
                <a:gd name="T47" fmla="*/ 2147483647 h 1638"/>
                <a:gd name="T48" fmla="*/ 2147483647 w 38"/>
                <a:gd name="T49" fmla="*/ 2147483647 h 1638"/>
                <a:gd name="T50" fmla="*/ 2147483647 w 38"/>
                <a:gd name="T51" fmla="*/ 2147483647 h 1638"/>
                <a:gd name="T52" fmla="*/ 2147483647 w 38"/>
                <a:gd name="T53" fmla="*/ 2147483647 h 1638"/>
                <a:gd name="T54" fmla="*/ 2147483647 w 38"/>
                <a:gd name="T55" fmla="*/ 2147483647 h 1638"/>
                <a:gd name="T56" fmla="*/ 2147483647 w 38"/>
                <a:gd name="T57" fmla="*/ 2147483647 h 1638"/>
                <a:gd name="T58" fmla="*/ 2147483647 w 38"/>
                <a:gd name="T59" fmla="*/ 2147483647 h 1638"/>
                <a:gd name="T60" fmla="*/ 2147483647 w 38"/>
                <a:gd name="T61" fmla="*/ 2147483647 h 1638"/>
                <a:gd name="T62" fmla="*/ 2147483647 w 38"/>
                <a:gd name="T63" fmla="*/ 2147483647 h 1638"/>
                <a:gd name="T64" fmla="*/ 2147483647 w 38"/>
                <a:gd name="T65" fmla="*/ 2147483647 h 1638"/>
                <a:gd name="T66" fmla="*/ 0 w 38"/>
                <a:gd name="T67" fmla="*/ 2147483647 h 1638"/>
                <a:gd name="T68" fmla="*/ 2147483647 w 38"/>
                <a:gd name="T69" fmla="*/ 2147483647 h 163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8"/>
                <a:gd name="T106" fmla="*/ 0 h 1638"/>
                <a:gd name="T107" fmla="*/ 38 w 38"/>
                <a:gd name="T108" fmla="*/ 1638 h 163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8" h="1638">
                  <a:moveTo>
                    <a:pt x="38" y="13"/>
                  </a:moveTo>
                  <a:lnTo>
                    <a:pt x="37" y="88"/>
                  </a:lnTo>
                  <a:cubicBezTo>
                    <a:pt x="37" y="94"/>
                    <a:pt x="31" y="100"/>
                    <a:pt x="24" y="100"/>
                  </a:cubicBezTo>
                  <a:cubicBezTo>
                    <a:pt x="18" y="100"/>
                    <a:pt x="12" y="94"/>
                    <a:pt x="12" y="87"/>
                  </a:cubicBezTo>
                  <a:lnTo>
                    <a:pt x="13" y="12"/>
                  </a:lnTo>
                  <a:cubicBezTo>
                    <a:pt x="13" y="5"/>
                    <a:pt x="18" y="0"/>
                    <a:pt x="25" y="0"/>
                  </a:cubicBezTo>
                  <a:cubicBezTo>
                    <a:pt x="32" y="0"/>
                    <a:pt x="38" y="6"/>
                    <a:pt x="38" y="13"/>
                  </a:cubicBezTo>
                  <a:close/>
                  <a:moveTo>
                    <a:pt x="36" y="188"/>
                  </a:moveTo>
                  <a:lnTo>
                    <a:pt x="36" y="263"/>
                  </a:lnTo>
                  <a:cubicBezTo>
                    <a:pt x="36" y="269"/>
                    <a:pt x="30" y="275"/>
                    <a:pt x="23" y="275"/>
                  </a:cubicBezTo>
                  <a:cubicBezTo>
                    <a:pt x="16" y="275"/>
                    <a:pt x="11" y="269"/>
                    <a:pt x="11" y="262"/>
                  </a:cubicBezTo>
                  <a:lnTo>
                    <a:pt x="11" y="187"/>
                  </a:lnTo>
                  <a:cubicBezTo>
                    <a:pt x="11" y="180"/>
                    <a:pt x="17" y="175"/>
                    <a:pt x="24" y="175"/>
                  </a:cubicBezTo>
                  <a:cubicBezTo>
                    <a:pt x="31" y="175"/>
                    <a:pt x="36" y="181"/>
                    <a:pt x="36" y="188"/>
                  </a:cubicBezTo>
                  <a:close/>
                  <a:moveTo>
                    <a:pt x="35" y="363"/>
                  </a:moveTo>
                  <a:lnTo>
                    <a:pt x="34" y="438"/>
                  </a:lnTo>
                  <a:cubicBezTo>
                    <a:pt x="34" y="444"/>
                    <a:pt x="29" y="450"/>
                    <a:pt x="22" y="450"/>
                  </a:cubicBezTo>
                  <a:cubicBezTo>
                    <a:pt x="15" y="450"/>
                    <a:pt x="9" y="444"/>
                    <a:pt x="9" y="437"/>
                  </a:cubicBezTo>
                  <a:lnTo>
                    <a:pt x="10" y="362"/>
                  </a:lnTo>
                  <a:cubicBezTo>
                    <a:pt x="10" y="355"/>
                    <a:pt x="16" y="350"/>
                    <a:pt x="23" y="350"/>
                  </a:cubicBezTo>
                  <a:cubicBezTo>
                    <a:pt x="29" y="350"/>
                    <a:pt x="35" y="356"/>
                    <a:pt x="35" y="363"/>
                  </a:cubicBezTo>
                  <a:close/>
                  <a:moveTo>
                    <a:pt x="34" y="538"/>
                  </a:moveTo>
                  <a:lnTo>
                    <a:pt x="33" y="613"/>
                  </a:lnTo>
                  <a:cubicBezTo>
                    <a:pt x="33" y="619"/>
                    <a:pt x="27" y="625"/>
                    <a:pt x="20" y="625"/>
                  </a:cubicBezTo>
                  <a:cubicBezTo>
                    <a:pt x="13" y="625"/>
                    <a:pt x="8" y="619"/>
                    <a:pt x="8" y="612"/>
                  </a:cubicBezTo>
                  <a:lnTo>
                    <a:pt x="9" y="537"/>
                  </a:lnTo>
                  <a:cubicBezTo>
                    <a:pt x="9" y="530"/>
                    <a:pt x="14" y="525"/>
                    <a:pt x="21" y="525"/>
                  </a:cubicBezTo>
                  <a:cubicBezTo>
                    <a:pt x="28" y="525"/>
                    <a:pt x="34" y="531"/>
                    <a:pt x="34" y="538"/>
                  </a:cubicBezTo>
                  <a:close/>
                  <a:moveTo>
                    <a:pt x="32" y="713"/>
                  </a:moveTo>
                  <a:lnTo>
                    <a:pt x="32" y="788"/>
                  </a:lnTo>
                  <a:cubicBezTo>
                    <a:pt x="32" y="794"/>
                    <a:pt x="26" y="800"/>
                    <a:pt x="19" y="800"/>
                  </a:cubicBezTo>
                  <a:cubicBezTo>
                    <a:pt x="12" y="800"/>
                    <a:pt x="7" y="794"/>
                    <a:pt x="7" y="787"/>
                  </a:cubicBezTo>
                  <a:lnTo>
                    <a:pt x="7" y="712"/>
                  </a:lnTo>
                  <a:cubicBezTo>
                    <a:pt x="7" y="705"/>
                    <a:pt x="13" y="700"/>
                    <a:pt x="20" y="700"/>
                  </a:cubicBezTo>
                  <a:cubicBezTo>
                    <a:pt x="27" y="700"/>
                    <a:pt x="32" y="706"/>
                    <a:pt x="32" y="713"/>
                  </a:cubicBezTo>
                  <a:close/>
                  <a:moveTo>
                    <a:pt x="31" y="888"/>
                  </a:moveTo>
                  <a:lnTo>
                    <a:pt x="30" y="963"/>
                  </a:lnTo>
                  <a:cubicBezTo>
                    <a:pt x="30" y="969"/>
                    <a:pt x="25" y="975"/>
                    <a:pt x="18" y="975"/>
                  </a:cubicBezTo>
                  <a:cubicBezTo>
                    <a:pt x="11" y="975"/>
                    <a:pt x="5" y="969"/>
                    <a:pt x="5" y="962"/>
                  </a:cubicBezTo>
                  <a:lnTo>
                    <a:pt x="6" y="887"/>
                  </a:lnTo>
                  <a:cubicBezTo>
                    <a:pt x="6" y="880"/>
                    <a:pt x="12" y="875"/>
                    <a:pt x="18" y="875"/>
                  </a:cubicBezTo>
                  <a:cubicBezTo>
                    <a:pt x="25" y="875"/>
                    <a:pt x="31" y="881"/>
                    <a:pt x="31" y="888"/>
                  </a:cubicBezTo>
                  <a:close/>
                  <a:moveTo>
                    <a:pt x="29" y="1063"/>
                  </a:moveTo>
                  <a:lnTo>
                    <a:pt x="29" y="1138"/>
                  </a:lnTo>
                  <a:cubicBezTo>
                    <a:pt x="29" y="1144"/>
                    <a:pt x="23" y="1150"/>
                    <a:pt x="16" y="1150"/>
                  </a:cubicBezTo>
                  <a:cubicBezTo>
                    <a:pt x="9" y="1150"/>
                    <a:pt x="4" y="1144"/>
                    <a:pt x="4" y="1137"/>
                  </a:cubicBezTo>
                  <a:lnTo>
                    <a:pt x="4" y="1062"/>
                  </a:lnTo>
                  <a:cubicBezTo>
                    <a:pt x="5" y="1055"/>
                    <a:pt x="10" y="1050"/>
                    <a:pt x="17" y="1050"/>
                  </a:cubicBezTo>
                  <a:cubicBezTo>
                    <a:pt x="24" y="1050"/>
                    <a:pt x="30" y="1056"/>
                    <a:pt x="29" y="1063"/>
                  </a:cubicBezTo>
                  <a:close/>
                  <a:moveTo>
                    <a:pt x="28" y="1238"/>
                  </a:moveTo>
                  <a:lnTo>
                    <a:pt x="28" y="1313"/>
                  </a:lnTo>
                  <a:cubicBezTo>
                    <a:pt x="27" y="1319"/>
                    <a:pt x="22" y="1325"/>
                    <a:pt x="15" y="1325"/>
                  </a:cubicBezTo>
                  <a:cubicBezTo>
                    <a:pt x="8" y="1325"/>
                    <a:pt x="2" y="1319"/>
                    <a:pt x="3" y="1312"/>
                  </a:cubicBezTo>
                  <a:lnTo>
                    <a:pt x="3" y="1237"/>
                  </a:lnTo>
                  <a:cubicBezTo>
                    <a:pt x="3" y="1230"/>
                    <a:pt x="9" y="1225"/>
                    <a:pt x="16" y="1225"/>
                  </a:cubicBezTo>
                  <a:cubicBezTo>
                    <a:pt x="23" y="1225"/>
                    <a:pt x="28" y="1231"/>
                    <a:pt x="28" y="1238"/>
                  </a:cubicBezTo>
                  <a:close/>
                  <a:moveTo>
                    <a:pt x="27" y="1413"/>
                  </a:moveTo>
                  <a:lnTo>
                    <a:pt x="26" y="1488"/>
                  </a:lnTo>
                  <a:cubicBezTo>
                    <a:pt x="26" y="1494"/>
                    <a:pt x="21" y="1500"/>
                    <a:pt x="14" y="1500"/>
                  </a:cubicBezTo>
                  <a:cubicBezTo>
                    <a:pt x="7" y="1500"/>
                    <a:pt x="1" y="1494"/>
                    <a:pt x="1" y="1487"/>
                  </a:cubicBezTo>
                  <a:lnTo>
                    <a:pt x="2" y="1412"/>
                  </a:lnTo>
                  <a:cubicBezTo>
                    <a:pt x="2" y="1405"/>
                    <a:pt x="7" y="1400"/>
                    <a:pt x="14" y="1400"/>
                  </a:cubicBezTo>
                  <a:cubicBezTo>
                    <a:pt x="21" y="1400"/>
                    <a:pt x="27" y="1406"/>
                    <a:pt x="27" y="1413"/>
                  </a:cubicBezTo>
                  <a:close/>
                  <a:moveTo>
                    <a:pt x="25" y="1588"/>
                  </a:moveTo>
                  <a:lnTo>
                    <a:pt x="25" y="1625"/>
                  </a:lnTo>
                  <a:cubicBezTo>
                    <a:pt x="25" y="1632"/>
                    <a:pt x="19" y="1638"/>
                    <a:pt x="13" y="1637"/>
                  </a:cubicBezTo>
                  <a:cubicBezTo>
                    <a:pt x="6" y="1637"/>
                    <a:pt x="0" y="1632"/>
                    <a:pt x="0" y="1625"/>
                  </a:cubicBezTo>
                  <a:lnTo>
                    <a:pt x="0" y="1587"/>
                  </a:lnTo>
                  <a:cubicBezTo>
                    <a:pt x="0" y="1580"/>
                    <a:pt x="6" y="1575"/>
                    <a:pt x="13" y="1575"/>
                  </a:cubicBezTo>
                  <a:cubicBezTo>
                    <a:pt x="20" y="1575"/>
                    <a:pt x="25" y="1581"/>
                    <a:pt x="25" y="158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bevel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613" name="Rectangle 385"/>
            <p:cNvSpPr>
              <a:spLocks noChangeArrowheads="1"/>
            </p:cNvSpPr>
            <p:nvPr/>
          </p:nvSpPr>
          <p:spPr bwMode="auto">
            <a:xfrm>
              <a:off x="6937375" y="5349081"/>
              <a:ext cx="119063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B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614" name="Rectangle 386"/>
            <p:cNvSpPr>
              <a:spLocks noChangeArrowheads="1"/>
            </p:cNvSpPr>
            <p:nvPr/>
          </p:nvSpPr>
          <p:spPr bwMode="auto">
            <a:xfrm>
              <a:off x="7056438" y="5455443"/>
              <a:ext cx="635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900" b="0">
                  <a:solidFill>
                    <a:srgbClr val="000000"/>
                  </a:solidFill>
                </a:rPr>
                <a:t>5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615" name="Rectangle 387"/>
            <p:cNvSpPr>
              <a:spLocks noChangeArrowheads="1"/>
            </p:cNvSpPr>
            <p:nvPr/>
          </p:nvSpPr>
          <p:spPr bwMode="auto">
            <a:xfrm>
              <a:off x="7119938" y="5349081"/>
              <a:ext cx="49212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: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616" name="Rectangle 388"/>
            <p:cNvSpPr>
              <a:spLocks noChangeArrowheads="1"/>
            </p:cNvSpPr>
            <p:nvPr/>
          </p:nvSpPr>
          <p:spPr bwMode="auto">
            <a:xfrm>
              <a:off x="6937375" y="5561806"/>
              <a:ext cx="107950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T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617" name="Rectangle 389"/>
            <p:cNvSpPr>
              <a:spLocks noChangeArrowheads="1"/>
            </p:cNvSpPr>
            <p:nvPr/>
          </p:nvSpPr>
          <p:spPr bwMode="auto">
            <a:xfrm>
              <a:off x="7045325" y="5668168"/>
              <a:ext cx="762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900" b="0">
                  <a:solidFill>
                    <a:srgbClr val="000000"/>
                  </a:solidFill>
                </a:rPr>
                <a:t>B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618" name="Rectangle 390"/>
            <p:cNvSpPr>
              <a:spLocks noChangeArrowheads="1"/>
            </p:cNvSpPr>
            <p:nvPr/>
          </p:nvSpPr>
          <p:spPr bwMode="auto">
            <a:xfrm>
              <a:off x="6931025" y="5942806"/>
              <a:ext cx="119063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P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619" name="Rectangle 391"/>
            <p:cNvSpPr>
              <a:spLocks noChangeArrowheads="1"/>
            </p:cNvSpPr>
            <p:nvPr/>
          </p:nvSpPr>
          <p:spPr bwMode="auto">
            <a:xfrm>
              <a:off x="6926263" y="6230143"/>
              <a:ext cx="119062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P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620" name="Freeform 392"/>
            <p:cNvSpPr>
              <a:spLocks noEditPoints="1"/>
            </p:cNvSpPr>
            <p:nvPr/>
          </p:nvSpPr>
          <p:spPr bwMode="auto">
            <a:xfrm>
              <a:off x="7323138" y="5325268"/>
              <a:ext cx="12700" cy="484188"/>
            </a:xfrm>
            <a:custGeom>
              <a:avLst/>
              <a:gdLst>
                <a:gd name="T0" fmla="*/ 2147483647 w 8"/>
                <a:gd name="T1" fmla="*/ 0 h 305"/>
                <a:gd name="T2" fmla="*/ 2147483647 w 8"/>
                <a:gd name="T3" fmla="*/ 2147483647 h 305"/>
                <a:gd name="T4" fmla="*/ 0 w 8"/>
                <a:gd name="T5" fmla="*/ 2147483647 h 305"/>
                <a:gd name="T6" fmla="*/ 0 w 8"/>
                <a:gd name="T7" fmla="*/ 0 h 305"/>
                <a:gd name="T8" fmla="*/ 2147483647 w 8"/>
                <a:gd name="T9" fmla="*/ 0 h 305"/>
                <a:gd name="T10" fmla="*/ 2147483647 w 8"/>
                <a:gd name="T11" fmla="*/ 2147483647 h 305"/>
                <a:gd name="T12" fmla="*/ 2147483647 w 8"/>
                <a:gd name="T13" fmla="*/ 2147483647 h 305"/>
                <a:gd name="T14" fmla="*/ 0 w 8"/>
                <a:gd name="T15" fmla="*/ 2147483647 h 305"/>
                <a:gd name="T16" fmla="*/ 0 w 8"/>
                <a:gd name="T17" fmla="*/ 2147483647 h 305"/>
                <a:gd name="T18" fmla="*/ 2147483647 w 8"/>
                <a:gd name="T19" fmla="*/ 2147483647 h 305"/>
                <a:gd name="T20" fmla="*/ 2147483647 w 8"/>
                <a:gd name="T21" fmla="*/ 2147483647 h 305"/>
                <a:gd name="T22" fmla="*/ 2147483647 w 8"/>
                <a:gd name="T23" fmla="*/ 2147483647 h 305"/>
                <a:gd name="T24" fmla="*/ 0 w 8"/>
                <a:gd name="T25" fmla="*/ 2147483647 h 305"/>
                <a:gd name="T26" fmla="*/ 0 w 8"/>
                <a:gd name="T27" fmla="*/ 2147483647 h 305"/>
                <a:gd name="T28" fmla="*/ 2147483647 w 8"/>
                <a:gd name="T29" fmla="*/ 2147483647 h 305"/>
                <a:gd name="T30" fmla="*/ 2147483647 w 8"/>
                <a:gd name="T31" fmla="*/ 2147483647 h 305"/>
                <a:gd name="T32" fmla="*/ 2147483647 w 8"/>
                <a:gd name="T33" fmla="*/ 2147483647 h 305"/>
                <a:gd name="T34" fmla="*/ 0 w 8"/>
                <a:gd name="T35" fmla="*/ 2147483647 h 305"/>
                <a:gd name="T36" fmla="*/ 0 w 8"/>
                <a:gd name="T37" fmla="*/ 2147483647 h 305"/>
                <a:gd name="T38" fmla="*/ 2147483647 w 8"/>
                <a:gd name="T39" fmla="*/ 2147483647 h 305"/>
                <a:gd name="T40" fmla="*/ 2147483647 w 8"/>
                <a:gd name="T41" fmla="*/ 2147483647 h 305"/>
                <a:gd name="T42" fmla="*/ 2147483647 w 8"/>
                <a:gd name="T43" fmla="*/ 2147483647 h 305"/>
                <a:gd name="T44" fmla="*/ 0 w 8"/>
                <a:gd name="T45" fmla="*/ 2147483647 h 305"/>
                <a:gd name="T46" fmla="*/ 0 w 8"/>
                <a:gd name="T47" fmla="*/ 2147483647 h 305"/>
                <a:gd name="T48" fmla="*/ 2147483647 w 8"/>
                <a:gd name="T49" fmla="*/ 2147483647 h 305"/>
                <a:gd name="T50" fmla="*/ 2147483647 w 8"/>
                <a:gd name="T51" fmla="*/ 2147483647 h 305"/>
                <a:gd name="T52" fmla="*/ 2147483647 w 8"/>
                <a:gd name="T53" fmla="*/ 2147483647 h 305"/>
                <a:gd name="T54" fmla="*/ 0 w 8"/>
                <a:gd name="T55" fmla="*/ 2147483647 h 305"/>
                <a:gd name="T56" fmla="*/ 0 w 8"/>
                <a:gd name="T57" fmla="*/ 2147483647 h 305"/>
                <a:gd name="T58" fmla="*/ 2147483647 w 8"/>
                <a:gd name="T59" fmla="*/ 2147483647 h 30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"/>
                <a:gd name="T91" fmla="*/ 0 h 305"/>
                <a:gd name="T92" fmla="*/ 8 w 8"/>
                <a:gd name="T93" fmla="*/ 305 h 30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" h="305">
                  <a:moveTo>
                    <a:pt x="8" y="0"/>
                  </a:moveTo>
                  <a:lnTo>
                    <a:pt x="8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8" y="0"/>
                  </a:lnTo>
                  <a:close/>
                  <a:moveTo>
                    <a:pt x="8" y="56"/>
                  </a:moveTo>
                  <a:lnTo>
                    <a:pt x="8" y="88"/>
                  </a:lnTo>
                  <a:lnTo>
                    <a:pt x="0" y="88"/>
                  </a:lnTo>
                  <a:lnTo>
                    <a:pt x="0" y="56"/>
                  </a:lnTo>
                  <a:lnTo>
                    <a:pt x="8" y="56"/>
                  </a:lnTo>
                  <a:close/>
                  <a:moveTo>
                    <a:pt x="8" y="112"/>
                  </a:moveTo>
                  <a:lnTo>
                    <a:pt x="8" y="144"/>
                  </a:lnTo>
                  <a:lnTo>
                    <a:pt x="0" y="144"/>
                  </a:lnTo>
                  <a:lnTo>
                    <a:pt x="0" y="112"/>
                  </a:lnTo>
                  <a:lnTo>
                    <a:pt x="8" y="112"/>
                  </a:lnTo>
                  <a:close/>
                  <a:moveTo>
                    <a:pt x="8" y="168"/>
                  </a:moveTo>
                  <a:lnTo>
                    <a:pt x="8" y="200"/>
                  </a:lnTo>
                  <a:lnTo>
                    <a:pt x="0" y="200"/>
                  </a:lnTo>
                  <a:lnTo>
                    <a:pt x="0" y="168"/>
                  </a:lnTo>
                  <a:lnTo>
                    <a:pt x="8" y="168"/>
                  </a:lnTo>
                  <a:close/>
                  <a:moveTo>
                    <a:pt x="8" y="224"/>
                  </a:moveTo>
                  <a:lnTo>
                    <a:pt x="8" y="256"/>
                  </a:lnTo>
                  <a:lnTo>
                    <a:pt x="0" y="256"/>
                  </a:lnTo>
                  <a:lnTo>
                    <a:pt x="0" y="224"/>
                  </a:lnTo>
                  <a:lnTo>
                    <a:pt x="8" y="224"/>
                  </a:lnTo>
                  <a:close/>
                  <a:moveTo>
                    <a:pt x="8" y="280"/>
                  </a:moveTo>
                  <a:lnTo>
                    <a:pt x="8" y="305"/>
                  </a:lnTo>
                  <a:lnTo>
                    <a:pt x="0" y="305"/>
                  </a:lnTo>
                  <a:lnTo>
                    <a:pt x="0" y="280"/>
                  </a:lnTo>
                  <a:lnTo>
                    <a:pt x="8" y="28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bevel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621" name="Freeform 393"/>
            <p:cNvSpPr>
              <a:spLocks noEditPoints="1"/>
            </p:cNvSpPr>
            <p:nvPr/>
          </p:nvSpPr>
          <p:spPr bwMode="auto">
            <a:xfrm>
              <a:off x="7312025" y="5890418"/>
              <a:ext cx="14288" cy="628650"/>
            </a:xfrm>
            <a:custGeom>
              <a:avLst/>
              <a:gdLst>
                <a:gd name="T0" fmla="*/ 2147483647 w 38"/>
                <a:gd name="T1" fmla="*/ 2147483647 h 1650"/>
                <a:gd name="T2" fmla="*/ 2147483647 w 38"/>
                <a:gd name="T3" fmla="*/ 2147483647 h 1650"/>
                <a:gd name="T4" fmla="*/ 2147483647 w 38"/>
                <a:gd name="T5" fmla="*/ 0 h 1650"/>
                <a:gd name="T6" fmla="*/ 2147483647 w 38"/>
                <a:gd name="T7" fmla="*/ 2147483647 h 1650"/>
                <a:gd name="T8" fmla="*/ 2147483647 w 38"/>
                <a:gd name="T9" fmla="*/ 2147483647 h 1650"/>
                <a:gd name="T10" fmla="*/ 2147483647 w 38"/>
                <a:gd name="T11" fmla="*/ 2147483647 h 1650"/>
                <a:gd name="T12" fmla="*/ 2147483647 w 38"/>
                <a:gd name="T13" fmla="*/ 2147483647 h 1650"/>
                <a:gd name="T14" fmla="*/ 2147483647 w 38"/>
                <a:gd name="T15" fmla="*/ 2147483647 h 1650"/>
                <a:gd name="T16" fmla="*/ 2147483647 w 38"/>
                <a:gd name="T17" fmla="*/ 2147483647 h 1650"/>
                <a:gd name="T18" fmla="*/ 2147483647 w 38"/>
                <a:gd name="T19" fmla="*/ 2147483647 h 1650"/>
                <a:gd name="T20" fmla="*/ 2147483647 w 38"/>
                <a:gd name="T21" fmla="*/ 2147483647 h 1650"/>
                <a:gd name="T22" fmla="*/ 2147483647 w 38"/>
                <a:gd name="T23" fmla="*/ 2147483647 h 1650"/>
                <a:gd name="T24" fmla="*/ 2147483647 w 38"/>
                <a:gd name="T25" fmla="*/ 2147483647 h 1650"/>
                <a:gd name="T26" fmla="*/ 2147483647 w 38"/>
                <a:gd name="T27" fmla="*/ 2147483647 h 1650"/>
                <a:gd name="T28" fmla="*/ 2147483647 w 38"/>
                <a:gd name="T29" fmla="*/ 2147483647 h 1650"/>
                <a:gd name="T30" fmla="*/ 2147483647 w 38"/>
                <a:gd name="T31" fmla="*/ 2147483647 h 1650"/>
                <a:gd name="T32" fmla="*/ 2147483647 w 38"/>
                <a:gd name="T33" fmla="*/ 2147483647 h 1650"/>
                <a:gd name="T34" fmla="*/ 2147483647 w 38"/>
                <a:gd name="T35" fmla="*/ 2147483647 h 1650"/>
                <a:gd name="T36" fmla="*/ 2147483647 w 38"/>
                <a:gd name="T37" fmla="*/ 2147483647 h 1650"/>
                <a:gd name="T38" fmla="*/ 2147483647 w 38"/>
                <a:gd name="T39" fmla="*/ 2147483647 h 1650"/>
                <a:gd name="T40" fmla="*/ 2147483647 w 38"/>
                <a:gd name="T41" fmla="*/ 2147483647 h 1650"/>
                <a:gd name="T42" fmla="*/ 2147483647 w 38"/>
                <a:gd name="T43" fmla="*/ 2147483647 h 1650"/>
                <a:gd name="T44" fmla="*/ 2147483647 w 38"/>
                <a:gd name="T45" fmla="*/ 2147483647 h 1650"/>
                <a:gd name="T46" fmla="*/ 2147483647 w 38"/>
                <a:gd name="T47" fmla="*/ 2147483647 h 1650"/>
                <a:gd name="T48" fmla="*/ 2147483647 w 38"/>
                <a:gd name="T49" fmla="*/ 2147483647 h 1650"/>
                <a:gd name="T50" fmla="*/ 2147483647 w 38"/>
                <a:gd name="T51" fmla="*/ 2147483647 h 1650"/>
                <a:gd name="T52" fmla="*/ 2147483647 w 38"/>
                <a:gd name="T53" fmla="*/ 2147483647 h 1650"/>
                <a:gd name="T54" fmla="*/ 2147483647 w 38"/>
                <a:gd name="T55" fmla="*/ 2147483647 h 1650"/>
                <a:gd name="T56" fmla="*/ 2147483647 w 38"/>
                <a:gd name="T57" fmla="*/ 2147483647 h 1650"/>
                <a:gd name="T58" fmla="*/ 2147483647 w 38"/>
                <a:gd name="T59" fmla="*/ 2147483647 h 1650"/>
                <a:gd name="T60" fmla="*/ 2147483647 w 38"/>
                <a:gd name="T61" fmla="*/ 2147483647 h 1650"/>
                <a:gd name="T62" fmla="*/ 2147483647 w 38"/>
                <a:gd name="T63" fmla="*/ 2147483647 h 1650"/>
                <a:gd name="T64" fmla="*/ 2147483647 w 38"/>
                <a:gd name="T65" fmla="*/ 2147483647 h 1650"/>
                <a:gd name="T66" fmla="*/ 2147483647 w 38"/>
                <a:gd name="T67" fmla="*/ 2147483647 h 1650"/>
                <a:gd name="T68" fmla="*/ 2147483647 w 38"/>
                <a:gd name="T69" fmla="*/ 2147483647 h 165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8"/>
                <a:gd name="T106" fmla="*/ 0 h 1650"/>
                <a:gd name="T107" fmla="*/ 38 w 38"/>
                <a:gd name="T108" fmla="*/ 1650 h 165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8" h="1650">
                  <a:moveTo>
                    <a:pt x="25" y="12"/>
                  </a:moveTo>
                  <a:lnTo>
                    <a:pt x="26" y="87"/>
                  </a:lnTo>
                  <a:cubicBezTo>
                    <a:pt x="26" y="94"/>
                    <a:pt x="20" y="100"/>
                    <a:pt x="13" y="100"/>
                  </a:cubicBezTo>
                  <a:cubicBezTo>
                    <a:pt x="6" y="100"/>
                    <a:pt x="1" y="94"/>
                    <a:pt x="1" y="88"/>
                  </a:cubicBezTo>
                  <a:lnTo>
                    <a:pt x="0" y="13"/>
                  </a:lnTo>
                  <a:cubicBezTo>
                    <a:pt x="0" y="6"/>
                    <a:pt x="6" y="0"/>
                    <a:pt x="13" y="0"/>
                  </a:cubicBezTo>
                  <a:cubicBezTo>
                    <a:pt x="19" y="0"/>
                    <a:pt x="25" y="5"/>
                    <a:pt x="25" y="12"/>
                  </a:cubicBezTo>
                  <a:close/>
                  <a:moveTo>
                    <a:pt x="26" y="187"/>
                  </a:moveTo>
                  <a:lnTo>
                    <a:pt x="27" y="262"/>
                  </a:lnTo>
                  <a:cubicBezTo>
                    <a:pt x="27" y="269"/>
                    <a:pt x="22" y="275"/>
                    <a:pt x="15" y="275"/>
                  </a:cubicBezTo>
                  <a:cubicBezTo>
                    <a:pt x="8" y="275"/>
                    <a:pt x="2" y="269"/>
                    <a:pt x="2" y="263"/>
                  </a:cubicBezTo>
                  <a:lnTo>
                    <a:pt x="1" y="188"/>
                  </a:lnTo>
                  <a:cubicBezTo>
                    <a:pt x="1" y="181"/>
                    <a:pt x="7" y="175"/>
                    <a:pt x="14" y="175"/>
                  </a:cubicBezTo>
                  <a:cubicBezTo>
                    <a:pt x="21" y="175"/>
                    <a:pt x="26" y="180"/>
                    <a:pt x="26" y="187"/>
                  </a:cubicBezTo>
                  <a:close/>
                  <a:moveTo>
                    <a:pt x="28" y="362"/>
                  </a:moveTo>
                  <a:lnTo>
                    <a:pt x="28" y="437"/>
                  </a:lnTo>
                  <a:cubicBezTo>
                    <a:pt x="28" y="444"/>
                    <a:pt x="23" y="450"/>
                    <a:pt x="16" y="450"/>
                  </a:cubicBezTo>
                  <a:cubicBezTo>
                    <a:pt x="9" y="450"/>
                    <a:pt x="3" y="444"/>
                    <a:pt x="3" y="438"/>
                  </a:cubicBezTo>
                  <a:lnTo>
                    <a:pt x="3" y="363"/>
                  </a:lnTo>
                  <a:cubicBezTo>
                    <a:pt x="3" y="356"/>
                    <a:pt x="8" y="350"/>
                    <a:pt x="15" y="350"/>
                  </a:cubicBezTo>
                  <a:cubicBezTo>
                    <a:pt x="22" y="350"/>
                    <a:pt x="28" y="355"/>
                    <a:pt x="28" y="362"/>
                  </a:cubicBezTo>
                  <a:close/>
                  <a:moveTo>
                    <a:pt x="29" y="537"/>
                  </a:moveTo>
                  <a:lnTo>
                    <a:pt x="30" y="612"/>
                  </a:lnTo>
                  <a:cubicBezTo>
                    <a:pt x="30" y="619"/>
                    <a:pt x="24" y="625"/>
                    <a:pt x="17" y="625"/>
                  </a:cubicBezTo>
                  <a:cubicBezTo>
                    <a:pt x="10" y="625"/>
                    <a:pt x="5" y="619"/>
                    <a:pt x="5" y="613"/>
                  </a:cubicBezTo>
                  <a:lnTo>
                    <a:pt x="4" y="538"/>
                  </a:lnTo>
                  <a:cubicBezTo>
                    <a:pt x="4" y="531"/>
                    <a:pt x="10" y="525"/>
                    <a:pt x="17" y="525"/>
                  </a:cubicBezTo>
                  <a:cubicBezTo>
                    <a:pt x="23" y="525"/>
                    <a:pt x="29" y="530"/>
                    <a:pt x="29" y="537"/>
                  </a:cubicBezTo>
                  <a:close/>
                  <a:moveTo>
                    <a:pt x="31" y="712"/>
                  </a:moveTo>
                  <a:lnTo>
                    <a:pt x="31" y="787"/>
                  </a:lnTo>
                  <a:cubicBezTo>
                    <a:pt x="31" y="794"/>
                    <a:pt x="26" y="800"/>
                    <a:pt x="19" y="800"/>
                  </a:cubicBezTo>
                  <a:cubicBezTo>
                    <a:pt x="12" y="800"/>
                    <a:pt x="6" y="794"/>
                    <a:pt x="6" y="788"/>
                  </a:cubicBezTo>
                  <a:lnTo>
                    <a:pt x="6" y="713"/>
                  </a:lnTo>
                  <a:cubicBezTo>
                    <a:pt x="5" y="706"/>
                    <a:pt x="11" y="700"/>
                    <a:pt x="18" y="700"/>
                  </a:cubicBezTo>
                  <a:cubicBezTo>
                    <a:pt x="25" y="700"/>
                    <a:pt x="30" y="705"/>
                    <a:pt x="31" y="712"/>
                  </a:cubicBezTo>
                  <a:close/>
                  <a:moveTo>
                    <a:pt x="32" y="887"/>
                  </a:moveTo>
                  <a:lnTo>
                    <a:pt x="32" y="962"/>
                  </a:lnTo>
                  <a:cubicBezTo>
                    <a:pt x="32" y="969"/>
                    <a:pt x="27" y="975"/>
                    <a:pt x="20" y="975"/>
                  </a:cubicBezTo>
                  <a:cubicBezTo>
                    <a:pt x="13" y="975"/>
                    <a:pt x="7" y="969"/>
                    <a:pt x="7" y="963"/>
                  </a:cubicBezTo>
                  <a:lnTo>
                    <a:pt x="7" y="888"/>
                  </a:lnTo>
                  <a:cubicBezTo>
                    <a:pt x="7" y="881"/>
                    <a:pt x="12" y="875"/>
                    <a:pt x="19" y="875"/>
                  </a:cubicBezTo>
                  <a:cubicBezTo>
                    <a:pt x="26" y="875"/>
                    <a:pt x="32" y="880"/>
                    <a:pt x="32" y="887"/>
                  </a:cubicBezTo>
                  <a:close/>
                  <a:moveTo>
                    <a:pt x="33" y="1062"/>
                  </a:moveTo>
                  <a:lnTo>
                    <a:pt x="34" y="1137"/>
                  </a:lnTo>
                  <a:cubicBezTo>
                    <a:pt x="34" y="1144"/>
                    <a:pt x="28" y="1150"/>
                    <a:pt x="21" y="1150"/>
                  </a:cubicBezTo>
                  <a:cubicBezTo>
                    <a:pt x="14" y="1150"/>
                    <a:pt x="9" y="1144"/>
                    <a:pt x="9" y="1138"/>
                  </a:cubicBezTo>
                  <a:lnTo>
                    <a:pt x="8" y="1063"/>
                  </a:lnTo>
                  <a:cubicBezTo>
                    <a:pt x="8" y="1056"/>
                    <a:pt x="14" y="1050"/>
                    <a:pt x="21" y="1050"/>
                  </a:cubicBezTo>
                  <a:cubicBezTo>
                    <a:pt x="28" y="1050"/>
                    <a:pt x="33" y="1055"/>
                    <a:pt x="33" y="1062"/>
                  </a:cubicBezTo>
                  <a:close/>
                  <a:moveTo>
                    <a:pt x="35" y="1237"/>
                  </a:moveTo>
                  <a:lnTo>
                    <a:pt x="35" y="1312"/>
                  </a:lnTo>
                  <a:cubicBezTo>
                    <a:pt x="35" y="1319"/>
                    <a:pt x="30" y="1325"/>
                    <a:pt x="23" y="1325"/>
                  </a:cubicBezTo>
                  <a:cubicBezTo>
                    <a:pt x="16" y="1325"/>
                    <a:pt x="10" y="1319"/>
                    <a:pt x="10" y="1313"/>
                  </a:cubicBezTo>
                  <a:lnTo>
                    <a:pt x="10" y="1238"/>
                  </a:lnTo>
                  <a:cubicBezTo>
                    <a:pt x="9" y="1231"/>
                    <a:pt x="15" y="1225"/>
                    <a:pt x="22" y="1225"/>
                  </a:cubicBezTo>
                  <a:cubicBezTo>
                    <a:pt x="29" y="1225"/>
                    <a:pt x="34" y="1230"/>
                    <a:pt x="35" y="1237"/>
                  </a:cubicBezTo>
                  <a:close/>
                  <a:moveTo>
                    <a:pt x="36" y="1412"/>
                  </a:moveTo>
                  <a:lnTo>
                    <a:pt x="36" y="1487"/>
                  </a:lnTo>
                  <a:cubicBezTo>
                    <a:pt x="37" y="1494"/>
                    <a:pt x="31" y="1500"/>
                    <a:pt x="24" y="1500"/>
                  </a:cubicBezTo>
                  <a:cubicBezTo>
                    <a:pt x="17" y="1500"/>
                    <a:pt x="12" y="1494"/>
                    <a:pt x="11" y="1488"/>
                  </a:cubicBezTo>
                  <a:lnTo>
                    <a:pt x="11" y="1413"/>
                  </a:lnTo>
                  <a:cubicBezTo>
                    <a:pt x="11" y="1406"/>
                    <a:pt x="16" y="1400"/>
                    <a:pt x="23" y="1400"/>
                  </a:cubicBezTo>
                  <a:cubicBezTo>
                    <a:pt x="30" y="1400"/>
                    <a:pt x="36" y="1405"/>
                    <a:pt x="36" y="1412"/>
                  </a:cubicBezTo>
                  <a:close/>
                  <a:moveTo>
                    <a:pt x="37" y="1587"/>
                  </a:moveTo>
                  <a:lnTo>
                    <a:pt x="38" y="1637"/>
                  </a:lnTo>
                  <a:cubicBezTo>
                    <a:pt x="38" y="1644"/>
                    <a:pt x="32" y="1650"/>
                    <a:pt x="25" y="1650"/>
                  </a:cubicBezTo>
                  <a:cubicBezTo>
                    <a:pt x="18" y="1650"/>
                    <a:pt x="13" y="1644"/>
                    <a:pt x="13" y="1638"/>
                  </a:cubicBezTo>
                  <a:lnTo>
                    <a:pt x="12" y="1588"/>
                  </a:lnTo>
                  <a:cubicBezTo>
                    <a:pt x="12" y="1581"/>
                    <a:pt x="18" y="1575"/>
                    <a:pt x="25" y="1575"/>
                  </a:cubicBezTo>
                  <a:cubicBezTo>
                    <a:pt x="32" y="1575"/>
                    <a:pt x="37" y="1580"/>
                    <a:pt x="37" y="158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bevel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622" name="Rectangle 394"/>
            <p:cNvSpPr>
              <a:spLocks noChangeArrowheads="1"/>
            </p:cNvSpPr>
            <p:nvPr/>
          </p:nvSpPr>
          <p:spPr bwMode="auto">
            <a:xfrm>
              <a:off x="7394575" y="5339556"/>
              <a:ext cx="168275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B: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623" name="Rectangle 395"/>
            <p:cNvSpPr>
              <a:spLocks noChangeArrowheads="1"/>
            </p:cNvSpPr>
            <p:nvPr/>
          </p:nvSpPr>
          <p:spPr bwMode="auto">
            <a:xfrm>
              <a:off x="7394575" y="5552281"/>
              <a:ext cx="107950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T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624" name="Rectangle 396"/>
            <p:cNvSpPr>
              <a:spLocks noChangeArrowheads="1"/>
            </p:cNvSpPr>
            <p:nvPr/>
          </p:nvSpPr>
          <p:spPr bwMode="auto">
            <a:xfrm>
              <a:off x="7502525" y="5658643"/>
              <a:ext cx="762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900" b="0">
                  <a:solidFill>
                    <a:srgbClr val="000000"/>
                  </a:solidFill>
                </a:rPr>
                <a:t>B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625" name="Rectangle 397"/>
            <p:cNvSpPr>
              <a:spLocks noChangeArrowheads="1"/>
            </p:cNvSpPr>
            <p:nvPr/>
          </p:nvSpPr>
          <p:spPr bwMode="auto">
            <a:xfrm>
              <a:off x="7388225" y="5933281"/>
              <a:ext cx="119063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P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626" name="Rectangle 398"/>
            <p:cNvSpPr>
              <a:spLocks noChangeArrowheads="1"/>
            </p:cNvSpPr>
            <p:nvPr/>
          </p:nvSpPr>
          <p:spPr bwMode="auto">
            <a:xfrm>
              <a:off x="7383463" y="6220618"/>
              <a:ext cx="119062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>
                  <a:solidFill>
                    <a:srgbClr val="000000"/>
                  </a:solidFill>
                </a:rPr>
                <a:t>P</a:t>
              </a:r>
              <a:endParaRPr lang="en-US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627" name="Rectangle 399"/>
            <p:cNvSpPr>
              <a:spLocks noChangeArrowheads="1"/>
            </p:cNvSpPr>
            <p:nvPr/>
          </p:nvSpPr>
          <p:spPr bwMode="auto">
            <a:xfrm>
              <a:off x="446088" y="4715668"/>
              <a:ext cx="375256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BE" sz="1400" b="0" dirty="0">
                  <a:solidFill>
                    <a:srgbClr val="000000"/>
                  </a:solidFill>
                </a:rPr>
                <a:t>SELECT * FROM </a:t>
              </a:r>
              <a:r>
                <a:rPr lang="en-US" altLang="nl-BE" sz="1400" b="0" dirty="0" err="1">
                  <a:solidFill>
                    <a:srgbClr val="000000"/>
                  </a:solidFill>
                </a:rPr>
                <a:t>Schilderij</a:t>
              </a:r>
              <a:r>
                <a:rPr lang="en-US" altLang="nl-BE" sz="1400" b="0" dirty="0">
                  <a:solidFill>
                    <a:srgbClr val="000000"/>
                  </a:solidFill>
                </a:rPr>
                <a:t> : </a:t>
              </a:r>
              <a:r>
                <a:rPr lang="en-US" altLang="nl-BE" sz="1400" b="0" dirty="0" err="1">
                  <a:solidFill>
                    <a:schemeClr val="accent6">
                      <a:lumMod val="75000"/>
                    </a:schemeClr>
                  </a:solidFill>
                </a:rPr>
                <a:t>toegangsniveau</a:t>
              </a:r>
              <a:r>
                <a:rPr lang="en-US" altLang="nl-BE" sz="1400" b="0" dirty="0">
                  <a:solidFill>
                    <a:schemeClr val="accent6">
                      <a:lumMod val="75000"/>
                    </a:schemeClr>
                  </a:solidFill>
                </a:rPr>
                <a:t> P</a:t>
              </a:r>
              <a:endParaRPr lang="en-US" altLang="nl-BE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279900" y="5856288"/>
            <a:ext cx="2951163" cy="985836"/>
            <a:chOff x="4279900" y="5856288"/>
            <a:chExt cx="2951163" cy="985836"/>
          </a:xfrm>
        </p:grpSpPr>
        <p:sp>
          <p:nvSpPr>
            <p:cNvPr id="428" name="Oval 379"/>
            <p:cNvSpPr>
              <a:spLocks noChangeArrowheads="1"/>
            </p:cNvSpPr>
            <p:nvPr/>
          </p:nvSpPr>
          <p:spPr bwMode="auto">
            <a:xfrm>
              <a:off x="4279900" y="5856288"/>
              <a:ext cx="1587500" cy="315912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GB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429" name="Text Box 4"/>
            <p:cNvSpPr txBox="1">
              <a:spLocks noChangeArrowheads="1"/>
            </p:cNvSpPr>
            <p:nvPr/>
          </p:nvSpPr>
          <p:spPr bwMode="auto">
            <a:xfrm>
              <a:off x="5282398" y="6534149"/>
              <a:ext cx="1512887" cy="30797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altLang="nl-BE" sz="1400" b="0" dirty="0">
                  <a:solidFill>
                    <a:srgbClr val="FF0000"/>
                  </a:solidFill>
                </a:rPr>
                <a:t>Filtering</a:t>
              </a:r>
              <a:endParaRPr lang="en-GB" altLang="nl-BE" sz="1400" dirty="0">
                <a:solidFill>
                  <a:srgbClr val="FF0000"/>
                </a:solidFill>
              </a:endParaRPr>
            </a:p>
          </p:txBody>
        </p:sp>
        <p:sp>
          <p:nvSpPr>
            <p:cNvPr id="628" name="Oval 379"/>
            <p:cNvSpPr>
              <a:spLocks noChangeArrowheads="1"/>
            </p:cNvSpPr>
            <p:nvPr/>
          </p:nvSpPr>
          <p:spPr bwMode="auto">
            <a:xfrm>
              <a:off x="4287838" y="6185694"/>
              <a:ext cx="1587500" cy="315912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GB" altLang="nl-BE" sz="1200">
                <a:solidFill>
                  <a:schemeClr val="tx1"/>
                </a:solidFill>
              </a:endParaRPr>
            </a:p>
          </p:txBody>
        </p:sp>
        <p:sp>
          <p:nvSpPr>
            <p:cNvPr id="629" name="Oval 379"/>
            <p:cNvSpPr>
              <a:spLocks noChangeArrowheads="1"/>
            </p:cNvSpPr>
            <p:nvPr/>
          </p:nvSpPr>
          <p:spPr bwMode="auto">
            <a:xfrm>
              <a:off x="5834063" y="5859462"/>
              <a:ext cx="1397000" cy="315912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GB" altLang="nl-BE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437" name="Group 436"/>
          <p:cNvGrpSpPr/>
          <p:nvPr/>
        </p:nvGrpSpPr>
        <p:grpSpPr>
          <a:xfrm>
            <a:off x="6599505" y="4079080"/>
            <a:ext cx="1512888" cy="2757487"/>
            <a:chOff x="6536530" y="4082257"/>
            <a:chExt cx="1512888" cy="2757487"/>
          </a:xfrm>
        </p:grpSpPr>
        <p:sp>
          <p:nvSpPr>
            <p:cNvPr id="430" name="Oval 381"/>
            <p:cNvSpPr>
              <a:spLocks noChangeArrowheads="1"/>
            </p:cNvSpPr>
            <p:nvPr/>
          </p:nvSpPr>
          <p:spPr bwMode="auto">
            <a:xfrm>
              <a:off x="7177087" y="4082257"/>
              <a:ext cx="525463" cy="442912"/>
            </a:xfrm>
            <a:prstGeom prst="ellipse">
              <a:avLst/>
            </a:prstGeom>
            <a:noFill/>
            <a:ln w="28575" algn="ctr">
              <a:solidFill>
                <a:schemeClr val="accent1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GB" altLang="nl-BE" sz="1200">
                <a:solidFill>
                  <a:schemeClr val="accent1"/>
                </a:solidFill>
              </a:endParaRPr>
            </a:p>
          </p:txBody>
        </p:sp>
        <p:cxnSp>
          <p:nvCxnSpPr>
            <p:cNvPr id="431" name="Straight Arrow Connector 383"/>
            <p:cNvCxnSpPr>
              <a:cxnSpLocks noChangeShapeType="1"/>
              <a:stCxn id="430" idx="4"/>
            </p:cNvCxnSpPr>
            <p:nvPr/>
          </p:nvCxnSpPr>
          <p:spPr bwMode="auto">
            <a:xfrm flipH="1">
              <a:off x="7138987" y="4525169"/>
              <a:ext cx="300832" cy="2006600"/>
            </a:xfrm>
            <a:prstGeom prst="straightConnector1">
              <a:avLst/>
            </a:prstGeom>
            <a:noFill/>
            <a:ln w="28575" algn="ctr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2" name="Text Box 4"/>
            <p:cNvSpPr txBox="1">
              <a:spLocks noChangeArrowheads="1"/>
            </p:cNvSpPr>
            <p:nvPr/>
          </p:nvSpPr>
          <p:spPr bwMode="auto">
            <a:xfrm>
              <a:off x="6536530" y="6531769"/>
              <a:ext cx="1512888" cy="30797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altLang="nl-BE" sz="1400" b="0" dirty="0">
                  <a:solidFill>
                    <a:schemeClr val="accent1"/>
                  </a:solidFill>
                </a:rPr>
                <a:t>G &gt; </a:t>
              </a:r>
              <a:r>
                <a:rPr lang="en-GB" altLang="nl-BE" sz="1400" b="0" dirty="0" smtClean="0">
                  <a:solidFill>
                    <a:schemeClr val="accent1"/>
                  </a:solidFill>
                </a:rPr>
                <a:t>P </a:t>
              </a:r>
              <a:r>
                <a:rPr lang="en-GB" altLang="nl-BE" sz="1400" b="0" dirty="0">
                  <a:solidFill>
                    <a:schemeClr val="accent1"/>
                  </a:solidFill>
                </a:rPr>
                <a:t>: </a:t>
              </a:r>
              <a:r>
                <a:rPr lang="en-GB" altLang="nl-BE" sz="1400" b="0" dirty="0" err="1">
                  <a:solidFill>
                    <a:schemeClr val="accent1"/>
                  </a:solidFill>
                </a:rPr>
                <a:t>verwijder</a:t>
              </a:r>
              <a:endParaRPr lang="en-GB" altLang="nl-BE" sz="14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09989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Toegangscontrole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Authenticatie</a:t>
            </a:r>
            <a:endParaRPr lang="nl-BE" dirty="0"/>
          </a:p>
        </p:txBody>
      </p:sp>
      <p:sp>
        <p:nvSpPr>
          <p:cNvPr id="7" name="Text Box 116"/>
          <p:cNvSpPr txBox="1">
            <a:spLocks noChangeArrowheads="1"/>
          </p:cNvSpPr>
          <p:nvPr/>
        </p:nvSpPr>
        <p:spPr bwMode="auto">
          <a:xfrm>
            <a:off x="2644484" y="2912734"/>
            <a:ext cx="58512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2400" b="0" dirty="0" smtClean="0">
                <a:solidFill>
                  <a:schemeClr val="tx2"/>
                </a:solidFill>
              </a:rPr>
              <a:t>Uitmaken of een gebruiker is wie hij of zij </a:t>
            </a:r>
            <a:br>
              <a:rPr lang="nl-BE" altLang="nl-BE" sz="2400" b="0" dirty="0" smtClean="0">
                <a:solidFill>
                  <a:schemeClr val="tx2"/>
                </a:solidFill>
              </a:rPr>
            </a:br>
            <a:r>
              <a:rPr lang="nl-BE" altLang="nl-BE" sz="2400" b="0" dirty="0" smtClean="0">
                <a:solidFill>
                  <a:schemeClr val="tx2"/>
                </a:solidFill>
              </a:rPr>
              <a:t>beweert te zijn.</a:t>
            </a:r>
            <a:endParaRPr lang="nl-NL" altLang="nl-BE" sz="2400" b="0" dirty="0">
              <a:solidFill>
                <a:schemeClr val="tx2"/>
              </a:solidFill>
            </a:endParaRPr>
          </a:p>
        </p:txBody>
      </p:sp>
      <p:sp>
        <p:nvSpPr>
          <p:cNvPr id="98" name="Text Box 220"/>
          <p:cNvSpPr txBox="1">
            <a:spLocks noChangeArrowheads="1"/>
          </p:cNvSpPr>
          <p:nvPr/>
        </p:nvSpPr>
        <p:spPr bwMode="auto">
          <a:xfrm rot="20583175">
            <a:off x="1246078" y="1921972"/>
            <a:ext cx="3108543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3600" dirty="0" smtClean="0">
                <a:solidFill>
                  <a:schemeClr val="accent6"/>
                </a:solidFill>
              </a:rPr>
              <a:t>Authenticatie</a:t>
            </a:r>
            <a:endParaRPr lang="nl-NL" altLang="nl-BE" sz="2800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http://blog.bendbroadband.com/business/files/2013/09/password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570350"/>
            <a:ext cx="2800351" cy="163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cdn5.digitaltrends.com/image/iphone-5s-fingerprint-scan-625x41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976" y="4572218"/>
            <a:ext cx="2454232" cy="163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biometry.com/tl_files/biometry-content/Bilder/hom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10" y="4572218"/>
            <a:ext cx="2197057" cy="163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siliconangle.com/files/2011/07/Iris-Sca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4572218"/>
            <a:ext cx="1866899" cy="163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671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99746" y="2861440"/>
            <a:ext cx="5696590" cy="86710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Statistische bevraging</a:t>
            </a:r>
            <a:endParaRPr lang="nl-BE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6609707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acbreak.be/sites/default/files/images/membersonly_ha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73" y="1131324"/>
            <a:ext cx="1025152" cy="124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Toegangscontrole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Toegangsbeperking</a:t>
            </a:r>
          </a:p>
          <a:p>
            <a:r>
              <a:rPr lang="nl-BE" sz="1400" dirty="0" smtClean="0"/>
              <a:t>Statistische bevraging</a:t>
            </a:r>
            <a:endParaRPr lang="nl-BE" sz="1400" dirty="0"/>
          </a:p>
        </p:txBody>
      </p:sp>
      <p:sp>
        <p:nvSpPr>
          <p:cNvPr id="7" name="Text Box 116"/>
          <p:cNvSpPr txBox="1">
            <a:spLocks noChangeArrowheads="1"/>
          </p:cNvSpPr>
          <p:nvPr/>
        </p:nvSpPr>
        <p:spPr bwMode="auto">
          <a:xfrm>
            <a:off x="1468624" y="2950872"/>
            <a:ext cx="45544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3200" dirty="0" smtClean="0">
                <a:solidFill>
                  <a:schemeClr val="tx2"/>
                </a:solidFill>
              </a:rPr>
              <a:t>Statistische bevraging</a:t>
            </a:r>
            <a:endParaRPr lang="nl-NL" altLang="nl-BE" sz="3200" dirty="0">
              <a:solidFill>
                <a:schemeClr val="tx2"/>
              </a:solidFill>
            </a:endParaRPr>
          </a:p>
        </p:txBody>
      </p:sp>
      <p:sp>
        <p:nvSpPr>
          <p:cNvPr id="98" name="Text Box 220"/>
          <p:cNvSpPr txBox="1">
            <a:spLocks noChangeArrowheads="1"/>
          </p:cNvSpPr>
          <p:nvPr/>
        </p:nvSpPr>
        <p:spPr bwMode="auto">
          <a:xfrm rot="20620200">
            <a:off x="322682" y="1975088"/>
            <a:ext cx="4536242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3600" dirty="0" smtClean="0">
                <a:solidFill>
                  <a:schemeClr val="accent6"/>
                </a:solidFill>
              </a:rPr>
              <a:t>Toegangsbeperking</a:t>
            </a:r>
            <a:endParaRPr lang="nl-NL" altLang="nl-BE" sz="2800" dirty="0">
              <a:solidFill>
                <a:schemeClr val="accent6"/>
              </a:solidFill>
            </a:endParaRPr>
          </a:p>
        </p:txBody>
      </p:sp>
      <p:sp>
        <p:nvSpPr>
          <p:cNvPr id="15" name="Text Box 116"/>
          <p:cNvSpPr txBox="1">
            <a:spLocks noChangeArrowheads="1"/>
          </p:cNvSpPr>
          <p:nvPr/>
        </p:nvSpPr>
        <p:spPr bwMode="auto">
          <a:xfrm>
            <a:off x="1478149" y="3543867"/>
            <a:ext cx="468750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2400" b="0" dirty="0" smtClean="0">
                <a:solidFill>
                  <a:schemeClr val="tx2"/>
                </a:solidFill>
              </a:rPr>
              <a:t>Beperking tot aggregatiefuncties.</a:t>
            </a:r>
            <a:br>
              <a:rPr lang="nl-BE" altLang="nl-BE" sz="2400" b="0" dirty="0" smtClean="0">
                <a:solidFill>
                  <a:schemeClr val="tx2"/>
                </a:solidFill>
              </a:rPr>
            </a:br>
            <a:r>
              <a:rPr lang="nl-BE" altLang="nl-BE" sz="2000" b="0" dirty="0" smtClean="0"/>
              <a:t>Bv. MIN, MAX, SUM, COUNT</a:t>
            </a:r>
            <a:endParaRPr lang="nl-NL" altLang="nl-BE" sz="2000" b="0" dirty="0"/>
          </a:p>
        </p:txBody>
      </p:sp>
      <p:pic>
        <p:nvPicPr>
          <p:cNvPr id="4100" name="Picture 4" descr="http://images.uncyc.org/nl/e/e2/Statistiekjeuh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5" y="4106456"/>
            <a:ext cx="1803400" cy="258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116"/>
          <p:cNvSpPr txBox="1">
            <a:spLocks noChangeArrowheads="1"/>
          </p:cNvSpPr>
          <p:nvPr/>
        </p:nvSpPr>
        <p:spPr bwMode="auto">
          <a:xfrm>
            <a:off x="1478149" y="4561488"/>
            <a:ext cx="584204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2400" b="0" dirty="0" smtClean="0">
                <a:solidFill>
                  <a:schemeClr val="tx2"/>
                </a:solidFill>
              </a:rPr>
              <a:t>Teruggeven van benaderende resultaten.</a:t>
            </a:r>
            <a:br>
              <a:rPr lang="nl-BE" altLang="nl-BE" sz="2400" b="0" dirty="0" smtClean="0">
                <a:solidFill>
                  <a:schemeClr val="tx2"/>
                </a:solidFill>
              </a:rPr>
            </a:br>
            <a:r>
              <a:rPr lang="nl-BE" altLang="nl-BE" sz="2000" b="0" dirty="0" smtClean="0"/>
              <a:t>Bv. [2500,3000] i.p.v. 2864</a:t>
            </a:r>
            <a:endParaRPr lang="nl-NL" altLang="nl-BE" sz="2000" b="0" dirty="0"/>
          </a:p>
        </p:txBody>
      </p:sp>
      <p:sp>
        <p:nvSpPr>
          <p:cNvPr id="14" name="Text Box 116"/>
          <p:cNvSpPr txBox="1">
            <a:spLocks noChangeArrowheads="1"/>
          </p:cNvSpPr>
          <p:nvPr/>
        </p:nvSpPr>
        <p:spPr bwMode="auto">
          <a:xfrm>
            <a:off x="1478149" y="5579110"/>
            <a:ext cx="572663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2400" b="0" dirty="0" smtClean="0">
                <a:solidFill>
                  <a:schemeClr val="tx2"/>
                </a:solidFill>
              </a:rPr>
              <a:t>Teruggeven van benaderende aantallen.</a:t>
            </a:r>
            <a:br>
              <a:rPr lang="nl-BE" altLang="nl-BE" sz="2400" b="0" dirty="0" smtClean="0">
                <a:solidFill>
                  <a:schemeClr val="tx2"/>
                </a:solidFill>
              </a:rPr>
            </a:br>
            <a:r>
              <a:rPr lang="nl-BE" altLang="nl-BE" sz="2000" b="0" dirty="0" smtClean="0"/>
              <a:t>Bv. </a:t>
            </a:r>
            <a:r>
              <a:rPr lang="nl-BE" altLang="nl-BE" sz="2000" b="0" dirty="0"/>
              <a:t>a</a:t>
            </a:r>
            <a:r>
              <a:rPr lang="nl-BE" altLang="nl-BE" sz="2000" b="0" dirty="0" smtClean="0"/>
              <a:t>antal </a:t>
            </a:r>
            <a:r>
              <a:rPr lang="nl-BE" altLang="nl-BE" sz="2000" b="0" dirty="0" err="1" smtClean="0"/>
              <a:t>tuples</a:t>
            </a:r>
            <a:r>
              <a:rPr lang="nl-BE" altLang="nl-BE" sz="2000" b="0" dirty="0" smtClean="0"/>
              <a:t> in resultaat is [0,10]</a:t>
            </a:r>
            <a:endParaRPr lang="nl-NL" altLang="nl-BE" sz="2000" b="0" dirty="0"/>
          </a:p>
        </p:txBody>
      </p:sp>
    </p:spTree>
    <p:extLst>
      <p:ext uri="{BB962C8B-B14F-4D97-AF65-F5344CB8AC3E}">
        <p14:creationId xmlns:p14="http://schemas.microsoft.com/office/powerpoint/2010/main" val="1864075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Toegangscontrole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Toegangsbeperking</a:t>
            </a:r>
          </a:p>
          <a:p>
            <a:r>
              <a:rPr lang="nl-BE" sz="1400" dirty="0" smtClean="0"/>
              <a:t>Statistische bevraging</a:t>
            </a:r>
            <a:endParaRPr lang="nl-BE" sz="1400" dirty="0"/>
          </a:p>
        </p:txBody>
      </p:sp>
      <p:pic>
        <p:nvPicPr>
          <p:cNvPr id="4100" name="Picture 4" descr="http://images.uncyc.org/nl/e/e2/Statistiekjeuh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5" y="4106456"/>
            <a:ext cx="1803400" cy="258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108042" y="2905818"/>
            <a:ext cx="3168683" cy="11994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34279" y="1698435"/>
            <a:ext cx="8153400" cy="559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457200" lvl="1" indent="0">
              <a:lnSpc>
                <a:spcPct val="100000"/>
              </a:lnSpc>
              <a:buNone/>
            </a:pPr>
            <a:r>
              <a:rPr lang="en-GB" altLang="nl-BE" sz="3200" dirty="0" err="1" smtClean="0">
                <a:solidFill>
                  <a:schemeClr val="tx2"/>
                </a:solidFill>
                <a:latin typeface="+mn-lt"/>
              </a:rPr>
              <a:t>Voorbeelden</a:t>
            </a:r>
            <a:endParaRPr lang="en-GB" altLang="nl-BE" sz="3600" b="0" dirty="0">
              <a:effectLst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0588" y="3111015"/>
            <a:ext cx="63561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00000"/>
              </a:lnSpc>
            </a:pP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SELECT SUM(</a:t>
            </a:r>
            <a:r>
              <a:rPr lang="nl-NL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Waarde</a:t>
            </a: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 </a:t>
            </a:r>
            <a:b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FROM </a:t>
            </a:r>
            <a:r>
              <a:rPr lang="nl-NL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Schilderij</a:t>
            </a:r>
          </a:p>
          <a:p>
            <a:pPr lvl="2">
              <a:lnSpc>
                <a:spcPct val="100000"/>
              </a:lnSpc>
            </a:pP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nl-NL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Periode = 1499</a:t>
            </a:r>
            <a:endParaRPr lang="nl-NL" altLang="nl-BE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27367" y="4667943"/>
            <a:ext cx="3168683" cy="11994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Rectangle 17"/>
          <p:cNvSpPr/>
          <p:nvPr/>
        </p:nvSpPr>
        <p:spPr>
          <a:xfrm>
            <a:off x="2599913" y="4996965"/>
            <a:ext cx="63561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00000"/>
              </a:lnSpc>
            </a:pP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SELECT MIN(</a:t>
            </a:r>
            <a:r>
              <a:rPr lang="nl-NL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Geboren</a:t>
            </a: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 </a:t>
            </a:r>
            <a:b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FROM </a:t>
            </a:r>
            <a:r>
              <a:rPr lang="nl-NL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Artiest</a:t>
            </a:r>
          </a:p>
        </p:txBody>
      </p:sp>
    </p:spTree>
    <p:extLst>
      <p:ext uri="{BB962C8B-B14F-4D97-AF65-F5344CB8AC3E}">
        <p14:creationId xmlns:p14="http://schemas.microsoft.com/office/powerpoint/2010/main" val="3293036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Toegangscontrole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Toegangsbeperking</a:t>
            </a:r>
          </a:p>
          <a:p>
            <a:r>
              <a:rPr lang="nl-BE" sz="1400" dirty="0" smtClean="0"/>
              <a:t>Statistische bevraging</a:t>
            </a:r>
            <a:endParaRPr lang="nl-BE" sz="1400" dirty="0"/>
          </a:p>
        </p:txBody>
      </p:sp>
      <p:pic>
        <p:nvPicPr>
          <p:cNvPr id="1026" name="Picture 2" descr="http://mi021.files.wordpress.com/2013/04/hack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75" y="2611437"/>
            <a:ext cx="4762500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34279" y="1698435"/>
            <a:ext cx="8153400" cy="55991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457200" lvl="1" indent="0">
              <a:lnSpc>
                <a:spcPct val="100000"/>
              </a:lnSpc>
              <a:buNone/>
            </a:pPr>
            <a:r>
              <a:rPr lang="en-GB" altLang="nl-BE" sz="3200" b="1" dirty="0" err="1" smtClean="0">
                <a:solidFill>
                  <a:schemeClr val="accent3"/>
                </a:solidFill>
                <a:latin typeface="+mn-lt"/>
              </a:rPr>
              <a:t>Zeer</a:t>
            </a:r>
            <a:r>
              <a:rPr lang="en-GB" altLang="nl-BE" sz="3200" b="1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GB" altLang="nl-BE" sz="3200" b="1" dirty="0" err="1" smtClean="0">
                <a:solidFill>
                  <a:schemeClr val="accent3"/>
                </a:solidFill>
                <a:latin typeface="+mn-lt"/>
              </a:rPr>
              <a:t>gevoelig</a:t>
            </a:r>
            <a:r>
              <a:rPr lang="en-GB" altLang="nl-BE" sz="3200" b="1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GB" altLang="nl-BE" sz="3200" b="1" dirty="0" err="1" smtClean="0">
                <a:solidFill>
                  <a:schemeClr val="accent3"/>
                </a:solidFill>
                <a:latin typeface="+mn-lt"/>
              </a:rPr>
              <a:t>voor</a:t>
            </a:r>
            <a:r>
              <a:rPr lang="en-GB" altLang="nl-BE" sz="3200" b="1" dirty="0" smtClean="0">
                <a:solidFill>
                  <a:schemeClr val="accent3"/>
                </a:solidFill>
                <a:latin typeface="+mn-lt"/>
              </a:rPr>
              <a:t> ‘covert channels’</a:t>
            </a:r>
            <a:endParaRPr lang="en-GB" altLang="nl-BE" sz="3600" b="1" dirty="0">
              <a:solidFill>
                <a:schemeClr val="accent3"/>
              </a:solidFill>
              <a:effectLst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96925" y="5965635"/>
            <a:ext cx="8153400" cy="55991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457200" lvl="1" indent="0" algn="r">
              <a:lnSpc>
                <a:spcPct val="100000"/>
              </a:lnSpc>
              <a:buNone/>
            </a:pPr>
            <a:r>
              <a:rPr lang="en-GB" altLang="nl-BE" sz="3200" b="1" dirty="0" err="1" smtClean="0">
                <a:solidFill>
                  <a:schemeClr val="accent3"/>
                </a:solidFill>
                <a:latin typeface="+mn-lt"/>
              </a:rPr>
              <a:t>Vereist</a:t>
            </a:r>
            <a:r>
              <a:rPr lang="en-GB" altLang="nl-BE" sz="3200" b="1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GB" altLang="nl-BE" sz="3200" b="1" dirty="0" err="1" smtClean="0">
                <a:solidFill>
                  <a:schemeClr val="accent3"/>
                </a:solidFill>
                <a:latin typeface="+mn-lt"/>
              </a:rPr>
              <a:t>een</a:t>
            </a:r>
            <a:r>
              <a:rPr lang="en-GB" altLang="nl-BE" sz="3200" b="1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GB" altLang="nl-BE" sz="3200" b="1" dirty="0" err="1" smtClean="0">
                <a:solidFill>
                  <a:schemeClr val="accent3"/>
                </a:solidFill>
                <a:latin typeface="+mn-lt"/>
              </a:rPr>
              <a:t>strikte</a:t>
            </a:r>
            <a:r>
              <a:rPr lang="en-GB" altLang="nl-BE" sz="3200" b="1" dirty="0" smtClean="0">
                <a:solidFill>
                  <a:schemeClr val="accent3"/>
                </a:solidFill>
                <a:latin typeface="+mn-lt"/>
              </a:rPr>
              <a:t> ‘flow’-</a:t>
            </a:r>
            <a:r>
              <a:rPr lang="en-GB" altLang="nl-BE" sz="3200" b="1" dirty="0" err="1" smtClean="0">
                <a:solidFill>
                  <a:schemeClr val="accent3"/>
                </a:solidFill>
                <a:latin typeface="+mn-lt"/>
              </a:rPr>
              <a:t>controle</a:t>
            </a:r>
            <a:endParaRPr lang="en-GB" altLang="nl-BE" sz="3600" b="1" dirty="0"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96896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Toegangscontrole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Toegangsbeperking</a:t>
            </a:r>
          </a:p>
          <a:p>
            <a:r>
              <a:rPr lang="nl-BE" sz="1400" dirty="0" smtClean="0"/>
              <a:t>Statistische bevraging</a:t>
            </a:r>
            <a:endParaRPr lang="nl-BE" sz="1400" dirty="0"/>
          </a:p>
        </p:txBody>
      </p:sp>
      <p:sp>
        <p:nvSpPr>
          <p:cNvPr id="11" name="Rectangle 10"/>
          <p:cNvSpPr/>
          <p:nvPr/>
        </p:nvSpPr>
        <p:spPr>
          <a:xfrm>
            <a:off x="1108042" y="4620318"/>
            <a:ext cx="3168683" cy="11994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34279" y="1698435"/>
            <a:ext cx="8153400" cy="559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457200" lvl="1" indent="0">
              <a:lnSpc>
                <a:spcPct val="100000"/>
              </a:lnSpc>
              <a:buNone/>
            </a:pPr>
            <a:r>
              <a:rPr lang="en-GB" altLang="nl-BE" sz="3200" dirty="0" err="1" smtClean="0">
                <a:solidFill>
                  <a:schemeClr val="tx2"/>
                </a:solidFill>
                <a:latin typeface="+mn-lt"/>
              </a:rPr>
              <a:t>Voorbeeld</a:t>
            </a:r>
            <a:endParaRPr lang="en-GB" altLang="nl-BE" sz="3600" b="0" dirty="0">
              <a:effectLst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0588" y="4787415"/>
            <a:ext cx="63561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00000"/>
              </a:lnSpc>
            </a:pP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SELECT SUM(</a:t>
            </a:r>
            <a:r>
              <a:rPr lang="nl-NL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Waarde</a:t>
            </a: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 </a:t>
            </a:r>
            <a:b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FROM </a:t>
            </a:r>
            <a:r>
              <a:rPr lang="nl-NL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Schilderij</a:t>
            </a:r>
          </a:p>
          <a:p>
            <a:pPr lvl="2">
              <a:lnSpc>
                <a:spcPct val="100000"/>
              </a:lnSpc>
            </a:pP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nl-NL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Periode = 1499</a:t>
            </a:r>
            <a:endParaRPr lang="nl-NL" altLang="nl-BE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08042" y="2949655"/>
            <a:ext cx="3168683" cy="11994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Rectangle 17"/>
          <p:cNvSpPr/>
          <p:nvPr/>
        </p:nvSpPr>
        <p:spPr>
          <a:xfrm>
            <a:off x="365092" y="3113348"/>
            <a:ext cx="63561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00000"/>
              </a:lnSpc>
            </a:pP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SELECT COUNT(</a:t>
            </a:r>
            <a:r>
              <a:rPr lang="nl-NL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*</a:t>
            </a: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 </a:t>
            </a:r>
            <a:b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FROM </a:t>
            </a:r>
            <a: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Schilderij</a:t>
            </a:r>
          </a:p>
          <a:p>
            <a:pPr lvl="2">
              <a:lnSpc>
                <a:spcPct val="100000"/>
              </a:lnSpc>
            </a:pP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Periode = 1499</a:t>
            </a:r>
            <a:endParaRPr lang="nl-NL" altLang="nl-BE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 descr="http://mi021.files.wordpress.com/2013/04/hack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263" y="1581490"/>
            <a:ext cx="2381250" cy="155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5092" y="4164374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nl-BE" sz="2000" dirty="0">
                <a:solidFill>
                  <a:schemeClr val="tx2"/>
                </a:solidFill>
              </a:rPr>
              <a:t>en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510979" y="3604700"/>
            <a:ext cx="19543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nl-BE" altLang="nl-BE" sz="1800" dirty="0"/>
              <a:t>Stel resultaat is </a:t>
            </a:r>
            <a:r>
              <a:rPr lang="nl-BE" altLang="nl-BE" sz="1800" dirty="0">
                <a:solidFill>
                  <a:srgbClr val="FF0000"/>
                </a:solidFill>
              </a:rPr>
              <a:t>1</a:t>
            </a:r>
            <a:endParaRPr lang="en-US" altLang="nl-BE" sz="1800" dirty="0">
              <a:solidFill>
                <a:srgbClr val="FF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10979" y="4053279"/>
            <a:ext cx="3072316" cy="1411989"/>
            <a:chOff x="4510979" y="4053279"/>
            <a:chExt cx="3072316" cy="1411989"/>
          </a:xfrm>
        </p:grpSpPr>
        <p:sp>
          <p:nvSpPr>
            <p:cNvPr id="14" name="Line 5"/>
            <p:cNvSpPr>
              <a:spLocks noChangeShapeType="1"/>
            </p:cNvSpPr>
            <p:nvPr/>
          </p:nvSpPr>
          <p:spPr bwMode="auto">
            <a:xfrm>
              <a:off x="5466654" y="4053279"/>
              <a:ext cx="0" cy="622300"/>
            </a:xfrm>
            <a:prstGeom prst="line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  <a:round/>
              <a:headEnd/>
              <a:tailEnd type="triangl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4510979" y="4818937"/>
              <a:ext cx="307231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nl-BE" altLang="nl-BE" sz="1800" dirty="0" smtClean="0"/>
                <a:t>SUM(</a:t>
              </a:r>
              <a:r>
                <a:rPr lang="nl-BE" altLang="nl-BE" sz="1800" i="1" dirty="0" smtClean="0"/>
                <a:t>Waarde</a:t>
              </a:r>
              <a:r>
                <a:rPr lang="nl-BE" altLang="nl-BE" sz="1800" dirty="0" smtClean="0"/>
                <a:t>) </a:t>
              </a:r>
              <a:r>
                <a:rPr lang="nl-BE" altLang="nl-BE" sz="1800" dirty="0"/>
                <a:t>= </a:t>
              </a:r>
              <a:r>
                <a:rPr lang="nl-BE" altLang="nl-BE" sz="1800" dirty="0">
                  <a:solidFill>
                    <a:schemeClr val="tx1"/>
                  </a:solidFill>
                </a:rPr>
                <a:t>75.000.000</a:t>
              </a:r>
              <a:r>
                <a:rPr lang="nl-BE" altLang="nl-BE" sz="1800" dirty="0"/>
                <a:t/>
              </a:r>
              <a:br>
                <a:rPr lang="nl-BE" altLang="nl-BE" sz="1800" dirty="0"/>
              </a:br>
              <a:r>
                <a:rPr lang="nl-BE" altLang="nl-BE" sz="1800" dirty="0"/>
                <a:t>‘Covert </a:t>
              </a:r>
              <a:r>
                <a:rPr lang="nl-BE" altLang="nl-BE" sz="1800" dirty="0" err="1"/>
                <a:t>chanel</a:t>
              </a:r>
              <a:r>
                <a:rPr lang="nl-BE" altLang="nl-BE" sz="1800" dirty="0" smtClean="0"/>
                <a:t>’  gevonden</a:t>
              </a:r>
              <a:endParaRPr lang="en-US" altLang="nl-BE" sz="18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529137" y="5489655"/>
            <a:ext cx="3824287" cy="1278156"/>
            <a:chOff x="4529137" y="5489655"/>
            <a:chExt cx="3824287" cy="1278156"/>
          </a:xfrm>
        </p:grpSpPr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5466654" y="5489655"/>
              <a:ext cx="0" cy="622300"/>
            </a:xfrm>
            <a:prstGeom prst="line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  <a:round/>
              <a:headEnd/>
              <a:tailEnd type="triangl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4529137" y="6121480"/>
              <a:ext cx="382428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nl-BE" altLang="nl-BE" sz="1800" dirty="0"/>
                <a:t>Werken met </a:t>
              </a:r>
              <a:r>
                <a:rPr lang="nl-BE" altLang="nl-BE" sz="1800" dirty="0" smtClean="0"/>
                <a:t>ondergrens voor </a:t>
              </a:r>
              <a:r>
                <a:rPr lang="nl-BE" altLang="nl-BE" sz="1800" dirty="0"/>
                <a:t>aantal </a:t>
              </a:r>
              <a:r>
                <a:rPr lang="nl-BE" altLang="nl-BE" sz="1800" dirty="0" err="1"/>
                <a:t>tuples</a:t>
              </a:r>
              <a:r>
                <a:rPr lang="nl-BE" altLang="nl-BE" sz="1800" dirty="0"/>
                <a:t> in </a:t>
              </a:r>
              <a:r>
                <a:rPr lang="nl-BE" altLang="nl-BE" sz="1800" dirty="0" smtClean="0"/>
                <a:t>resultaat</a:t>
              </a:r>
              <a:endParaRPr lang="en-US" altLang="nl-BE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939239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Toegangscontrole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Toegangsbeperking</a:t>
            </a:r>
          </a:p>
          <a:p>
            <a:r>
              <a:rPr lang="nl-BE" sz="1400" dirty="0" smtClean="0"/>
              <a:t>Statistische bevraging</a:t>
            </a:r>
            <a:endParaRPr lang="nl-BE" sz="1400" dirty="0"/>
          </a:p>
        </p:txBody>
      </p:sp>
      <p:sp>
        <p:nvSpPr>
          <p:cNvPr id="11" name="Rectangle 10"/>
          <p:cNvSpPr/>
          <p:nvPr/>
        </p:nvSpPr>
        <p:spPr>
          <a:xfrm>
            <a:off x="852198" y="3574833"/>
            <a:ext cx="3168683" cy="11994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34279" y="1460310"/>
            <a:ext cx="8153400" cy="559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457200" lvl="1" indent="0">
              <a:lnSpc>
                <a:spcPct val="100000"/>
              </a:lnSpc>
              <a:buNone/>
            </a:pPr>
            <a:r>
              <a:rPr lang="en-GB" altLang="nl-BE" sz="3200" dirty="0" err="1" smtClean="0">
                <a:solidFill>
                  <a:schemeClr val="tx2"/>
                </a:solidFill>
                <a:latin typeface="+mn-lt"/>
              </a:rPr>
              <a:t>Voorbeeld</a:t>
            </a:r>
            <a:endParaRPr lang="en-GB" altLang="nl-BE" sz="3600" b="0" dirty="0">
              <a:effectLst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4744" y="3741930"/>
            <a:ext cx="63561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00000"/>
              </a:lnSpc>
            </a:pP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SELECT SUM(</a:t>
            </a:r>
            <a:r>
              <a:rPr lang="nl-NL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Waarde</a:t>
            </a: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 </a:t>
            </a:r>
            <a:b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FROM </a:t>
            </a:r>
            <a:r>
              <a:rPr lang="nl-NL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Schilderij</a:t>
            </a:r>
          </a:p>
          <a:p>
            <a:pPr lvl="2">
              <a:lnSpc>
                <a:spcPct val="100000"/>
              </a:lnSpc>
            </a:pP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NOT(</a:t>
            </a:r>
            <a:r>
              <a:rPr lang="nl-NL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Periode = 1499</a:t>
            </a: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nl-NL" altLang="nl-BE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52199" y="2183073"/>
            <a:ext cx="3168683" cy="11994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Rectangle 17"/>
          <p:cNvSpPr/>
          <p:nvPr/>
        </p:nvSpPr>
        <p:spPr>
          <a:xfrm>
            <a:off x="109249" y="2346766"/>
            <a:ext cx="63561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00000"/>
              </a:lnSpc>
            </a:pP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SELECT COUNT(</a:t>
            </a:r>
            <a:r>
              <a:rPr lang="nl-NL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*</a:t>
            </a: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 </a:t>
            </a:r>
            <a:b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FROM </a:t>
            </a:r>
            <a: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Schilderij</a:t>
            </a:r>
          </a:p>
          <a:p>
            <a:pPr lvl="2">
              <a:lnSpc>
                <a:spcPct val="100000"/>
              </a:lnSpc>
            </a:pP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NOT(</a:t>
            </a:r>
            <a:r>
              <a:rPr lang="nl-NL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Periode = 1499</a:t>
            </a: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nl-NL" altLang="nl-BE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 descr="http://mi021.files.wordpress.com/2013/04/hack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263" y="1343365"/>
            <a:ext cx="2381250" cy="155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8606" y="3248527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nl-BE" sz="2000" dirty="0">
                <a:solidFill>
                  <a:schemeClr val="tx2"/>
                </a:solidFill>
              </a:rPr>
              <a:t>en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486899" y="2993097"/>
            <a:ext cx="37240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nl-BE" altLang="nl-BE" sz="1800" dirty="0" smtClean="0"/>
              <a:t>Resultaat </a:t>
            </a:r>
            <a:r>
              <a:rPr lang="nl-BE" altLang="nl-BE" sz="1800" dirty="0"/>
              <a:t>is </a:t>
            </a:r>
            <a:r>
              <a:rPr lang="nl-BE" altLang="nl-BE" sz="1800" dirty="0" smtClean="0">
                <a:solidFill>
                  <a:srgbClr val="FF0000"/>
                </a:solidFill>
              </a:rPr>
              <a:t>totaal aantal </a:t>
            </a:r>
            <a:r>
              <a:rPr lang="nl-BE" altLang="nl-BE" sz="1800" dirty="0" err="1" smtClean="0">
                <a:solidFill>
                  <a:srgbClr val="FF0000"/>
                </a:solidFill>
              </a:rPr>
              <a:t>tuples</a:t>
            </a:r>
            <a:r>
              <a:rPr lang="nl-BE" altLang="nl-BE" sz="1800" dirty="0" smtClean="0">
                <a:solidFill>
                  <a:srgbClr val="FF0000"/>
                </a:solidFill>
              </a:rPr>
              <a:t> - 1</a:t>
            </a:r>
            <a:endParaRPr lang="en-US" altLang="nl-BE" sz="1800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481512" y="3623271"/>
            <a:ext cx="3072316" cy="1068314"/>
            <a:chOff x="4481512" y="3620655"/>
            <a:chExt cx="3072316" cy="1068314"/>
          </a:xfrm>
        </p:grpSpPr>
        <p:sp>
          <p:nvSpPr>
            <p:cNvPr id="14" name="Line 5"/>
            <p:cNvSpPr>
              <a:spLocks noChangeShapeType="1"/>
            </p:cNvSpPr>
            <p:nvPr/>
          </p:nvSpPr>
          <p:spPr bwMode="auto">
            <a:xfrm>
              <a:off x="5437187" y="3620655"/>
              <a:ext cx="0" cy="622300"/>
            </a:xfrm>
            <a:prstGeom prst="line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  <a:round/>
              <a:headEnd/>
              <a:tailEnd type="triangl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4481512" y="4319637"/>
              <a:ext cx="30723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nl-BE" altLang="nl-BE" sz="1800" dirty="0" smtClean="0"/>
                <a:t>SUM(</a:t>
              </a:r>
              <a:r>
                <a:rPr lang="nl-BE" altLang="nl-BE" sz="1800" i="1" dirty="0" smtClean="0"/>
                <a:t>Waarde</a:t>
              </a:r>
              <a:r>
                <a:rPr lang="nl-BE" altLang="nl-BE" sz="1800" dirty="0" smtClean="0"/>
                <a:t>) </a:t>
              </a:r>
              <a:r>
                <a:rPr lang="nl-BE" altLang="nl-BE" sz="1800" dirty="0"/>
                <a:t>= </a:t>
              </a:r>
              <a:r>
                <a:rPr lang="nl-BE" altLang="nl-BE" sz="1800" dirty="0" smtClean="0">
                  <a:solidFill>
                    <a:schemeClr val="tx1"/>
                  </a:solidFill>
                </a:rPr>
                <a:t>46.000.000</a:t>
              </a:r>
              <a:endParaRPr lang="en-US" altLang="nl-BE" sz="1800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852198" y="4965484"/>
            <a:ext cx="3168683" cy="8352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Rectangle 21"/>
          <p:cNvSpPr/>
          <p:nvPr/>
        </p:nvSpPr>
        <p:spPr>
          <a:xfrm>
            <a:off x="124744" y="5132580"/>
            <a:ext cx="63561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00000"/>
              </a:lnSpc>
            </a:pP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SELECT SUM(</a:t>
            </a:r>
            <a:r>
              <a:rPr lang="nl-NL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Waarde</a:t>
            </a: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 </a:t>
            </a:r>
            <a:b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FROM </a:t>
            </a:r>
            <a:r>
              <a:rPr lang="nl-NL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Schilderij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-8606" y="4639177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nl-BE" sz="2000" dirty="0">
                <a:solidFill>
                  <a:schemeClr val="tx2"/>
                </a:solidFill>
              </a:rPr>
              <a:t>en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460874" y="4802865"/>
            <a:ext cx="3200556" cy="1039739"/>
            <a:chOff x="4481512" y="3649230"/>
            <a:chExt cx="3200556" cy="1039739"/>
          </a:xfrm>
        </p:grpSpPr>
        <p:sp>
          <p:nvSpPr>
            <p:cNvPr id="25" name="Line 5"/>
            <p:cNvSpPr>
              <a:spLocks noChangeShapeType="1"/>
            </p:cNvSpPr>
            <p:nvPr/>
          </p:nvSpPr>
          <p:spPr bwMode="auto">
            <a:xfrm>
              <a:off x="5437187" y="3649230"/>
              <a:ext cx="0" cy="622300"/>
            </a:xfrm>
            <a:prstGeom prst="line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  <a:round/>
              <a:headEnd/>
              <a:tailEnd type="triangl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6" name="Text Box 6"/>
            <p:cNvSpPr txBox="1">
              <a:spLocks noChangeArrowheads="1"/>
            </p:cNvSpPr>
            <p:nvPr/>
          </p:nvSpPr>
          <p:spPr bwMode="auto">
            <a:xfrm>
              <a:off x="4481512" y="4319637"/>
              <a:ext cx="32005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nl-BE" altLang="nl-BE" sz="1800" dirty="0" smtClean="0"/>
                <a:t>SUM(</a:t>
              </a:r>
              <a:r>
                <a:rPr lang="nl-BE" altLang="nl-BE" sz="1800" i="1" dirty="0" smtClean="0"/>
                <a:t>Waarde</a:t>
              </a:r>
              <a:r>
                <a:rPr lang="nl-BE" altLang="nl-BE" sz="1800" dirty="0" smtClean="0"/>
                <a:t>) </a:t>
              </a:r>
              <a:r>
                <a:rPr lang="nl-BE" altLang="nl-BE" sz="1800" dirty="0"/>
                <a:t>= </a:t>
              </a:r>
              <a:r>
                <a:rPr lang="nl-BE" altLang="nl-BE" sz="1800" dirty="0" smtClean="0">
                  <a:solidFill>
                    <a:schemeClr val="tx1"/>
                  </a:solidFill>
                </a:rPr>
                <a:t>121.000.000</a:t>
              </a:r>
              <a:endParaRPr lang="en-US" altLang="nl-BE" sz="18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353671" y="5932108"/>
            <a:ext cx="6588223" cy="646331"/>
            <a:chOff x="2353671" y="6170233"/>
            <a:chExt cx="6588223" cy="646331"/>
          </a:xfrm>
        </p:grpSpPr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2902945" y="6170233"/>
              <a:ext cx="603894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buChar char="•"/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accent2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accent2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nl-BE" altLang="nl-BE" sz="1800" dirty="0" smtClean="0"/>
                <a:t>Verschil: </a:t>
              </a:r>
              <a:r>
                <a:rPr lang="nl-BE" altLang="nl-BE" sz="1800" dirty="0" smtClean="0">
                  <a:solidFill>
                    <a:schemeClr val="tx1"/>
                  </a:solidFill>
                </a:rPr>
                <a:t>121.000.000 – 46.000.000 = 75.000.000</a:t>
              </a:r>
            </a:p>
            <a:p>
              <a:pPr eaLnBrk="1" hangingPunct="1">
                <a:buFontTx/>
                <a:buNone/>
              </a:pPr>
              <a:r>
                <a:rPr lang="nl-BE" altLang="nl-BE" sz="1800" dirty="0" smtClean="0"/>
                <a:t>‘Covert </a:t>
              </a:r>
              <a:r>
                <a:rPr lang="nl-BE" altLang="nl-BE" sz="1800" dirty="0" err="1" smtClean="0"/>
                <a:t>channel</a:t>
              </a:r>
              <a:r>
                <a:rPr lang="nl-BE" altLang="nl-BE" sz="1800" dirty="0" smtClean="0"/>
                <a:t>’ </a:t>
              </a:r>
              <a:r>
                <a:rPr lang="nl-BE" altLang="nl-BE" sz="1800" dirty="0"/>
                <a:t>gevonden</a:t>
              </a:r>
              <a:endParaRPr lang="en-US" altLang="nl-BE" sz="1800" dirty="0"/>
            </a:p>
          </p:txBody>
        </p:sp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2353671" y="6372225"/>
              <a:ext cx="549274" cy="0"/>
            </a:xfrm>
            <a:prstGeom prst="line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  <a:round/>
              <a:headEnd/>
              <a:tailEnd type="triangl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6911740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Toegangscontrole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Toegangsbeperking</a:t>
            </a:r>
          </a:p>
          <a:p>
            <a:r>
              <a:rPr lang="nl-BE" sz="1400" dirty="0" smtClean="0"/>
              <a:t>Statistische bevraging</a:t>
            </a:r>
            <a:endParaRPr lang="nl-BE" sz="1400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013618" y="4114977"/>
            <a:ext cx="6556711" cy="55991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457200" lvl="1" indent="0" algn="ctr">
              <a:lnSpc>
                <a:spcPct val="100000"/>
              </a:lnSpc>
              <a:buNone/>
            </a:pPr>
            <a:r>
              <a:rPr lang="en-GB" altLang="nl-BE" sz="3200" b="1" dirty="0" err="1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Algemeen</a:t>
            </a:r>
            <a:r>
              <a:rPr lang="en-GB" altLang="nl-BE" sz="32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n-GB" altLang="nl-BE" sz="3200" b="1" dirty="0" err="1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kunnen</a:t>
            </a:r>
            <a:r>
              <a:rPr lang="en-GB" altLang="nl-BE" sz="32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n-GB" altLang="nl-BE" sz="3200" b="1" dirty="0" err="1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er</a:t>
            </a:r>
            <a:r>
              <a:rPr lang="en-GB" altLang="nl-BE" sz="32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n-GB" altLang="nl-BE" sz="3200" b="1" dirty="0" err="1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altijd</a:t>
            </a:r>
            <a:r>
              <a:rPr lang="en-GB" altLang="nl-BE" sz="32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br>
              <a:rPr lang="en-GB" altLang="nl-BE" sz="32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</a:br>
            <a:r>
              <a:rPr lang="en-GB" altLang="nl-BE" sz="32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trackers </a:t>
            </a:r>
            <a:r>
              <a:rPr lang="en-GB" altLang="nl-BE" sz="3200" b="1" dirty="0" err="1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worden</a:t>
            </a:r>
            <a:r>
              <a:rPr lang="en-GB" altLang="nl-BE" sz="32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n-GB" altLang="nl-BE" sz="3200" b="1" dirty="0" err="1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gevonden</a:t>
            </a:r>
            <a:r>
              <a:rPr lang="en-GB" altLang="nl-BE" sz="32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!</a:t>
            </a:r>
            <a:endParaRPr lang="en-GB" altLang="nl-BE" sz="3600" b="1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pic>
        <p:nvPicPr>
          <p:cNvPr id="10" name="Picture 2" descr="http://mi021.files.wordpress.com/2013/04/hack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263" y="1343365"/>
            <a:ext cx="2381250" cy="155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Box 116"/>
          <p:cNvSpPr txBox="1">
            <a:spLocks noChangeArrowheads="1"/>
          </p:cNvSpPr>
          <p:nvPr/>
        </p:nvSpPr>
        <p:spPr bwMode="auto">
          <a:xfrm>
            <a:off x="556011" y="1674522"/>
            <a:ext cx="16432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3200" dirty="0" err="1" smtClean="0">
                <a:solidFill>
                  <a:schemeClr val="tx2"/>
                </a:solidFill>
              </a:rPr>
              <a:t>Tracker</a:t>
            </a:r>
            <a:endParaRPr lang="nl-NL" altLang="nl-BE" sz="3200" dirty="0">
              <a:solidFill>
                <a:schemeClr val="tx2"/>
              </a:solidFill>
            </a:endParaRPr>
          </a:p>
        </p:txBody>
      </p:sp>
      <p:sp>
        <p:nvSpPr>
          <p:cNvPr id="29" name="Text Box 116"/>
          <p:cNvSpPr txBox="1">
            <a:spLocks noChangeArrowheads="1"/>
          </p:cNvSpPr>
          <p:nvPr/>
        </p:nvSpPr>
        <p:spPr bwMode="auto">
          <a:xfrm>
            <a:off x="565536" y="2267517"/>
            <a:ext cx="55980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2400" b="0" dirty="0" smtClean="0">
                <a:solidFill>
                  <a:schemeClr val="tx2"/>
                </a:solidFill>
              </a:rPr>
              <a:t>Sequentie van geldige zoekopdrachten </a:t>
            </a:r>
            <a:br>
              <a:rPr lang="nl-BE" altLang="nl-BE" sz="2400" b="0" dirty="0" smtClean="0">
                <a:solidFill>
                  <a:schemeClr val="tx2"/>
                </a:solidFill>
              </a:rPr>
            </a:br>
            <a:r>
              <a:rPr lang="nl-BE" altLang="nl-BE" sz="2400" b="0" dirty="0" smtClean="0">
                <a:solidFill>
                  <a:schemeClr val="tx2"/>
                </a:solidFill>
              </a:rPr>
              <a:t>die na uitvoering resulteert in een </a:t>
            </a:r>
            <a:br>
              <a:rPr lang="nl-BE" altLang="nl-BE" sz="2400" b="0" dirty="0" smtClean="0">
                <a:solidFill>
                  <a:schemeClr val="tx2"/>
                </a:solidFill>
              </a:rPr>
            </a:br>
            <a:r>
              <a:rPr lang="nl-BE" altLang="nl-BE" sz="2400" b="0" dirty="0" smtClean="0">
                <a:solidFill>
                  <a:schemeClr val="tx2"/>
                </a:solidFill>
              </a:rPr>
              <a:t>‘covert </a:t>
            </a:r>
            <a:r>
              <a:rPr lang="nl-BE" altLang="nl-BE" sz="2400" b="0" dirty="0" err="1" smtClean="0">
                <a:solidFill>
                  <a:schemeClr val="tx2"/>
                </a:solidFill>
              </a:rPr>
              <a:t>channel</a:t>
            </a:r>
            <a:r>
              <a:rPr lang="nl-BE" altLang="nl-BE" sz="2400" b="0" dirty="0" smtClean="0">
                <a:solidFill>
                  <a:schemeClr val="tx2"/>
                </a:solidFill>
              </a:rPr>
              <a:t>’.</a:t>
            </a:r>
            <a:endParaRPr lang="nl-NL" altLang="nl-BE" sz="2000" b="0" dirty="0"/>
          </a:p>
        </p:txBody>
      </p:sp>
      <p:pic>
        <p:nvPicPr>
          <p:cNvPr id="30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824" y="5064217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31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Toegangscontrole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Toegangsbeperking</a:t>
            </a:r>
          </a:p>
          <a:p>
            <a:r>
              <a:rPr lang="nl-BE" sz="1400" dirty="0" smtClean="0"/>
              <a:t>Statistische bevraging</a:t>
            </a:r>
            <a:endParaRPr lang="nl-BE" sz="1400" dirty="0"/>
          </a:p>
        </p:txBody>
      </p:sp>
      <p:pic>
        <p:nvPicPr>
          <p:cNvPr id="10" name="Picture 2" descr="http://mi021.files.wordpress.com/2013/04/hack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213" y="2804670"/>
            <a:ext cx="2615710" cy="171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796" y="5679706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116"/>
          <p:cNvSpPr txBox="1">
            <a:spLocks noChangeArrowheads="1"/>
          </p:cNvSpPr>
          <p:nvPr/>
        </p:nvSpPr>
        <p:spPr bwMode="auto">
          <a:xfrm>
            <a:off x="487549" y="1525871"/>
            <a:ext cx="59076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nl-BE" altLang="nl-BE" sz="2400" dirty="0" smtClean="0">
                <a:solidFill>
                  <a:schemeClr val="tx2"/>
                </a:solidFill>
              </a:rPr>
              <a:t>Technieken om ‘</a:t>
            </a:r>
            <a:r>
              <a:rPr lang="nl-BE" altLang="nl-BE" sz="2400" dirty="0" err="1" smtClean="0">
                <a:solidFill>
                  <a:schemeClr val="tx2"/>
                </a:solidFill>
              </a:rPr>
              <a:t>trackers</a:t>
            </a:r>
            <a:r>
              <a:rPr lang="nl-BE" altLang="nl-BE" sz="2400" dirty="0" smtClean="0">
                <a:solidFill>
                  <a:schemeClr val="tx2"/>
                </a:solidFill>
              </a:rPr>
              <a:t>’ te elimineren</a:t>
            </a:r>
            <a:r>
              <a:rPr lang="nl-NL" altLang="nl-BE" sz="2400" dirty="0" smtClean="0">
                <a:solidFill>
                  <a:schemeClr val="tx2"/>
                </a:solidFill>
              </a:rPr>
              <a:t>.</a:t>
            </a:r>
            <a:endParaRPr lang="en-US" altLang="nl-BE" sz="2400" dirty="0">
              <a:solidFill>
                <a:schemeClr val="tx2"/>
              </a:solidFill>
            </a:endParaRPr>
          </a:p>
        </p:txBody>
      </p:sp>
      <p:sp>
        <p:nvSpPr>
          <p:cNvPr id="13" name="Text Box 116"/>
          <p:cNvSpPr txBox="1">
            <a:spLocks noChangeArrowheads="1"/>
          </p:cNvSpPr>
          <p:nvPr/>
        </p:nvSpPr>
        <p:spPr bwMode="auto">
          <a:xfrm>
            <a:off x="516124" y="2680381"/>
            <a:ext cx="2664512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nl-BE" altLang="nl-BE" sz="2400" dirty="0" smtClean="0">
                <a:solidFill>
                  <a:schemeClr val="accent6">
                    <a:lumMod val="75000"/>
                  </a:schemeClr>
                </a:solidFill>
              </a:rPr>
              <a:t>Query </a:t>
            </a:r>
            <a:r>
              <a:rPr lang="nl-BE" altLang="nl-BE" sz="2400" dirty="0" err="1" smtClean="0">
                <a:solidFill>
                  <a:schemeClr val="accent6">
                    <a:lumMod val="75000"/>
                  </a:schemeClr>
                </a:solidFill>
              </a:rPr>
              <a:t>restriction</a:t>
            </a:r>
            <a:endParaRPr lang="en-US" altLang="nl-BE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 Box 116"/>
          <p:cNvSpPr txBox="1">
            <a:spLocks noChangeArrowheads="1"/>
          </p:cNvSpPr>
          <p:nvPr/>
        </p:nvSpPr>
        <p:spPr bwMode="auto">
          <a:xfrm>
            <a:off x="516124" y="4569462"/>
            <a:ext cx="2372765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nl-BE" altLang="nl-BE" sz="2400" dirty="0" smtClean="0">
                <a:solidFill>
                  <a:schemeClr val="accent6">
                    <a:lumMod val="75000"/>
                  </a:schemeClr>
                </a:solidFill>
              </a:rPr>
              <a:t>Data-</a:t>
            </a:r>
            <a:r>
              <a:rPr lang="nl-BE" altLang="nl-BE" sz="2400" dirty="0" err="1" smtClean="0">
                <a:solidFill>
                  <a:schemeClr val="accent6">
                    <a:lumMod val="75000"/>
                  </a:schemeClr>
                </a:solidFill>
              </a:rPr>
              <a:t>swapping</a:t>
            </a:r>
            <a:endParaRPr lang="en-US" altLang="nl-BE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 Box 116"/>
          <p:cNvSpPr txBox="1">
            <a:spLocks noChangeArrowheads="1"/>
          </p:cNvSpPr>
          <p:nvPr/>
        </p:nvSpPr>
        <p:spPr bwMode="auto">
          <a:xfrm>
            <a:off x="516124" y="3219477"/>
            <a:ext cx="517000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nl-BE" altLang="nl-BE" sz="2000" b="0" dirty="0" smtClean="0">
                <a:solidFill>
                  <a:schemeClr val="tx2"/>
                </a:solidFill>
              </a:rPr>
              <a:t>Beperk het aantal </a:t>
            </a:r>
            <a:r>
              <a:rPr lang="nl-BE" altLang="nl-BE" sz="2000" b="0" dirty="0" err="1" smtClean="0">
                <a:solidFill>
                  <a:schemeClr val="tx2"/>
                </a:solidFill>
              </a:rPr>
              <a:t>queries</a:t>
            </a:r>
            <a:r>
              <a:rPr lang="nl-BE" altLang="nl-BE" sz="2000" b="0" dirty="0" smtClean="0">
                <a:solidFill>
                  <a:schemeClr val="tx2"/>
                </a:solidFill>
              </a:rPr>
              <a:t> dat een gebruiker</a:t>
            </a:r>
            <a:br>
              <a:rPr lang="nl-BE" altLang="nl-BE" sz="2000" b="0" dirty="0" smtClean="0">
                <a:solidFill>
                  <a:schemeClr val="tx2"/>
                </a:solidFill>
              </a:rPr>
            </a:br>
            <a:r>
              <a:rPr lang="nl-BE" altLang="nl-BE" sz="2000" b="0" dirty="0" smtClean="0">
                <a:solidFill>
                  <a:schemeClr val="tx2"/>
                </a:solidFill>
              </a:rPr>
              <a:t>mag uitvoeren</a:t>
            </a:r>
            <a:r>
              <a:rPr lang="nl-NL" altLang="nl-BE" sz="2000" b="0" dirty="0" smtClean="0">
                <a:solidFill>
                  <a:schemeClr val="tx2"/>
                </a:solidFill>
              </a:rPr>
              <a:t>. </a:t>
            </a:r>
            <a:endParaRPr lang="en-US" altLang="nl-BE" sz="2000" b="0" dirty="0">
              <a:solidFill>
                <a:schemeClr val="tx2"/>
              </a:solidFill>
            </a:endParaRPr>
          </a:p>
        </p:txBody>
      </p:sp>
      <p:sp>
        <p:nvSpPr>
          <p:cNvPr id="16" name="Text Box 116"/>
          <p:cNvSpPr txBox="1">
            <a:spLocks noChangeArrowheads="1"/>
          </p:cNvSpPr>
          <p:nvPr/>
        </p:nvSpPr>
        <p:spPr bwMode="auto">
          <a:xfrm>
            <a:off x="516124" y="4994160"/>
            <a:ext cx="78470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nl-BE" altLang="nl-BE" sz="2000" b="0" dirty="0" smtClean="0">
                <a:solidFill>
                  <a:schemeClr val="tx2"/>
                </a:solidFill>
              </a:rPr>
              <a:t>Manipuleer de inhoud van de databank door attribuutwaarden</a:t>
            </a:r>
            <a:br>
              <a:rPr lang="nl-BE" altLang="nl-BE" sz="2000" b="0" dirty="0" smtClean="0">
                <a:solidFill>
                  <a:schemeClr val="tx2"/>
                </a:solidFill>
              </a:rPr>
            </a:br>
            <a:r>
              <a:rPr lang="nl-BE" altLang="nl-BE" sz="2000" b="0" dirty="0" smtClean="0">
                <a:solidFill>
                  <a:schemeClr val="tx2"/>
                </a:solidFill>
              </a:rPr>
              <a:t>willekeurig te verplaatsen (</a:t>
            </a:r>
            <a:r>
              <a:rPr lang="nl-BE" altLang="nl-BE" sz="2000" b="0" dirty="0" err="1" smtClean="0">
                <a:solidFill>
                  <a:schemeClr val="tx2"/>
                </a:solidFill>
              </a:rPr>
              <a:t>permuteren</a:t>
            </a:r>
            <a:r>
              <a:rPr lang="nl-BE" altLang="nl-BE" sz="2000" b="0" dirty="0" smtClean="0">
                <a:solidFill>
                  <a:schemeClr val="tx2"/>
                </a:solidFill>
              </a:rPr>
              <a:t>), zodat statistische resultaten</a:t>
            </a:r>
            <a:br>
              <a:rPr lang="nl-BE" altLang="nl-BE" sz="2000" b="0" dirty="0" smtClean="0">
                <a:solidFill>
                  <a:schemeClr val="tx2"/>
                </a:solidFill>
              </a:rPr>
            </a:br>
            <a:r>
              <a:rPr lang="nl-BE" altLang="nl-BE" sz="2000" b="0" dirty="0" smtClean="0">
                <a:solidFill>
                  <a:schemeClr val="tx2"/>
                </a:solidFill>
              </a:rPr>
              <a:t>correct blijven</a:t>
            </a:r>
            <a:r>
              <a:rPr lang="nl-NL" altLang="nl-BE" sz="2000" b="0" dirty="0" smtClean="0">
                <a:solidFill>
                  <a:schemeClr val="tx2"/>
                </a:solidFill>
              </a:rPr>
              <a:t>.</a:t>
            </a:r>
            <a:endParaRPr lang="en-US" altLang="nl-BE" sz="2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6921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bendbroadband.com/business/files/2013/09/password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22595"/>
            <a:ext cx="2800351" cy="163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Toegangscontrole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Gebruikersaccounts</a:t>
            </a:r>
            <a:endParaRPr lang="nl-BE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04862" y="1499527"/>
            <a:ext cx="8153400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  </a:t>
            </a: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Gebruikersaccounts</a:t>
            </a: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 in SQL</a:t>
            </a:r>
            <a:endParaRPr lang="en-GB" altLang="nl-BE" b="0" dirty="0">
              <a:solidFill>
                <a:schemeClr val="tx2"/>
              </a:solidFill>
              <a:effectLst/>
              <a:latin typeface="+mn-lt"/>
            </a:endParaRPr>
          </a:p>
          <a:p>
            <a:pPr lvl="1">
              <a:lnSpc>
                <a:spcPct val="100000"/>
              </a:lnSpc>
            </a:pPr>
            <a:r>
              <a:rPr lang="en-GB" altLang="nl-BE" sz="2400" b="0" dirty="0" err="1" smtClean="0">
                <a:solidFill>
                  <a:schemeClr val="tx2"/>
                </a:solidFill>
                <a:latin typeface="+mn-lt"/>
              </a:rPr>
              <a:t>Aanmaken</a:t>
            </a:r>
            <a:r>
              <a:rPr lang="en-GB" altLang="nl-BE" sz="2400" b="0" dirty="0" smtClean="0">
                <a:solidFill>
                  <a:schemeClr val="tx2"/>
                </a:solidFill>
                <a:latin typeface="+mn-lt"/>
              </a:rPr>
              <a:t/>
            </a:r>
            <a:br>
              <a:rPr lang="en-GB" altLang="nl-BE" sz="2400" b="0" dirty="0" smtClean="0">
                <a:solidFill>
                  <a:schemeClr val="tx2"/>
                </a:solidFill>
                <a:latin typeface="+mn-lt"/>
              </a:rPr>
            </a:br>
            <a:r>
              <a:rPr lang="en-GB" altLang="nl-BE" sz="1000" b="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400" b="0" dirty="0">
                <a:solidFill>
                  <a:schemeClr val="tx2"/>
                </a:solidFill>
                <a:latin typeface="+mn-lt"/>
              </a:rPr>
              <a:t/>
            </a:r>
            <a:br>
              <a:rPr lang="en-GB" altLang="nl-BE" sz="2400" b="0" dirty="0">
                <a:solidFill>
                  <a:schemeClr val="tx2"/>
                </a:solidFill>
                <a:latin typeface="+mn-lt"/>
              </a:rPr>
            </a:b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CREATE </a:t>
            </a:r>
            <a: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USER </a:t>
            </a:r>
            <a:r>
              <a:rPr lang="en-GB" altLang="nl-BE" sz="1600" i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gebruikersnaam</a:t>
            </a:r>
            <a:r>
              <a:rPr lang="en-GB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</a:t>
            </a:r>
            <a: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IDENTIFIED BY </a:t>
            </a:r>
            <a:r>
              <a:rPr lang="en-GB" altLang="nl-BE" sz="1600" i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wachtwoord</a:t>
            </a:r>
            <a:endParaRPr lang="en-GB" altLang="nl-BE" sz="1600" dirty="0" smtClean="0">
              <a:solidFill>
                <a:srgbClr val="000000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en-GB" altLang="nl-BE" sz="1600" dirty="0" smtClean="0">
              <a:solidFill>
                <a:srgbClr val="000000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lvl="1"/>
            <a:r>
              <a:rPr lang="en-GB" altLang="nl-BE" sz="2400" dirty="0" err="1" smtClean="0">
                <a:solidFill>
                  <a:schemeClr val="tx2"/>
                </a:solidFill>
                <a:latin typeface="+mn-lt"/>
              </a:rPr>
              <a:t>Wijzigen</a:t>
            </a:r>
            <a:r>
              <a:rPr lang="en-GB" altLang="nl-BE" sz="3600" dirty="0">
                <a:solidFill>
                  <a:schemeClr val="tx2"/>
                </a:solidFill>
              </a:rPr>
              <a:t/>
            </a:r>
            <a:br>
              <a:rPr lang="en-GB" altLang="nl-BE" sz="3600" dirty="0">
                <a:solidFill>
                  <a:schemeClr val="tx2"/>
                </a:solidFill>
              </a:rPr>
            </a:br>
            <a:r>
              <a:rPr lang="en-GB" altLang="nl-BE" sz="1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3600" dirty="0" smtClean="0">
                <a:solidFill>
                  <a:schemeClr val="tx2"/>
                </a:solidFill>
              </a:rPr>
              <a:t/>
            </a:r>
            <a:br>
              <a:rPr lang="en-GB" altLang="nl-BE" sz="3600" dirty="0" smtClean="0">
                <a:solidFill>
                  <a:schemeClr val="tx2"/>
                </a:solidFill>
              </a:rPr>
            </a:br>
            <a: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ALTER </a:t>
            </a: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USER </a:t>
            </a:r>
            <a:r>
              <a:rPr lang="en-GB" altLang="nl-BE" sz="1600" i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gebruikersnaam</a:t>
            </a: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IDENTIFIED </a:t>
            </a: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BY </a:t>
            </a:r>
            <a:r>
              <a:rPr lang="en-GB" altLang="nl-BE" sz="1600" i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nieuw_wachtwoord</a:t>
            </a:r>
            <a:endParaRPr lang="en-GB" altLang="nl-BE" sz="1600" i="1" dirty="0">
              <a:solidFill>
                <a:srgbClr val="000000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lvl="1"/>
            <a:endParaRPr lang="en-GB" altLang="nl-BE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altLang="nl-BE" sz="2400" dirty="0" err="1" smtClean="0">
                <a:solidFill>
                  <a:schemeClr val="tx2"/>
                </a:solidFill>
                <a:latin typeface="+mn-lt"/>
              </a:rPr>
              <a:t>Verwijderen</a:t>
            </a:r>
            <a:r>
              <a:rPr lang="en-GB" altLang="nl-BE" sz="2400" dirty="0">
                <a:solidFill>
                  <a:schemeClr val="tx2"/>
                </a:solidFill>
              </a:rPr>
              <a:t/>
            </a:r>
            <a:br>
              <a:rPr lang="en-GB" altLang="nl-BE" sz="2400" dirty="0">
                <a:solidFill>
                  <a:schemeClr val="tx2"/>
                </a:solidFill>
              </a:rPr>
            </a:br>
            <a:r>
              <a:rPr lang="en-GB" altLang="nl-BE" sz="1000" dirty="0">
                <a:solidFill>
                  <a:schemeClr val="tx2"/>
                </a:solidFill>
              </a:rPr>
              <a:t> </a:t>
            </a:r>
            <a:r>
              <a:rPr lang="en-GB" altLang="nl-BE" sz="2400" dirty="0">
                <a:solidFill>
                  <a:schemeClr val="tx2"/>
                </a:solidFill>
              </a:rPr>
              <a:t/>
            </a:r>
            <a:br>
              <a:rPr lang="en-GB" altLang="nl-BE" sz="2400" dirty="0">
                <a:solidFill>
                  <a:schemeClr val="tx2"/>
                </a:solidFill>
              </a:rPr>
            </a:br>
            <a: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ROP USER </a:t>
            </a:r>
            <a:r>
              <a:rPr lang="en-GB" altLang="nl-BE" sz="1600" i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gebruikersnaam</a:t>
            </a:r>
            <a:endParaRPr lang="en-GB" altLang="nl-B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en-GB" altLang="nl-B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290550" y="4133947"/>
            <a:ext cx="2676966" cy="2442130"/>
            <a:chOff x="5333559" y="4187271"/>
            <a:chExt cx="2676966" cy="2442130"/>
          </a:xfrm>
        </p:grpSpPr>
        <p:sp>
          <p:nvSpPr>
            <p:cNvPr id="11" name="Right Arrow 10"/>
            <p:cNvSpPr/>
            <p:nvPr/>
          </p:nvSpPr>
          <p:spPr>
            <a:xfrm rot="2136442">
              <a:off x="5547395" y="4376217"/>
              <a:ext cx="425761" cy="390351"/>
            </a:xfrm>
            <a:prstGeom prst="rightArrow">
              <a:avLst>
                <a:gd name="adj1" fmla="val 32817"/>
                <a:gd name="adj2" fmla="val 5000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1687AF"/>
              </a:solidFill>
            </a:ln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2" name="Picture 2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3370" y="4752468"/>
              <a:ext cx="1426409" cy="1002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5473561" y="5704527"/>
              <a:ext cx="242412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2400" dirty="0" smtClean="0"/>
                <a:t>Catalogus</a:t>
              </a:r>
            </a:p>
            <a:p>
              <a:pPr algn="ctr"/>
              <a:r>
                <a:rPr lang="nl-BE" sz="2400" dirty="0" err="1" smtClean="0"/>
                <a:t>Systeemmetadata</a:t>
              </a:r>
              <a:endParaRPr lang="nl-BE" sz="2400" dirty="0" smtClean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33559" y="4187271"/>
              <a:ext cx="2676966" cy="244213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382830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bendbroadband.com/business/files/2013/09/password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22595"/>
            <a:ext cx="2800351" cy="163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Toegangscontrole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Gebruikersaccounts</a:t>
            </a:r>
            <a:endParaRPr lang="nl-BE" dirty="0"/>
          </a:p>
        </p:txBody>
      </p:sp>
      <p:sp>
        <p:nvSpPr>
          <p:cNvPr id="16" name="Rectangle 15"/>
          <p:cNvSpPr/>
          <p:nvPr/>
        </p:nvSpPr>
        <p:spPr>
          <a:xfrm>
            <a:off x="2424691" y="3711189"/>
            <a:ext cx="5628657" cy="7887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tangle 16"/>
          <p:cNvSpPr/>
          <p:nvPr/>
        </p:nvSpPr>
        <p:spPr>
          <a:xfrm>
            <a:off x="2424691" y="2492170"/>
            <a:ext cx="5628657" cy="6701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485363" y="1499814"/>
            <a:ext cx="8153400" cy="559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GB" altLang="nl-BE" sz="2400" dirty="0" err="1" smtClean="0">
                <a:solidFill>
                  <a:schemeClr val="tx2"/>
                </a:solidFill>
                <a:latin typeface="+mn-lt"/>
              </a:rPr>
              <a:t>Voorbeeld</a:t>
            </a:r>
            <a:endParaRPr lang="en-GB" altLang="nl-BE" sz="2800" b="0" dirty="0">
              <a:effectLst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97238" y="2649741"/>
            <a:ext cx="63561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00000"/>
              </a:lnSpc>
            </a:pP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CREATE USER </a:t>
            </a:r>
            <a:r>
              <a:rPr lang="nl-NL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Yana </a:t>
            </a: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IDENTIFIED BY </a:t>
            </a:r>
            <a:r>
              <a:rPr lang="nl-NL" altLang="nl-BE" sz="1600" i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DBAWachtwoord</a:t>
            </a:r>
            <a: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nl-NL" altLang="nl-BE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97238" y="3878466"/>
            <a:ext cx="63561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00000"/>
              </a:lnSpc>
            </a:pP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ALTER USER </a:t>
            </a:r>
            <a:r>
              <a:rPr lang="nl-NL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Yana </a:t>
            </a: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IDENTIFIED BY </a:t>
            </a:r>
            <a:r>
              <a:rPr lang="nl-NL" altLang="nl-BE" sz="1600" i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YanaWachtwoord</a:t>
            </a:r>
            <a: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nl-NL" altLang="nl-BE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Box 116"/>
          <p:cNvSpPr txBox="1">
            <a:spLocks noChangeArrowheads="1"/>
          </p:cNvSpPr>
          <p:nvPr/>
        </p:nvSpPr>
        <p:spPr bwMode="auto">
          <a:xfrm>
            <a:off x="1702501" y="2311187"/>
            <a:ext cx="6046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0" dirty="0" smtClean="0">
                <a:solidFill>
                  <a:schemeClr val="tx2"/>
                </a:solidFill>
              </a:rPr>
              <a:t>DBA</a:t>
            </a:r>
            <a:endParaRPr lang="nl-NL" altLang="nl-BE" sz="1600" b="0" dirty="0">
              <a:solidFill>
                <a:schemeClr val="tx2"/>
              </a:solidFill>
            </a:endParaRPr>
          </a:p>
        </p:txBody>
      </p:sp>
      <p:sp>
        <p:nvSpPr>
          <p:cNvPr id="24" name="Text Box 116"/>
          <p:cNvSpPr txBox="1">
            <a:spLocks noChangeArrowheads="1"/>
          </p:cNvSpPr>
          <p:nvPr/>
        </p:nvSpPr>
        <p:spPr bwMode="auto">
          <a:xfrm>
            <a:off x="1697238" y="3574632"/>
            <a:ext cx="6471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0" dirty="0" smtClean="0">
                <a:solidFill>
                  <a:schemeClr val="tx2"/>
                </a:solidFill>
              </a:rPr>
              <a:t>Yana</a:t>
            </a:r>
            <a:endParaRPr lang="nl-NL" altLang="nl-BE" sz="16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6711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99746" y="2861440"/>
            <a:ext cx="5696590" cy="86710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Werken met privileges</a:t>
            </a:r>
            <a:endParaRPr lang="nl-BE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0658428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acbreak.be/sites/default/files/images/membersonly_ha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73" y="1131324"/>
            <a:ext cx="1025152" cy="124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Toegangscontrole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Toegangsbeperking</a:t>
            </a:r>
          </a:p>
          <a:p>
            <a:r>
              <a:rPr lang="nl-BE" sz="1400" dirty="0" smtClean="0"/>
              <a:t>Werken met privileges</a:t>
            </a:r>
            <a:endParaRPr lang="nl-BE" sz="1400" dirty="0"/>
          </a:p>
        </p:txBody>
      </p:sp>
      <p:sp>
        <p:nvSpPr>
          <p:cNvPr id="7" name="Text Box 116"/>
          <p:cNvSpPr txBox="1">
            <a:spLocks noChangeArrowheads="1"/>
          </p:cNvSpPr>
          <p:nvPr/>
        </p:nvSpPr>
        <p:spPr bwMode="auto">
          <a:xfrm>
            <a:off x="2473034" y="3027033"/>
            <a:ext cx="18934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3200" dirty="0" smtClean="0">
                <a:solidFill>
                  <a:schemeClr val="tx2"/>
                </a:solidFill>
              </a:rPr>
              <a:t>Privilege</a:t>
            </a:r>
            <a:endParaRPr lang="nl-NL" altLang="nl-BE" sz="3200" dirty="0">
              <a:solidFill>
                <a:schemeClr val="tx2"/>
              </a:solidFill>
            </a:endParaRPr>
          </a:p>
        </p:txBody>
      </p:sp>
      <p:sp>
        <p:nvSpPr>
          <p:cNvPr id="98" name="Text Box 220"/>
          <p:cNvSpPr txBox="1">
            <a:spLocks noChangeArrowheads="1"/>
          </p:cNvSpPr>
          <p:nvPr/>
        </p:nvSpPr>
        <p:spPr bwMode="auto">
          <a:xfrm rot="20620200">
            <a:off x="322682" y="1975088"/>
            <a:ext cx="4536242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3600" dirty="0" smtClean="0">
                <a:solidFill>
                  <a:schemeClr val="accent6"/>
                </a:solidFill>
              </a:rPr>
              <a:t>Toegangsbeperking</a:t>
            </a:r>
            <a:endParaRPr lang="nl-NL" altLang="nl-BE" sz="2800" dirty="0">
              <a:solidFill>
                <a:schemeClr val="accent6"/>
              </a:solidFill>
            </a:endParaRPr>
          </a:p>
        </p:txBody>
      </p:sp>
      <p:pic>
        <p:nvPicPr>
          <p:cNvPr id="5" name="Picture 6" descr="https://encrypted-tbn2.gstatic.com/images?q=tbn:ANd9GcRgBUaYjvzi0EZ1B7wXU_Qs9jZt7Wbka1A2CcR2AZEfD5jbbtX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5217174"/>
            <a:ext cx="2933700" cy="164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Box 116"/>
          <p:cNvSpPr txBox="1">
            <a:spLocks noChangeArrowheads="1"/>
          </p:cNvSpPr>
          <p:nvPr/>
        </p:nvSpPr>
        <p:spPr bwMode="auto">
          <a:xfrm>
            <a:off x="2473034" y="3620028"/>
            <a:ext cx="64492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2400" b="0" dirty="0" smtClean="0">
                <a:solidFill>
                  <a:schemeClr val="tx2"/>
                </a:solidFill>
              </a:rPr>
              <a:t>Een instructie waarvoor men de toestemming </a:t>
            </a:r>
            <a:br>
              <a:rPr lang="nl-BE" altLang="nl-BE" sz="2400" b="0" dirty="0" smtClean="0">
                <a:solidFill>
                  <a:schemeClr val="tx2"/>
                </a:solidFill>
              </a:rPr>
            </a:br>
            <a:r>
              <a:rPr lang="nl-BE" altLang="nl-BE" sz="2400" b="0" dirty="0" smtClean="0">
                <a:solidFill>
                  <a:schemeClr val="tx2"/>
                </a:solidFill>
              </a:rPr>
              <a:t>gekregen heeft om ze uit te voeren.</a:t>
            </a:r>
            <a:endParaRPr lang="nl-NL" altLang="nl-BE" sz="2400" b="0" dirty="0">
              <a:solidFill>
                <a:schemeClr val="tx2"/>
              </a:solidFill>
            </a:endParaRPr>
          </a:p>
        </p:txBody>
      </p:sp>
      <p:sp>
        <p:nvSpPr>
          <p:cNvPr id="10" name="Text Box 116"/>
          <p:cNvSpPr txBox="1">
            <a:spLocks noChangeArrowheads="1"/>
          </p:cNvSpPr>
          <p:nvPr/>
        </p:nvSpPr>
        <p:spPr bwMode="auto">
          <a:xfrm>
            <a:off x="2473034" y="5563656"/>
            <a:ext cx="36376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2000" b="0" dirty="0" smtClean="0"/>
              <a:t>DAC-toegangscontrole </a:t>
            </a:r>
            <a:br>
              <a:rPr lang="nl-BE" altLang="nl-BE" sz="2000" b="0" dirty="0" smtClean="0"/>
            </a:br>
            <a:r>
              <a:rPr lang="nl-BE" altLang="nl-BE" sz="2000" b="0" dirty="0" smtClean="0"/>
              <a:t>(</a:t>
            </a:r>
            <a:r>
              <a:rPr lang="nl-BE" altLang="nl-BE" sz="2000" b="0" i="1" dirty="0" err="1" smtClean="0"/>
              <a:t>Discretionary</a:t>
            </a:r>
            <a:r>
              <a:rPr lang="nl-BE" altLang="nl-BE" sz="2000" b="0" i="1" dirty="0" smtClean="0"/>
              <a:t> Access Control</a:t>
            </a:r>
            <a:r>
              <a:rPr lang="nl-BE" altLang="nl-BE" sz="2000" b="0" dirty="0" smtClean="0"/>
              <a:t>)</a:t>
            </a:r>
            <a:endParaRPr lang="nl-NL" altLang="nl-BE" sz="2000" b="0" dirty="0"/>
          </a:p>
        </p:txBody>
      </p:sp>
    </p:spTree>
    <p:extLst>
      <p:ext uri="{BB962C8B-B14F-4D97-AF65-F5344CB8AC3E}">
        <p14:creationId xmlns:p14="http://schemas.microsoft.com/office/powerpoint/2010/main" val="2024895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Toegangscontrole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Toegangsbeperking</a:t>
            </a:r>
          </a:p>
          <a:p>
            <a:r>
              <a:rPr lang="nl-BE" sz="1400" dirty="0" smtClean="0"/>
              <a:t>Werken met privileges</a:t>
            </a:r>
            <a:endParaRPr lang="nl-BE" sz="1400" dirty="0"/>
          </a:p>
        </p:txBody>
      </p:sp>
      <p:pic>
        <p:nvPicPr>
          <p:cNvPr id="5" name="Picture 6" descr="https://encrypted-tbn2.gstatic.com/images?q=tbn:ANd9GcRgBUaYjvzi0EZ1B7wXU_Qs9jZt7Wbka1A2CcR2AZEfD5jbbtX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722" y="1076136"/>
            <a:ext cx="2933700" cy="164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91843" y="1897572"/>
            <a:ext cx="8153400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  </a:t>
            </a: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Toekennen</a:t>
            </a: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 van privileges in SQL</a:t>
            </a:r>
            <a:endParaRPr lang="en-GB" altLang="nl-BE" b="0" dirty="0">
              <a:solidFill>
                <a:schemeClr val="tx2"/>
              </a:solidFill>
              <a:effectLst/>
              <a:latin typeface="+mn-lt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GB" altLang="nl-BE" sz="1000" b="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400" b="0" dirty="0">
                <a:solidFill>
                  <a:schemeClr val="tx2"/>
                </a:solidFill>
                <a:latin typeface="+mn-lt"/>
              </a:rPr>
              <a:t/>
            </a:r>
            <a:br>
              <a:rPr lang="en-GB" altLang="nl-BE" sz="2400" b="0" dirty="0">
                <a:solidFill>
                  <a:schemeClr val="tx2"/>
                </a:solidFill>
                <a:latin typeface="+mn-lt"/>
              </a:rPr>
            </a:br>
            <a: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GRANT { </a:t>
            </a:r>
            <a:r>
              <a:rPr lang="en-GB" altLang="nl-BE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privilegelijst</a:t>
            </a:r>
            <a: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| ALL PRIVILEGES } </a:t>
            </a:r>
            <a:b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ON { </a:t>
            </a:r>
            <a:r>
              <a:rPr lang="en-GB" altLang="nl-BE" sz="1600" i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componentnaam</a:t>
            </a:r>
            <a:r>
              <a:rPr lang="en-GB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| </a:t>
            </a:r>
            <a: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[</a:t>
            </a:r>
            <a:r>
              <a:rPr lang="en-GB" altLang="nl-BE" sz="1600" i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databanknaam</a:t>
            </a:r>
            <a: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.] *</a:t>
            </a:r>
            <a:r>
              <a:rPr lang="en-GB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| *.* </a:t>
            </a:r>
            <a: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}</a:t>
            </a:r>
            <a:b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TO { </a:t>
            </a:r>
            <a:r>
              <a:rPr lang="en-GB" altLang="nl-BE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gebruikersnamenlijst</a:t>
            </a:r>
            <a: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| PUBLIC }</a:t>
            </a:r>
            <a:b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[WITH GRANT OPTION]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GB" altLang="nl-B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658573" y="2853957"/>
            <a:ext cx="2676966" cy="2442130"/>
            <a:chOff x="5333559" y="4187271"/>
            <a:chExt cx="2676966" cy="2442130"/>
          </a:xfrm>
        </p:grpSpPr>
        <p:sp>
          <p:nvSpPr>
            <p:cNvPr id="13" name="Right Arrow 12"/>
            <p:cNvSpPr/>
            <p:nvPr/>
          </p:nvSpPr>
          <p:spPr>
            <a:xfrm rot="589590">
              <a:off x="5538106" y="4557293"/>
              <a:ext cx="425761" cy="390351"/>
            </a:xfrm>
            <a:prstGeom prst="rightArrow">
              <a:avLst>
                <a:gd name="adj1" fmla="val 32817"/>
                <a:gd name="adj2" fmla="val 5000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1687AF"/>
              </a:solidFill>
            </a:ln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4" name="Picture 2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3370" y="4752468"/>
              <a:ext cx="1426409" cy="1002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5473561" y="5704527"/>
              <a:ext cx="242412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2400" dirty="0" smtClean="0"/>
                <a:t>Catalogus</a:t>
              </a:r>
            </a:p>
            <a:p>
              <a:pPr algn="ctr"/>
              <a:r>
                <a:rPr lang="nl-BE" sz="2400" dirty="0" err="1" smtClean="0"/>
                <a:t>Systeemmetadata</a:t>
              </a:r>
              <a:endParaRPr lang="nl-BE" sz="2400" dirty="0" smtClean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33559" y="4187271"/>
              <a:ext cx="2676966" cy="244213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81257" y="5404831"/>
            <a:ext cx="58864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componentnaam</a:t>
            </a:r>
            <a:r>
              <a:rPr lang="nl-BE" dirty="0" smtClean="0"/>
              <a:t>: de (inhoud van de) databankcomponent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databanknaam.*</a:t>
            </a:r>
            <a:r>
              <a:rPr lang="nl-BE" dirty="0" smtClean="0"/>
              <a:t>: alle relaties uit de databank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nl-BE" dirty="0" smtClean="0"/>
              <a:t>: alle relaties uit de geopende databank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*.*</a:t>
            </a:r>
            <a:r>
              <a:rPr lang="nl-BE" dirty="0" smtClean="0"/>
              <a:t>: alle relaties uit alle databanken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69487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0" y="2914650"/>
            <a:ext cx="3771900" cy="335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Toegangscontrole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Toegangsbeperking</a:t>
            </a:r>
          </a:p>
          <a:p>
            <a:r>
              <a:rPr lang="nl-BE" sz="1400" dirty="0" smtClean="0"/>
              <a:t>Werken met privileges</a:t>
            </a:r>
            <a:endParaRPr lang="nl-BE" sz="1400" dirty="0"/>
          </a:p>
        </p:txBody>
      </p:sp>
      <p:pic>
        <p:nvPicPr>
          <p:cNvPr id="5" name="Picture 6" descr="https://encrypted-tbn2.gstatic.com/images?q=tbn:ANd9GcRgBUaYjvzi0EZ1B7wXU_Qs9jZt7Wbka1A2CcR2AZEfD5jbbtX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722" y="1076136"/>
            <a:ext cx="2933700" cy="164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68067" y="2297622"/>
            <a:ext cx="8390207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Privilegelijst</a:t>
            </a:r>
            <a:endParaRPr lang="en-GB" altLang="nl-BE" b="0" dirty="0">
              <a:solidFill>
                <a:schemeClr val="tx2"/>
              </a:solidFill>
              <a:effectLst/>
              <a:latin typeface="+mn-lt"/>
            </a:endParaRPr>
          </a:p>
          <a:p>
            <a:pPr marL="457200" lvl="1" indent="0">
              <a:buNone/>
            </a:pPr>
            <a:r>
              <a:rPr lang="en-GB" altLang="nl-BE" sz="1000" b="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400" b="0" dirty="0">
                <a:solidFill>
                  <a:schemeClr val="tx2"/>
                </a:solidFill>
                <a:latin typeface="+mn-lt"/>
              </a:rPr>
              <a:t/>
            </a:r>
            <a:br>
              <a:rPr lang="en-GB" altLang="nl-BE" sz="2400" b="0" dirty="0">
                <a:solidFill>
                  <a:schemeClr val="tx2"/>
                </a:solidFill>
                <a:latin typeface="+mn-lt"/>
              </a:rPr>
            </a:br>
            <a:r>
              <a:rPr lang="nl-NL" altLang="nl-BE" sz="160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SELECT                                             </a:t>
            </a:r>
            <a:r>
              <a:rPr lang="nl-NL" altLang="nl-BE" sz="1600" dirty="0" smtClean="0">
                <a:solidFill>
                  <a:schemeClr val="tx2"/>
                </a:solidFill>
                <a:ea typeface="Times New Roman" pitchFamily="18" charset="0"/>
                <a:cs typeface="Arial" charset="0"/>
              </a:rPr>
              <a:t>: </a:t>
            </a:r>
            <a:r>
              <a:rPr lang="nl-NL" altLang="nl-BE" sz="1600" dirty="0">
                <a:solidFill>
                  <a:schemeClr val="tx2"/>
                </a:solidFill>
                <a:ea typeface="Times New Roman" pitchFamily="18" charset="0"/>
                <a:cs typeface="Arial" charset="0"/>
              </a:rPr>
              <a:t>opzoekinstructies uitvoeren</a:t>
            </a:r>
            <a:br>
              <a:rPr lang="nl-NL" altLang="nl-BE" sz="1600" dirty="0">
                <a:solidFill>
                  <a:schemeClr val="tx2"/>
                </a:solidFill>
                <a:ea typeface="Times New Roman" pitchFamily="18" charset="0"/>
                <a:cs typeface="Arial" charset="0"/>
              </a:rPr>
            </a:br>
            <a:r>
              <a:rPr lang="nl-NL" altLang="nl-BE" sz="160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DELETE                                             </a:t>
            </a:r>
            <a:r>
              <a:rPr lang="nl-NL" altLang="nl-BE" sz="1600" dirty="0" smtClean="0">
                <a:solidFill>
                  <a:schemeClr val="tx2"/>
                </a:solidFill>
                <a:ea typeface="Times New Roman" pitchFamily="18" charset="0"/>
                <a:cs typeface="Arial" charset="0"/>
              </a:rPr>
              <a:t>: </a:t>
            </a:r>
            <a:r>
              <a:rPr lang="nl-NL" altLang="nl-BE" sz="1600" dirty="0">
                <a:solidFill>
                  <a:schemeClr val="tx2"/>
                </a:solidFill>
                <a:ea typeface="Times New Roman" pitchFamily="18" charset="0"/>
                <a:cs typeface="Arial" charset="0"/>
              </a:rPr>
              <a:t>verwijderinstructies uitvoeren</a:t>
            </a:r>
            <a:br>
              <a:rPr lang="nl-NL" altLang="nl-BE" sz="1600" dirty="0">
                <a:solidFill>
                  <a:schemeClr val="tx2"/>
                </a:solidFill>
                <a:ea typeface="Times New Roman" pitchFamily="18" charset="0"/>
                <a:cs typeface="Arial" charset="0"/>
              </a:rPr>
            </a:br>
            <a:r>
              <a:rPr lang="nl-NL" altLang="nl-BE" sz="160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INSERT                                              </a:t>
            </a:r>
            <a:r>
              <a:rPr lang="nl-NL" altLang="nl-BE" sz="1600" dirty="0" smtClean="0">
                <a:solidFill>
                  <a:schemeClr val="tx2"/>
                </a:solidFill>
                <a:ea typeface="Times New Roman" pitchFamily="18" charset="0"/>
                <a:cs typeface="Arial" charset="0"/>
              </a:rPr>
              <a:t>: </a:t>
            </a:r>
            <a:r>
              <a:rPr lang="nl-NL" altLang="nl-BE" sz="1600" dirty="0">
                <a:solidFill>
                  <a:schemeClr val="tx2"/>
                </a:solidFill>
                <a:ea typeface="Times New Roman" pitchFamily="18" charset="0"/>
                <a:cs typeface="Arial" charset="0"/>
              </a:rPr>
              <a:t>toevoeginstructie uitvoeren</a:t>
            </a:r>
            <a:br>
              <a:rPr lang="nl-NL" altLang="nl-BE" sz="1600" dirty="0">
                <a:solidFill>
                  <a:schemeClr val="tx2"/>
                </a:solidFill>
                <a:ea typeface="Times New Roman" pitchFamily="18" charset="0"/>
                <a:cs typeface="Arial" charset="0"/>
              </a:rPr>
            </a:br>
            <a:r>
              <a:rPr lang="nl-NL" altLang="nl-BE" sz="1600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UPDATE [(attribuutnaam[, </a:t>
            </a:r>
            <a:r>
              <a:rPr lang="nl-NL" altLang="nl-BE" sz="160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…])]          </a:t>
            </a:r>
            <a:r>
              <a:rPr lang="nl-NL" altLang="nl-BE" sz="1600" dirty="0" smtClean="0">
                <a:solidFill>
                  <a:schemeClr val="tx2"/>
                </a:solidFill>
                <a:ea typeface="Times New Roman" pitchFamily="18" charset="0"/>
                <a:cs typeface="Arial" charset="0"/>
              </a:rPr>
              <a:t>: </a:t>
            </a:r>
            <a:r>
              <a:rPr lang="nl-NL" altLang="nl-BE" sz="1600" dirty="0">
                <a:solidFill>
                  <a:schemeClr val="tx2"/>
                </a:solidFill>
                <a:ea typeface="Times New Roman" pitchFamily="18" charset="0"/>
                <a:cs typeface="Arial" charset="0"/>
              </a:rPr>
              <a:t>attribuutwaarden aanpassen</a:t>
            </a:r>
            <a:br>
              <a:rPr lang="nl-NL" altLang="nl-BE" sz="1600" dirty="0">
                <a:solidFill>
                  <a:schemeClr val="tx2"/>
                </a:solidFill>
                <a:ea typeface="Times New Roman" pitchFamily="18" charset="0"/>
                <a:cs typeface="Arial" charset="0"/>
              </a:rPr>
            </a:br>
            <a:r>
              <a:rPr lang="nl-NL" altLang="nl-BE" sz="1600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REFERENCES</a:t>
            </a:r>
            <a:r>
              <a:rPr lang="nl-NL" altLang="nl-BE" sz="1600" dirty="0">
                <a:solidFill>
                  <a:schemeClr val="tx2"/>
                </a:solidFill>
                <a:ea typeface="Times New Roman" pitchFamily="18" charset="0"/>
                <a:cs typeface="Courier New" pitchFamily="49" charset="0"/>
              </a:rPr>
              <a:t> </a:t>
            </a:r>
            <a:r>
              <a:rPr lang="nl-NL" altLang="nl-BE" sz="1600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[(relatienaam[, </a:t>
            </a:r>
            <a:r>
              <a:rPr lang="nl-NL" altLang="nl-BE" sz="160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…])]   </a:t>
            </a:r>
            <a:r>
              <a:rPr lang="nl-NL" altLang="nl-BE" sz="1600" dirty="0" smtClean="0">
                <a:solidFill>
                  <a:schemeClr val="tx2"/>
                </a:solidFill>
                <a:ea typeface="Times New Roman" pitchFamily="18" charset="0"/>
                <a:cs typeface="Arial" charset="0"/>
              </a:rPr>
              <a:t>: </a:t>
            </a:r>
            <a:r>
              <a:rPr lang="nl-NL" altLang="nl-BE" sz="1600" dirty="0">
                <a:solidFill>
                  <a:schemeClr val="tx2"/>
                </a:solidFill>
                <a:ea typeface="Times New Roman" pitchFamily="18" charset="0"/>
                <a:cs typeface="Arial" charset="0"/>
              </a:rPr>
              <a:t>vreemde sleutels </a:t>
            </a:r>
            <a:r>
              <a:rPr lang="nl-NL" altLang="nl-BE" sz="1600" dirty="0" smtClean="0">
                <a:solidFill>
                  <a:schemeClr val="tx2"/>
                </a:solidFill>
                <a:ea typeface="Times New Roman" pitchFamily="18" charset="0"/>
                <a:cs typeface="Arial" charset="0"/>
              </a:rPr>
              <a:t>creëren die </a:t>
            </a:r>
            <a:r>
              <a:rPr lang="nl-NL" altLang="nl-BE" sz="1600" dirty="0">
                <a:solidFill>
                  <a:schemeClr val="tx2"/>
                </a:solidFill>
                <a:ea typeface="Times New Roman" pitchFamily="18" charset="0"/>
                <a:cs typeface="Arial" charset="0"/>
              </a:rPr>
              <a:t>verwijzen aan </a:t>
            </a:r>
            <a:r>
              <a:rPr lang="nl-NL" altLang="nl-BE" sz="1600" dirty="0" smtClean="0">
                <a:solidFill>
                  <a:schemeClr val="tx2"/>
                </a:solidFill>
                <a:ea typeface="Times New Roman" pitchFamily="18" charset="0"/>
                <a:cs typeface="Arial" charset="0"/>
              </a:rPr>
              <a:t/>
            </a:r>
            <a:br>
              <a:rPr lang="nl-NL" altLang="nl-BE" sz="1600" dirty="0" smtClean="0">
                <a:solidFill>
                  <a:schemeClr val="tx2"/>
                </a:solidFill>
                <a:ea typeface="Times New Roman" pitchFamily="18" charset="0"/>
                <a:cs typeface="Arial" charset="0"/>
              </a:rPr>
            </a:br>
            <a:r>
              <a:rPr lang="nl-NL" altLang="nl-BE" sz="1600" dirty="0" smtClean="0">
                <a:solidFill>
                  <a:schemeClr val="tx2"/>
                </a:solidFill>
                <a:ea typeface="Times New Roman" pitchFamily="18" charset="0"/>
                <a:cs typeface="Arial" charset="0"/>
              </a:rPr>
              <a:t>                                                             de </a:t>
            </a:r>
            <a:r>
              <a:rPr lang="nl-NL" altLang="nl-BE" sz="1600" dirty="0">
                <a:solidFill>
                  <a:schemeClr val="tx2"/>
                </a:solidFill>
                <a:ea typeface="Times New Roman" pitchFamily="18" charset="0"/>
                <a:cs typeface="Arial" charset="0"/>
              </a:rPr>
              <a:t>betrokken relatie of relaties</a:t>
            </a:r>
            <a:br>
              <a:rPr lang="nl-NL" altLang="nl-BE" sz="1600" dirty="0">
                <a:solidFill>
                  <a:schemeClr val="tx2"/>
                </a:solidFill>
                <a:ea typeface="Times New Roman" pitchFamily="18" charset="0"/>
                <a:cs typeface="Arial" charset="0"/>
              </a:rPr>
            </a:br>
            <a:r>
              <a:rPr lang="nl-NL" altLang="nl-BE" sz="160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CREATE                                             </a:t>
            </a:r>
            <a:r>
              <a:rPr lang="nl-NL" altLang="nl-BE" sz="1600" dirty="0" smtClean="0">
                <a:solidFill>
                  <a:schemeClr val="tx2"/>
                </a:solidFill>
                <a:ea typeface="Times New Roman" pitchFamily="18" charset="0"/>
                <a:cs typeface="Arial" charset="0"/>
              </a:rPr>
              <a:t>: </a:t>
            </a:r>
            <a:r>
              <a:rPr lang="nl-NL" altLang="nl-BE" sz="1600" dirty="0">
                <a:solidFill>
                  <a:schemeClr val="tx2"/>
                </a:solidFill>
                <a:ea typeface="Times New Roman" pitchFamily="18" charset="0"/>
                <a:cs typeface="Arial" charset="0"/>
              </a:rPr>
              <a:t>‘</a:t>
            </a:r>
            <a:r>
              <a:rPr lang="nl-NL" altLang="nl-BE" sz="1600" dirty="0">
                <a:solidFill>
                  <a:schemeClr val="tx2"/>
                </a:solidFill>
                <a:ea typeface="Times New Roman" pitchFamily="18" charset="0"/>
                <a:cs typeface="Courier New" pitchFamily="49" charset="0"/>
              </a:rPr>
              <a:t>CREATE TABLE</a:t>
            </a:r>
            <a:r>
              <a:rPr lang="nl-NL" altLang="nl-BE" sz="1600" dirty="0">
                <a:solidFill>
                  <a:schemeClr val="tx2"/>
                </a:solidFill>
                <a:ea typeface="Times New Roman" pitchFamily="18" charset="0"/>
                <a:cs typeface="Arial" charset="0"/>
              </a:rPr>
              <a:t>’-instructie uitvoeren</a:t>
            </a:r>
            <a:br>
              <a:rPr lang="nl-NL" altLang="nl-BE" sz="1600" dirty="0">
                <a:solidFill>
                  <a:schemeClr val="tx2"/>
                </a:solidFill>
                <a:ea typeface="Times New Roman" pitchFamily="18" charset="0"/>
                <a:cs typeface="Arial" charset="0"/>
              </a:rPr>
            </a:br>
            <a:r>
              <a:rPr lang="nl-NL" altLang="nl-BE" sz="160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ALTER                                                </a:t>
            </a:r>
            <a:r>
              <a:rPr lang="nl-NL" altLang="nl-BE" sz="1600" dirty="0" smtClean="0">
                <a:solidFill>
                  <a:schemeClr val="tx2"/>
                </a:solidFill>
                <a:ea typeface="Times New Roman" pitchFamily="18" charset="0"/>
                <a:cs typeface="Arial" charset="0"/>
              </a:rPr>
              <a:t>: </a:t>
            </a:r>
            <a:r>
              <a:rPr lang="nl-NL" altLang="nl-BE" sz="1600" dirty="0">
                <a:solidFill>
                  <a:schemeClr val="tx2"/>
                </a:solidFill>
                <a:ea typeface="Times New Roman" pitchFamily="18" charset="0"/>
                <a:cs typeface="Arial" charset="0"/>
              </a:rPr>
              <a:t>‘</a:t>
            </a:r>
            <a:r>
              <a:rPr lang="nl-NL" altLang="nl-BE" sz="1600" dirty="0">
                <a:solidFill>
                  <a:schemeClr val="tx2"/>
                </a:solidFill>
                <a:ea typeface="Times New Roman" pitchFamily="18" charset="0"/>
                <a:cs typeface="Courier New" pitchFamily="49" charset="0"/>
              </a:rPr>
              <a:t>ALTER TABLE</a:t>
            </a:r>
            <a:r>
              <a:rPr lang="nl-NL" altLang="nl-BE" sz="1600" dirty="0">
                <a:solidFill>
                  <a:schemeClr val="tx2"/>
                </a:solidFill>
                <a:ea typeface="Times New Roman" pitchFamily="18" charset="0"/>
                <a:cs typeface="Arial" charset="0"/>
              </a:rPr>
              <a:t>’-instructie uitvoeren</a:t>
            </a:r>
            <a:br>
              <a:rPr lang="nl-NL" altLang="nl-BE" sz="1600" dirty="0">
                <a:solidFill>
                  <a:schemeClr val="tx2"/>
                </a:solidFill>
                <a:ea typeface="Times New Roman" pitchFamily="18" charset="0"/>
                <a:cs typeface="Arial" charset="0"/>
              </a:rPr>
            </a:br>
            <a:r>
              <a:rPr lang="nl-NL" altLang="nl-BE" sz="160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DROP                                                 </a:t>
            </a:r>
            <a:r>
              <a:rPr lang="nl-NL" altLang="nl-BE" sz="1600" dirty="0" smtClean="0">
                <a:solidFill>
                  <a:schemeClr val="tx2"/>
                </a:solidFill>
                <a:ea typeface="Times New Roman" pitchFamily="18" charset="0"/>
                <a:cs typeface="Arial" charset="0"/>
              </a:rPr>
              <a:t>: </a:t>
            </a:r>
            <a:r>
              <a:rPr lang="nl-NL" altLang="nl-BE" sz="1600" dirty="0">
                <a:solidFill>
                  <a:schemeClr val="tx2"/>
                </a:solidFill>
                <a:ea typeface="Times New Roman" pitchFamily="18" charset="0"/>
                <a:cs typeface="Arial" charset="0"/>
              </a:rPr>
              <a:t>‘</a:t>
            </a:r>
            <a:r>
              <a:rPr lang="nl-NL" altLang="nl-BE" sz="1600" dirty="0">
                <a:solidFill>
                  <a:schemeClr val="tx2"/>
                </a:solidFill>
                <a:ea typeface="Times New Roman" pitchFamily="18" charset="0"/>
                <a:cs typeface="Courier New" pitchFamily="49" charset="0"/>
              </a:rPr>
              <a:t>DROP TABLE</a:t>
            </a:r>
            <a:r>
              <a:rPr lang="nl-NL" altLang="nl-BE" sz="1600" dirty="0">
                <a:solidFill>
                  <a:schemeClr val="tx2"/>
                </a:solidFill>
                <a:ea typeface="Times New Roman" pitchFamily="18" charset="0"/>
                <a:cs typeface="Arial" charset="0"/>
              </a:rPr>
              <a:t>’-instructie uitvoeren</a:t>
            </a:r>
            <a:br>
              <a:rPr lang="nl-NL" altLang="nl-BE" sz="1600" dirty="0">
                <a:solidFill>
                  <a:schemeClr val="tx2"/>
                </a:solidFill>
                <a:ea typeface="Times New Roman" pitchFamily="18" charset="0"/>
                <a:cs typeface="Arial" charset="0"/>
              </a:rPr>
            </a:br>
            <a:r>
              <a:rPr lang="nl-NL" altLang="nl-BE" sz="160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INDEX                                                </a:t>
            </a:r>
            <a:r>
              <a:rPr lang="nl-NL" altLang="nl-BE" sz="1600" dirty="0" smtClean="0">
                <a:solidFill>
                  <a:schemeClr val="tx2"/>
                </a:solidFill>
                <a:ea typeface="Times New Roman" pitchFamily="18" charset="0"/>
                <a:cs typeface="Arial" charset="0"/>
              </a:rPr>
              <a:t>: </a:t>
            </a:r>
            <a:r>
              <a:rPr lang="nl-NL" altLang="nl-BE" sz="1600" dirty="0">
                <a:solidFill>
                  <a:schemeClr val="tx2"/>
                </a:solidFill>
                <a:ea typeface="Times New Roman" pitchFamily="18" charset="0"/>
                <a:cs typeface="Arial" charset="0"/>
              </a:rPr>
              <a:t>indexen aanmaken en verwijderen</a:t>
            </a:r>
            <a:br>
              <a:rPr lang="nl-NL" altLang="nl-BE" sz="1600" dirty="0">
                <a:solidFill>
                  <a:schemeClr val="tx2"/>
                </a:solidFill>
                <a:ea typeface="Times New Roman" pitchFamily="18" charset="0"/>
                <a:cs typeface="Arial" charset="0"/>
              </a:rPr>
            </a:br>
            <a:r>
              <a:rPr lang="nl-NL" altLang="nl-BE" sz="1600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CREATE </a:t>
            </a:r>
            <a:r>
              <a:rPr lang="nl-NL" altLang="nl-BE" sz="160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VIEW                                   </a:t>
            </a:r>
            <a:r>
              <a:rPr lang="nl-NL" altLang="nl-BE" sz="1600" dirty="0" smtClean="0">
                <a:solidFill>
                  <a:schemeClr val="tx2"/>
                </a:solidFill>
                <a:ea typeface="Times New Roman" pitchFamily="18" charset="0"/>
                <a:cs typeface="Arial" charset="0"/>
              </a:rPr>
              <a:t>: </a:t>
            </a:r>
            <a:r>
              <a:rPr lang="nl-NL" altLang="nl-BE" sz="1600" dirty="0">
                <a:solidFill>
                  <a:schemeClr val="tx2"/>
                </a:solidFill>
                <a:ea typeface="Times New Roman" pitchFamily="18" charset="0"/>
                <a:cs typeface="Arial" charset="0"/>
              </a:rPr>
              <a:t>views aanmaken en verwijderen</a:t>
            </a:r>
            <a:br>
              <a:rPr lang="nl-NL" altLang="nl-BE" sz="1600" dirty="0">
                <a:solidFill>
                  <a:schemeClr val="tx2"/>
                </a:solidFill>
                <a:ea typeface="Times New Roman" pitchFamily="18" charset="0"/>
                <a:cs typeface="Arial" charset="0"/>
              </a:rPr>
            </a:br>
            <a:r>
              <a:rPr lang="nl-NL" altLang="nl-BE" sz="1600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CREATE </a:t>
            </a:r>
            <a:r>
              <a:rPr lang="nl-NL" altLang="nl-BE" sz="160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ROUTINE                            </a:t>
            </a:r>
            <a:r>
              <a:rPr lang="nl-NL" altLang="nl-BE" sz="1600" dirty="0" smtClean="0">
                <a:solidFill>
                  <a:schemeClr val="tx2"/>
                </a:solidFill>
                <a:ea typeface="Times New Roman" pitchFamily="18" charset="0"/>
                <a:cs typeface="Arial" charset="0"/>
              </a:rPr>
              <a:t>: </a:t>
            </a:r>
            <a:r>
              <a:rPr lang="nl-NL" altLang="nl-BE" sz="1600" dirty="0" err="1">
                <a:solidFill>
                  <a:schemeClr val="tx2"/>
                </a:solidFill>
                <a:ea typeface="Times New Roman" pitchFamily="18" charset="0"/>
                <a:cs typeface="Arial" charset="0"/>
              </a:rPr>
              <a:t>stored</a:t>
            </a:r>
            <a:r>
              <a:rPr lang="nl-NL" altLang="nl-BE" sz="1600" dirty="0">
                <a:solidFill>
                  <a:schemeClr val="tx2"/>
                </a:solidFill>
                <a:ea typeface="Times New Roman" pitchFamily="18" charset="0"/>
                <a:cs typeface="Arial" charset="0"/>
              </a:rPr>
              <a:t> procedures aanmaken</a:t>
            </a:r>
            <a:br>
              <a:rPr lang="nl-NL" altLang="nl-BE" sz="1600" dirty="0">
                <a:solidFill>
                  <a:schemeClr val="tx2"/>
                </a:solidFill>
                <a:ea typeface="Times New Roman" pitchFamily="18" charset="0"/>
                <a:cs typeface="Arial" charset="0"/>
              </a:rPr>
            </a:br>
            <a:r>
              <a:rPr lang="nl-NL" altLang="nl-BE" sz="1600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CREATE </a:t>
            </a:r>
            <a:r>
              <a:rPr lang="nl-NL" altLang="nl-BE" sz="160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USER                                  </a:t>
            </a:r>
            <a:r>
              <a:rPr lang="nl-NL" altLang="nl-BE" sz="1600" dirty="0" smtClean="0">
                <a:solidFill>
                  <a:schemeClr val="tx2"/>
                </a:solidFill>
                <a:ea typeface="Times New Roman" pitchFamily="18" charset="0"/>
                <a:cs typeface="Arial" charset="0"/>
              </a:rPr>
              <a:t>: </a:t>
            </a:r>
            <a:r>
              <a:rPr lang="nl-NL" altLang="nl-BE" sz="1600" dirty="0">
                <a:solidFill>
                  <a:schemeClr val="tx2"/>
                </a:solidFill>
                <a:ea typeface="Times New Roman" pitchFamily="18" charset="0"/>
                <a:cs typeface="Arial" charset="0"/>
              </a:rPr>
              <a:t>gebruikersaccounts aanmaken en </a:t>
            </a:r>
            <a:r>
              <a:rPr lang="nl-NL" altLang="nl-BE" sz="1600" dirty="0" smtClean="0">
                <a:solidFill>
                  <a:schemeClr val="tx2"/>
                </a:solidFill>
                <a:ea typeface="Times New Roman" pitchFamily="18" charset="0"/>
                <a:cs typeface="Arial" charset="0"/>
              </a:rPr>
              <a:t>verwijderen</a:t>
            </a:r>
            <a:endParaRPr lang="en-GB" altLang="nl-BE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743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16327</TotalTime>
  <Words>1561</Words>
  <Application>Microsoft Office PowerPoint</Application>
  <PresentationFormat>On-screen Show (4:3)</PresentationFormat>
  <Paragraphs>910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Courier New</vt:lpstr>
      <vt:lpstr>Symbol</vt:lpstr>
      <vt:lpstr>Times New Roman</vt:lpstr>
      <vt:lpstr>Office Theme</vt:lpstr>
      <vt:lpstr>PowerPoint Presentation</vt:lpstr>
      <vt:lpstr>PowerPoint Presentation</vt:lpstr>
      <vt:lpstr>Toegangscontrole</vt:lpstr>
      <vt:lpstr>Toegangscontrole</vt:lpstr>
      <vt:lpstr>Toegangscontrole</vt:lpstr>
      <vt:lpstr>PowerPoint Presentation</vt:lpstr>
      <vt:lpstr>Toegangscontrole</vt:lpstr>
      <vt:lpstr>Toegangscontrole</vt:lpstr>
      <vt:lpstr>Toegangscontrole</vt:lpstr>
      <vt:lpstr>Toegangscontrole</vt:lpstr>
      <vt:lpstr>Toegangscontrole</vt:lpstr>
      <vt:lpstr>Toegangscontrole</vt:lpstr>
      <vt:lpstr>Toegangscontrole</vt:lpstr>
      <vt:lpstr>Toegangscontrole</vt:lpstr>
      <vt:lpstr>Toegangscontrole</vt:lpstr>
      <vt:lpstr>Toegangscontrole</vt:lpstr>
      <vt:lpstr>Toegangscontrole</vt:lpstr>
      <vt:lpstr>Toegangscontrole</vt:lpstr>
      <vt:lpstr>Toegangscontrole</vt:lpstr>
      <vt:lpstr>Toegangscontrole</vt:lpstr>
      <vt:lpstr>PowerPoint Presentation</vt:lpstr>
      <vt:lpstr>Toegangscontrole</vt:lpstr>
      <vt:lpstr>Toegangscontrole</vt:lpstr>
      <vt:lpstr>Toegangscontrole</vt:lpstr>
      <vt:lpstr>Toegangscontrole</vt:lpstr>
      <vt:lpstr>Toegangscontrole</vt:lpstr>
      <vt:lpstr>Toegangscontrole</vt:lpstr>
      <vt:lpstr>Toegangscontrole</vt:lpstr>
      <vt:lpstr>Toegangscontrole</vt:lpstr>
      <vt:lpstr>PowerPoint Presentation</vt:lpstr>
      <vt:lpstr>Toegangscontrole</vt:lpstr>
      <vt:lpstr>Toegangscontrole</vt:lpstr>
      <vt:lpstr>Toegangscontrole</vt:lpstr>
      <vt:lpstr>Toegangscontrole</vt:lpstr>
      <vt:lpstr>Toegangscontrole</vt:lpstr>
      <vt:lpstr>Toegangscontrole</vt:lpstr>
      <vt:lpstr>Toegangscontrole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antoon</dc:creator>
  <cp:lastModifiedBy>Guy De Tré</cp:lastModifiedBy>
  <cp:revision>1111</cp:revision>
  <dcterms:created xsi:type="dcterms:W3CDTF">2010-12-03T08:14:05Z</dcterms:created>
  <dcterms:modified xsi:type="dcterms:W3CDTF">2020-08-16T17:41:15Z</dcterms:modified>
</cp:coreProperties>
</file>