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907" r:id="rId2"/>
    <p:sldId id="950" r:id="rId3"/>
    <p:sldId id="952" r:id="rId4"/>
    <p:sldId id="951" r:id="rId5"/>
    <p:sldId id="964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3333B2"/>
    <a:srgbClr val="F0EA00"/>
    <a:srgbClr val="FFFF00"/>
    <a:srgbClr val="FF19D3"/>
    <a:srgbClr val="731361"/>
    <a:srgbClr val="14486B"/>
    <a:srgbClr val="00924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178-118-32-229.access.telenet.b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57475"/>
            <a:ext cx="6192688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Auditbestanden</a:t>
            </a:r>
          </a:p>
        </p:txBody>
      </p:sp>
    </p:spTree>
    <p:extLst>
      <p:ext uri="{BB962C8B-B14F-4D97-AF65-F5344CB8AC3E}">
        <p14:creationId xmlns:p14="http://schemas.microsoft.com/office/powerpoint/2010/main" val="173357115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http://www.riskdynamics.eu/Portals/156514/images/audit_her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30514">
            <a:off x="979134" y="4371143"/>
            <a:ext cx="3330702" cy="187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Auditbestanden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Text Box 116"/>
          <p:cNvSpPr txBox="1">
            <a:spLocks noChangeArrowheads="1"/>
          </p:cNvSpPr>
          <p:nvPr/>
        </p:nvSpPr>
        <p:spPr bwMode="auto">
          <a:xfrm>
            <a:off x="2644484" y="2912734"/>
            <a:ext cx="63995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</a:rPr>
              <a:t>Een apart bestand of aparte databank waarin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de acties van de gebruikers automatisch door</a:t>
            </a:r>
            <a:br>
              <a:rPr lang="nl-BE" altLang="nl-BE" sz="2400" b="0" dirty="0" smtClean="0">
                <a:solidFill>
                  <a:schemeClr val="tx2"/>
                </a:solidFill>
              </a:rPr>
            </a:br>
            <a:r>
              <a:rPr lang="nl-BE" altLang="nl-BE" sz="2400" b="0" dirty="0" smtClean="0">
                <a:solidFill>
                  <a:schemeClr val="tx2"/>
                </a:solidFill>
              </a:rPr>
              <a:t>het </a:t>
            </a:r>
            <a:r>
              <a:rPr lang="nl-BE" altLang="nl-BE" sz="2400" b="0" dirty="0" err="1" smtClean="0">
                <a:solidFill>
                  <a:schemeClr val="tx2"/>
                </a:solidFill>
              </a:rPr>
              <a:t>dbms</a:t>
            </a:r>
            <a:r>
              <a:rPr lang="nl-BE" altLang="nl-BE" sz="2400" b="0" dirty="0" smtClean="0">
                <a:solidFill>
                  <a:schemeClr val="tx2"/>
                </a:solidFill>
              </a:rPr>
              <a:t> worden geregistreerd.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  <p:sp>
        <p:nvSpPr>
          <p:cNvPr id="98" name="Text Box 220"/>
          <p:cNvSpPr txBox="1">
            <a:spLocks noChangeArrowheads="1"/>
          </p:cNvSpPr>
          <p:nvPr/>
        </p:nvSpPr>
        <p:spPr bwMode="auto">
          <a:xfrm rot="20583175">
            <a:off x="1233256" y="1921972"/>
            <a:ext cx="3134191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</a:rPr>
              <a:t>Auditbestand</a:t>
            </a:r>
            <a:endParaRPr lang="nl-NL" altLang="nl-BE" sz="2800" dirty="0">
              <a:solidFill>
                <a:schemeClr val="accent6"/>
              </a:solidFill>
            </a:endParaRPr>
          </a:p>
        </p:txBody>
      </p:sp>
      <p:pic>
        <p:nvPicPr>
          <p:cNvPr id="2052" name="Picture 4" descr="http://kobridgeconsulting.com/wp-content/uploads/2013/05/Quality-Audi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4113063"/>
            <a:ext cx="2622550" cy="262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104775" y="6416112"/>
            <a:ext cx="609545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/>
              <a:t>Worden in SQL aangemaakt via de CREATE SCHEMA instructie.</a:t>
            </a:r>
            <a:endParaRPr lang="nl-NL" altLang="nl-BE" sz="1600" b="0" dirty="0"/>
          </a:p>
        </p:txBody>
      </p:sp>
    </p:spTree>
    <p:extLst>
      <p:ext uri="{BB962C8B-B14F-4D97-AF65-F5344CB8AC3E}">
        <p14:creationId xmlns:p14="http://schemas.microsoft.com/office/powerpoint/2010/main" val="456750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Auditbestanden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8" name="Picture 10" descr="http://www.manicore.com/anglais/missions_a/asterix_audit_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697" y="1606549"/>
            <a:ext cx="5387975" cy="444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9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Auditbestanden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2054" name="Picture 6" descr="http://www.ehow.co.uk/DM-Resize/photos.demandstudios.com/getty/article/78/184/78314433.jpg?w=600&amp;h=600&amp;matte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223" y="1249138"/>
            <a:ext cx="2917452" cy="291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936995" y="2857698"/>
            <a:ext cx="5521325" cy="2885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Mogelijke</a:t>
            </a: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registraties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14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endParaRPr lang="en-GB" altLang="nl-BE" b="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Gebruikersnaam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instructie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Datum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tijdstip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uitvoering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Locatie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van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uitvoering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Before image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’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instructie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After image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’ van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instructie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159" y="5333920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2669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Auditbestanden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207402" y="1532938"/>
            <a:ext cx="3106367" cy="742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Voorbeeld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14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endParaRPr lang="en-GB" altLang="nl-BE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endParaRPr lang="en-GB" altLang="nl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150" y="2171779"/>
            <a:ext cx="8742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2014-11-08 </a:t>
            </a:r>
            <a:r>
              <a:rPr lang="nl-BE" dirty="0"/>
              <a:t>23:34:29.935 GMT </a:t>
            </a:r>
            <a:r>
              <a:rPr lang="nl-BE" dirty="0" err="1"/>
              <a:t>appname</a:t>
            </a:r>
            <a:r>
              <a:rPr lang="nl-BE" dirty="0"/>
              <a:t>(</a:t>
            </a:r>
            <a:r>
              <a:rPr lang="nl-BE" dirty="0" err="1"/>
              <a:t>pgAdmin</a:t>
            </a:r>
            <a:r>
              <a:rPr lang="nl-BE" dirty="0"/>
              <a:t> III - Server Status) user(ib_groep_13)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db</a:t>
            </a:r>
            <a:r>
              <a:rPr lang="nl-BE" dirty="0" smtClean="0"/>
              <a:t>(informatiebeheer</a:t>
            </a:r>
            <a:r>
              <a:rPr lang="nl-BE" dirty="0"/>
              <a:t>) </a:t>
            </a:r>
            <a:r>
              <a:rPr lang="nl-BE" dirty="0" err="1"/>
              <a:t>remotehost</a:t>
            </a:r>
            <a:r>
              <a:rPr lang="nl-BE" dirty="0"/>
              <a:t>(</a:t>
            </a:r>
            <a:r>
              <a:rPr lang="nl-BE" dirty="0">
                <a:hlinkClick r:id="rId2"/>
              </a:rPr>
              <a:t>178-118-32-229.access.telenet.be</a:t>
            </a:r>
            <a:r>
              <a:rPr lang="nl-BE" dirty="0"/>
              <a:t>(59574))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cmdtag</a:t>
            </a:r>
            <a:r>
              <a:rPr lang="nl-BE" dirty="0" smtClean="0"/>
              <a:t>(SET</a:t>
            </a:r>
            <a:r>
              <a:rPr lang="nl-BE" dirty="0"/>
              <a:t>) </a:t>
            </a:r>
            <a:r>
              <a:rPr lang="nl-BE" dirty="0" err="1"/>
              <a:t>sqlstate</a:t>
            </a:r>
            <a:r>
              <a:rPr lang="nl-BE" dirty="0"/>
              <a:t>(42501</a:t>
            </a:r>
            <a:r>
              <a:rPr lang="nl-BE" dirty="0" smtClean="0"/>
              <a:t>) </a:t>
            </a:r>
            <a:r>
              <a:rPr lang="nl-BE" dirty="0" smtClean="0">
                <a:solidFill>
                  <a:srgbClr val="FF0000"/>
                </a:solidFill>
              </a:rPr>
              <a:t>ERROR</a:t>
            </a:r>
            <a:r>
              <a:rPr lang="nl-BE" dirty="0">
                <a:solidFill>
                  <a:srgbClr val="FF0000"/>
                </a:solidFill>
              </a:rPr>
              <a:t>:  </a:t>
            </a:r>
            <a:r>
              <a:rPr lang="nl-BE" dirty="0" err="1">
                <a:solidFill>
                  <a:srgbClr val="FF0000"/>
                </a:solidFill>
              </a:rPr>
              <a:t>permission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denied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to</a:t>
            </a:r>
            <a:r>
              <a:rPr lang="nl-BE" dirty="0">
                <a:solidFill>
                  <a:srgbClr val="FF0000"/>
                </a:solidFill>
              </a:rPr>
              <a:t> set parameter "</a:t>
            </a:r>
            <a:r>
              <a:rPr lang="nl-BE" dirty="0" err="1" smtClean="0">
                <a:solidFill>
                  <a:srgbClr val="FF0000"/>
                </a:solidFill>
              </a:rPr>
              <a:t>log_statement</a:t>
            </a:r>
            <a:r>
              <a:rPr lang="nl-BE" dirty="0" smtClean="0">
                <a:solidFill>
                  <a:srgbClr val="FF0000"/>
                </a:solidFill>
              </a:rPr>
              <a:t>“</a:t>
            </a:r>
            <a:br>
              <a:rPr lang="nl-BE" dirty="0" smtClean="0">
                <a:solidFill>
                  <a:srgbClr val="FF0000"/>
                </a:solidFill>
              </a:rPr>
            </a:br>
            <a:endParaRPr lang="nl-BE" dirty="0">
              <a:solidFill>
                <a:srgbClr val="FF0000"/>
              </a:solidFill>
            </a:endParaRPr>
          </a:p>
          <a:p>
            <a:r>
              <a:rPr lang="nl-BE" dirty="0"/>
              <a:t>2014-11-08 23:34:29.935 GMT </a:t>
            </a:r>
            <a:r>
              <a:rPr lang="nl-BE" dirty="0" err="1"/>
              <a:t>appname</a:t>
            </a:r>
            <a:r>
              <a:rPr lang="nl-BE" dirty="0"/>
              <a:t>(</a:t>
            </a:r>
            <a:r>
              <a:rPr lang="nl-BE" dirty="0" err="1"/>
              <a:t>pgAdmin</a:t>
            </a:r>
            <a:r>
              <a:rPr lang="nl-BE" dirty="0"/>
              <a:t> III - Server Status) user(ib_groep_13)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db</a:t>
            </a:r>
            <a:r>
              <a:rPr lang="nl-BE" dirty="0" smtClean="0"/>
              <a:t>(informatiebeheer</a:t>
            </a:r>
            <a:r>
              <a:rPr lang="nl-BE" dirty="0"/>
              <a:t>) </a:t>
            </a:r>
            <a:r>
              <a:rPr lang="nl-BE" dirty="0" err="1"/>
              <a:t>remotehost</a:t>
            </a:r>
            <a:r>
              <a:rPr lang="nl-BE" dirty="0"/>
              <a:t>(</a:t>
            </a:r>
            <a:r>
              <a:rPr lang="nl-BE" dirty="0">
                <a:hlinkClick r:id="rId2"/>
              </a:rPr>
              <a:t>178-118-32-229.access.telenet.be</a:t>
            </a:r>
            <a:r>
              <a:rPr lang="nl-BE" dirty="0"/>
              <a:t>(59574)) </a:t>
            </a:r>
            <a:r>
              <a:rPr lang="nl-BE" dirty="0" smtClean="0"/>
              <a:t/>
            </a:r>
            <a:br>
              <a:rPr lang="nl-BE" dirty="0" smtClean="0"/>
            </a:br>
            <a:r>
              <a:rPr lang="nl-BE" dirty="0" err="1" smtClean="0"/>
              <a:t>cmdtag</a:t>
            </a:r>
            <a:r>
              <a:rPr lang="nl-BE" dirty="0" smtClean="0"/>
              <a:t>(SET</a:t>
            </a:r>
            <a:r>
              <a:rPr lang="nl-BE" dirty="0"/>
              <a:t>) </a:t>
            </a:r>
            <a:r>
              <a:rPr lang="nl-BE" dirty="0" err="1"/>
              <a:t>sqlstate</a:t>
            </a:r>
            <a:r>
              <a:rPr lang="nl-BE" dirty="0"/>
              <a:t>(42501</a:t>
            </a:r>
            <a:r>
              <a:rPr lang="nl-BE" dirty="0" smtClean="0"/>
              <a:t>) </a:t>
            </a:r>
            <a:r>
              <a:rPr lang="nl-BE" dirty="0" smtClean="0">
                <a:solidFill>
                  <a:srgbClr val="FF0000"/>
                </a:solidFill>
              </a:rPr>
              <a:t>STATEMENT</a:t>
            </a:r>
            <a:r>
              <a:rPr lang="nl-BE" dirty="0">
                <a:solidFill>
                  <a:srgbClr val="FF0000"/>
                </a:solidFill>
              </a:rPr>
              <a:t>:  SET </a:t>
            </a:r>
            <a:r>
              <a:rPr lang="nl-BE" dirty="0" err="1">
                <a:solidFill>
                  <a:srgbClr val="FF0000"/>
                </a:solidFill>
              </a:rPr>
              <a:t>log_statement</a:t>
            </a:r>
            <a:r>
              <a:rPr lang="nl-BE" dirty="0">
                <a:solidFill>
                  <a:srgbClr val="FF0000"/>
                </a:solidFill>
              </a:rPr>
              <a:t>='</a:t>
            </a:r>
            <a:r>
              <a:rPr lang="nl-BE" dirty="0" err="1">
                <a:solidFill>
                  <a:srgbClr val="FF0000"/>
                </a:solidFill>
              </a:rPr>
              <a:t>none';SET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log_duration</a:t>
            </a:r>
            <a:r>
              <a:rPr lang="nl-BE" dirty="0">
                <a:solidFill>
                  <a:srgbClr val="FF0000"/>
                </a:solidFill>
              </a:rPr>
              <a:t>='off</a:t>
            </a:r>
            <a:r>
              <a:rPr lang="nl-BE" dirty="0" smtClean="0">
                <a:solidFill>
                  <a:srgbClr val="FF0000"/>
                </a:solidFill>
              </a:rPr>
              <a:t>';</a:t>
            </a:r>
            <a:br>
              <a:rPr lang="nl-BE" dirty="0" smtClean="0">
                <a:solidFill>
                  <a:srgbClr val="FF0000"/>
                </a:solidFill>
              </a:rPr>
            </a:br>
            <a:r>
              <a:rPr lang="nl-BE" dirty="0" smtClean="0">
                <a:solidFill>
                  <a:srgbClr val="FF0000"/>
                </a:solidFill>
              </a:rPr>
              <a:t>SET </a:t>
            </a:r>
            <a:r>
              <a:rPr lang="nl-BE" dirty="0" err="1">
                <a:solidFill>
                  <a:srgbClr val="FF0000"/>
                </a:solidFill>
              </a:rPr>
              <a:t>log_min_duration_statement</a:t>
            </a:r>
            <a:r>
              <a:rPr lang="nl-BE" dirty="0">
                <a:solidFill>
                  <a:srgbClr val="FF0000"/>
                </a:solidFill>
              </a:rPr>
              <a:t>=-1</a:t>
            </a:r>
            <a:r>
              <a:rPr lang="nl-BE" dirty="0" smtClean="0">
                <a:solidFill>
                  <a:srgbClr val="FF0000"/>
                </a:solidFill>
              </a:rPr>
              <a:t>;</a:t>
            </a:r>
            <a:endParaRPr lang="nl-BE" dirty="0">
              <a:solidFill>
                <a:srgbClr val="FF0000"/>
              </a:solidFill>
            </a:endParaRPr>
          </a:p>
        </p:txBody>
      </p:sp>
      <p:pic>
        <p:nvPicPr>
          <p:cNvPr id="1026" name="Picture 2" descr="http://static.skynetblogs.be/media/115601/172454332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051" y="4560423"/>
            <a:ext cx="3263603" cy="22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652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16322</TotalTime>
  <Words>76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Auditbestanden</vt:lpstr>
      <vt:lpstr>Auditbestanden</vt:lpstr>
      <vt:lpstr>Auditbestanden</vt:lpstr>
      <vt:lpstr>Auditbestanden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1111</cp:revision>
  <dcterms:created xsi:type="dcterms:W3CDTF">2010-12-03T08:14:05Z</dcterms:created>
  <dcterms:modified xsi:type="dcterms:W3CDTF">2020-08-16T17:42:56Z</dcterms:modified>
</cp:coreProperties>
</file>