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0"/>
  </p:notesMasterIdLst>
  <p:sldIdLst>
    <p:sldId id="256" r:id="rId5"/>
    <p:sldId id="287" r:id="rId6"/>
    <p:sldId id="334" r:id="rId7"/>
    <p:sldId id="335" r:id="rId8"/>
    <p:sldId id="336" r:id="rId9"/>
  </p:sldIdLst>
  <p:sldSz cx="9144000" cy="6858000" type="screen4x3"/>
  <p:notesSz cx="9874250" cy="6858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bin De Mol" initials="RM" lastIdx="6" clrIdx="0">
    <p:extLst>
      <p:ext uri="{19B8F6BF-5375-455C-9EA6-DF929625EA0E}">
        <p15:presenceInfo xmlns:p15="http://schemas.microsoft.com/office/powerpoint/2012/main" userId="S::robin.demol@ugent.be::2c82b0b9-abb7-4507-8675-77a0bb8e1f2c"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343A101-6838-E105-9DBC-0294AECF8A97}" v="8" dt="2019-09-04T13:16:40.088"/>
    <p1510:client id="{B0722DFD-67C5-7353-BC34-B108BA0C6E7F}" v="158" dt="2019-08-29T07:24:26.42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537" autoAdjust="0"/>
  </p:normalViewPr>
  <p:slideViewPr>
    <p:cSldViewPr snapToGrid="0">
      <p:cViewPr varScale="1">
        <p:scale>
          <a:sx n="77" d="100"/>
          <a:sy n="77" d="100"/>
        </p:scale>
        <p:origin x="1383" y="5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customXml" Target="../customXml/item2.xml"/><Relationship Id="rId16"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bin De Mol" userId="S::robin.demol@ugent.be::2c82b0b9-abb7-4507-8675-77a0bb8e1f2c" providerId="AD" clId="Web-{884559FF-5251-D353-8E38-025171D6E8EE}"/>
    <pc:docChg chg="modSld">
      <pc:chgData name="Robin De Mol" userId="S::robin.demol@ugent.be::2c82b0b9-abb7-4507-8675-77a0bb8e1f2c" providerId="AD" clId="Web-{884559FF-5251-D353-8E38-025171D6E8EE}" dt="2019-08-29T11:13:45.673" v="29" actId="1076"/>
      <pc:docMkLst>
        <pc:docMk/>
      </pc:docMkLst>
      <pc:sldChg chg="addCm">
        <pc:chgData name="Robin De Mol" userId="S::robin.demol@ugent.be::2c82b0b9-abb7-4507-8675-77a0bb8e1f2c" providerId="AD" clId="Web-{884559FF-5251-D353-8E38-025171D6E8EE}" dt="2019-08-29T11:04:54.608" v="3"/>
        <pc:sldMkLst>
          <pc:docMk/>
          <pc:sldMk cId="3731629351" sldId="284"/>
        </pc:sldMkLst>
      </pc:sldChg>
      <pc:sldChg chg="addCm">
        <pc:chgData name="Robin De Mol" userId="S::robin.demol@ugent.be::2c82b0b9-abb7-4507-8675-77a0bb8e1f2c" providerId="AD" clId="Web-{884559FF-5251-D353-8E38-025171D6E8EE}" dt="2019-08-29T11:09:01.484" v="4"/>
        <pc:sldMkLst>
          <pc:docMk/>
          <pc:sldMk cId="4292496450" sldId="289"/>
        </pc:sldMkLst>
      </pc:sldChg>
      <pc:sldChg chg="addCm">
        <pc:chgData name="Robin De Mol" userId="S::robin.demol@ugent.be::2c82b0b9-abb7-4507-8675-77a0bb8e1f2c" providerId="AD" clId="Web-{884559FF-5251-D353-8E38-025171D6E8EE}" dt="2019-08-29T11:00:17.482" v="1"/>
        <pc:sldMkLst>
          <pc:docMk/>
          <pc:sldMk cId="4236438875" sldId="300"/>
        </pc:sldMkLst>
      </pc:sldChg>
      <pc:sldChg chg="addCm">
        <pc:chgData name="Robin De Mol" userId="S::robin.demol@ugent.be::2c82b0b9-abb7-4507-8675-77a0bb8e1f2c" providerId="AD" clId="Web-{884559FF-5251-D353-8E38-025171D6E8EE}" dt="2019-08-29T10:58:41.997" v="0"/>
        <pc:sldMkLst>
          <pc:docMk/>
          <pc:sldMk cId="2409196319" sldId="305"/>
        </pc:sldMkLst>
      </pc:sldChg>
      <pc:sldChg chg="addSp delSp modSp addCm">
        <pc:chgData name="Robin De Mol" userId="S::robin.demol@ugent.be::2c82b0b9-abb7-4507-8675-77a0bb8e1f2c" providerId="AD" clId="Web-{884559FF-5251-D353-8E38-025171D6E8EE}" dt="2019-08-29T11:13:45.673" v="29" actId="1076"/>
        <pc:sldMkLst>
          <pc:docMk/>
          <pc:sldMk cId="2872322976" sldId="308"/>
        </pc:sldMkLst>
        <pc:spChg chg="del">
          <ac:chgData name="Robin De Mol" userId="S::robin.demol@ugent.be::2c82b0b9-abb7-4507-8675-77a0bb8e1f2c" providerId="AD" clId="Web-{884559FF-5251-D353-8E38-025171D6E8EE}" dt="2019-08-29T11:13:17.360" v="21"/>
          <ac:spMkLst>
            <pc:docMk/>
            <pc:sldMk cId="2872322976" sldId="308"/>
            <ac:spMk id="2" creationId="{00000000-0000-0000-0000-000000000000}"/>
          </ac:spMkLst>
        </pc:spChg>
        <pc:spChg chg="mod">
          <ac:chgData name="Robin De Mol" userId="S::robin.demol@ugent.be::2c82b0b9-abb7-4507-8675-77a0bb8e1f2c" providerId="AD" clId="Web-{884559FF-5251-D353-8E38-025171D6E8EE}" dt="2019-08-29T11:13:45.673" v="29" actId="1076"/>
          <ac:spMkLst>
            <pc:docMk/>
            <pc:sldMk cId="2872322976" sldId="308"/>
            <ac:spMk id="3" creationId="{00000000-0000-0000-0000-000000000000}"/>
          </ac:spMkLst>
        </pc:spChg>
        <pc:spChg chg="add del mod">
          <ac:chgData name="Robin De Mol" userId="S::robin.demol@ugent.be::2c82b0b9-abb7-4507-8675-77a0bb8e1f2c" providerId="AD" clId="Web-{884559FF-5251-D353-8E38-025171D6E8EE}" dt="2019-08-29T11:13:23.439" v="25"/>
          <ac:spMkLst>
            <pc:docMk/>
            <pc:sldMk cId="2872322976" sldId="308"/>
            <ac:spMk id="5" creationId="{853628C2-E347-4186-9C41-C2F40229D018}"/>
          </ac:spMkLst>
        </pc:spChg>
        <pc:spChg chg="add mod">
          <ac:chgData name="Robin De Mol" userId="S::robin.demol@ugent.be::2c82b0b9-abb7-4507-8675-77a0bb8e1f2c" providerId="AD" clId="Web-{884559FF-5251-D353-8E38-025171D6E8EE}" dt="2019-08-29T11:13:23.439" v="25"/>
          <ac:spMkLst>
            <pc:docMk/>
            <pc:sldMk cId="2872322976" sldId="308"/>
            <ac:spMk id="7" creationId="{C510004F-202A-4AF2-AFF9-08937698E016}"/>
          </ac:spMkLst>
        </pc:spChg>
      </pc:sldChg>
    </pc:docChg>
  </pc:docChgLst>
  <pc:docChgLst>
    <pc:chgData name="Robin De Mol" userId="2c82b0b9-abb7-4507-8675-77a0bb8e1f2c" providerId="ADAL" clId="{161A4404-FE41-2E47-B245-954B5CCEC577}"/>
    <pc:docChg chg="undo custSel modSld modMainMaster">
      <pc:chgData name="Robin De Mol" userId="2c82b0b9-abb7-4507-8675-77a0bb8e1f2c" providerId="ADAL" clId="{161A4404-FE41-2E47-B245-954B5CCEC577}" dt="2019-08-29T11:48:29.961" v="76"/>
      <pc:docMkLst>
        <pc:docMk/>
      </pc:docMkLst>
      <pc:sldChg chg="addSp modSp">
        <pc:chgData name="Robin De Mol" userId="2c82b0b9-abb7-4507-8675-77a0bb8e1f2c" providerId="ADAL" clId="{161A4404-FE41-2E47-B245-954B5CCEC577}" dt="2019-08-29T11:48:29.961" v="76"/>
        <pc:sldMkLst>
          <pc:docMk/>
          <pc:sldMk cId="1016927308" sldId="256"/>
        </pc:sldMkLst>
        <pc:spChg chg="add mod">
          <ac:chgData name="Robin De Mol" userId="2c82b0b9-abb7-4507-8675-77a0bb8e1f2c" providerId="ADAL" clId="{161A4404-FE41-2E47-B245-954B5CCEC577}" dt="2019-08-29T11:48:29.961" v="76"/>
          <ac:spMkLst>
            <pc:docMk/>
            <pc:sldMk cId="1016927308" sldId="256"/>
            <ac:spMk id="5" creationId="{E1618D88-3B44-5448-A145-1BDFDD9387EA}"/>
          </ac:spMkLst>
        </pc:spChg>
        <pc:picChg chg="mod">
          <ac:chgData name="Robin De Mol" userId="2c82b0b9-abb7-4507-8675-77a0bb8e1f2c" providerId="ADAL" clId="{161A4404-FE41-2E47-B245-954B5CCEC577}" dt="2019-08-29T11:45:26.382" v="28"/>
          <ac:picMkLst>
            <pc:docMk/>
            <pc:sldMk cId="1016927308" sldId="256"/>
            <ac:picMk id="4" creationId="{00000000-0000-0000-0000-000000000000}"/>
          </ac:picMkLst>
        </pc:picChg>
      </pc:sldChg>
      <pc:sldChg chg="addSp modSp">
        <pc:chgData name="Robin De Mol" userId="2c82b0b9-abb7-4507-8675-77a0bb8e1f2c" providerId="ADAL" clId="{161A4404-FE41-2E47-B245-954B5CCEC577}" dt="2019-08-29T11:48:29.961" v="76"/>
        <pc:sldMkLst>
          <pc:docMk/>
          <pc:sldMk cId="670325860" sldId="257"/>
        </pc:sldMkLst>
        <pc:spChg chg="mod">
          <ac:chgData name="Robin De Mol" userId="2c82b0b9-abb7-4507-8675-77a0bb8e1f2c" providerId="ADAL" clId="{161A4404-FE41-2E47-B245-954B5CCEC577}" dt="2019-08-29T11:45:26.382" v="28"/>
          <ac:spMkLst>
            <pc:docMk/>
            <pc:sldMk cId="670325860" sldId="257"/>
            <ac:spMk id="3" creationId="{00000000-0000-0000-0000-000000000000}"/>
          </ac:spMkLst>
        </pc:spChg>
        <pc:spChg chg="add mod">
          <ac:chgData name="Robin De Mol" userId="2c82b0b9-abb7-4507-8675-77a0bb8e1f2c" providerId="ADAL" clId="{161A4404-FE41-2E47-B245-954B5CCEC577}" dt="2019-08-29T11:48:29.961" v="76"/>
          <ac:spMkLst>
            <pc:docMk/>
            <pc:sldMk cId="670325860" sldId="257"/>
            <ac:spMk id="4" creationId="{E22C2946-FAD6-EC47-82C9-30CE1F0C7D47}"/>
          </ac:spMkLst>
        </pc:spChg>
      </pc:sldChg>
      <pc:sldChg chg="addSp modSp">
        <pc:chgData name="Robin De Mol" userId="2c82b0b9-abb7-4507-8675-77a0bb8e1f2c" providerId="ADAL" clId="{161A4404-FE41-2E47-B245-954B5CCEC577}" dt="2019-08-29T11:48:29.961" v="76"/>
        <pc:sldMkLst>
          <pc:docMk/>
          <pc:sldMk cId="3712685906" sldId="262"/>
        </pc:sldMkLst>
        <pc:spChg chg="mod">
          <ac:chgData name="Robin De Mol" userId="2c82b0b9-abb7-4507-8675-77a0bb8e1f2c" providerId="ADAL" clId="{161A4404-FE41-2E47-B245-954B5CCEC577}" dt="2019-08-29T11:45:26.382" v="28"/>
          <ac:spMkLst>
            <pc:docMk/>
            <pc:sldMk cId="3712685906" sldId="262"/>
            <ac:spMk id="3" creationId="{00000000-0000-0000-0000-000000000000}"/>
          </ac:spMkLst>
        </pc:spChg>
        <pc:spChg chg="add mod">
          <ac:chgData name="Robin De Mol" userId="2c82b0b9-abb7-4507-8675-77a0bb8e1f2c" providerId="ADAL" clId="{161A4404-FE41-2E47-B245-954B5CCEC577}" dt="2019-08-29T11:48:29.961" v="76"/>
          <ac:spMkLst>
            <pc:docMk/>
            <pc:sldMk cId="3712685906" sldId="262"/>
            <ac:spMk id="4" creationId="{3B17D9B5-001A-2449-AD2E-2B6134F710DA}"/>
          </ac:spMkLst>
        </pc:spChg>
      </pc:sldChg>
      <pc:sldChg chg="addSp modSp">
        <pc:chgData name="Robin De Mol" userId="2c82b0b9-abb7-4507-8675-77a0bb8e1f2c" providerId="ADAL" clId="{161A4404-FE41-2E47-B245-954B5CCEC577}" dt="2019-08-29T11:48:29.961" v="76"/>
        <pc:sldMkLst>
          <pc:docMk/>
          <pc:sldMk cId="1910949880" sldId="263"/>
        </pc:sldMkLst>
        <pc:spChg chg="mod">
          <ac:chgData name="Robin De Mol" userId="2c82b0b9-abb7-4507-8675-77a0bb8e1f2c" providerId="ADAL" clId="{161A4404-FE41-2E47-B245-954B5CCEC577}" dt="2019-08-29T11:45:26.382" v="28"/>
          <ac:spMkLst>
            <pc:docMk/>
            <pc:sldMk cId="1910949880" sldId="263"/>
            <ac:spMk id="3" creationId="{00000000-0000-0000-0000-000000000000}"/>
          </ac:spMkLst>
        </pc:spChg>
        <pc:spChg chg="mod">
          <ac:chgData name="Robin De Mol" userId="2c82b0b9-abb7-4507-8675-77a0bb8e1f2c" providerId="ADAL" clId="{161A4404-FE41-2E47-B245-954B5CCEC577}" dt="2019-08-29T11:45:26.382" v="28"/>
          <ac:spMkLst>
            <pc:docMk/>
            <pc:sldMk cId="1910949880" sldId="263"/>
            <ac:spMk id="4" creationId="{00000000-0000-0000-0000-000000000000}"/>
          </ac:spMkLst>
        </pc:spChg>
        <pc:spChg chg="mod">
          <ac:chgData name="Robin De Mol" userId="2c82b0b9-abb7-4507-8675-77a0bb8e1f2c" providerId="ADAL" clId="{161A4404-FE41-2E47-B245-954B5CCEC577}" dt="2019-08-29T11:45:26.382" v="28"/>
          <ac:spMkLst>
            <pc:docMk/>
            <pc:sldMk cId="1910949880" sldId="263"/>
            <ac:spMk id="5" creationId="{00000000-0000-0000-0000-000000000000}"/>
          </ac:spMkLst>
        </pc:spChg>
        <pc:spChg chg="mod">
          <ac:chgData name="Robin De Mol" userId="2c82b0b9-abb7-4507-8675-77a0bb8e1f2c" providerId="ADAL" clId="{161A4404-FE41-2E47-B245-954B5CCEC577}" dt="2019-08-29T11:45:26.382" v="28"/>
          <ac:spMkLst>
            <pc:docMk/>
            <pc:sldMk cId="1910949880" sldId="263"/>
            <ac:spMk id="6" creationId="{00000000-0000-0000-0000-000000000000}"/>
          </ac:spMkLst>
        </pc:spChg>
        <pc:spChg chg="add mod">
          <ac:chgData name="Robin De Mol" userId="2c82b0b9-abb7-4507-8675-77a0bb8e1f2c" providerId="ADAL" clId="{161A4404-FE41-2E47-B245-954B5CCEC577}" dt="2019-08-29T11:48:29.961" v="76"/>
          <ac:spMkLst>
            <pc:docMk/>
            <pc:sldMk cId="1910949880" sldId="263"/>
            <ac:spMk id="7" creationId="{70A64A3C-9EA6-784A-95C9-CE3E93BE5D82}"/>
          </ac:spMkLst>
        </pc:spChg>
        <pc:spChg chg="mod">
          <ac:chgData name="Robin De Mol" userId="2c82b0b9-abb7-4507-8675-77a0bb8e1f2c" providerId="ADAL" clId="{161A4404-FE41-2E47-B245-954B5CCEC577}" dt="2019-08-29T11:45:26.382" v="28"/>
          <ac:spMkLst>
            <pc:docMk/>
            <pc:sldMk cId="1910949880" sldId="263"/>
            <ac:spMk id="18" creationId="{00000000-0000-0000-0000-000000000000}"/>
          </ac:spMkLst>
        </pc:spChg>
        <pc:spChg chg="mod">
          <ac:chgData name="Robin De Mol" userId="2c82b0b9-abb7-4507-8675-77a0bb8e1f2c" providerId="ADAL" clId="{161A4404-FE41-2E47-B245-954B5CCEC577}" dt="2019-08-29T11:45:26.382" v="28"/>
          <ac:spMkLst>
            <pc:docMk/>
            <pc:sldMk cId="1910949880" sldId="263"/>
            <ac:spMk id="19" creationId="{00000000-0000-0000-0000-000000000000}"/>
          </ac:spMkLst>
        </pc:spChg>
        <pc:spChg chg="mod">
          <ac:chgData name="Robin De Mol" userId="2c82b0b9-abb7-4507-8675-77a0bb8e1f2c" providerId="ADAL" clId="{161A4404-FE41-2E47-B245-954B5CCEC577}" dt="2019-08-29T11:45:26.382" v="28"/>
          <ac:spMkLst>
            <pc:docMk/>
            <pc:sldMk cId="1910949880" sldId="263"/>
            <ac:spMk id="20" creationId="{00000000-0000-0000-0000-000000000000}"/>
          </ac:spMkLst>
        </pc:spChg>
        <pc:spChg chg="mod">
          <ac:chgData name="Robin De Mol" userId="2c82b0b9-abb7-4507-8675-77a0bb8e1f2c" providerId="ADAL" clId="{161A4404-FE41-2E47-B245-954B5CCEC577}" dt="2019-08-29T11:45:26.382" v="28"/>
          <ac:spMkLst>
            <pc:docMk/>
            <pc:sldMk cId="1910949880" sldId="263"/>
            <ac:spMk id="25" creationId="{00000000-0000-0000-0000-000000000000}"/>
          </ac:spMkLst>
        </pc:spChg>
        <pc:spChg chg="mod">
          <ac:chgData name="Robin De Mol" userId="2c82b0b9-abb7-4507-8675-77a0bb8e1f2c" providerId="ADAL" clId="{161A4404-FE41-2E47-B245-954B5CCEC577}" dt="2019-08-29T11:45:26.382" v="28"/>
          <ac:spMkLst>
            <pc:docMk/>
            <pc:sldMk cId="1910949880" sldId="263"/>
            <ac:spMk id="35" creationId="{00000000-0000-0000-0000-000000000000}"/>
          </ac:spMkLst>
        </pc:spChg>
        <pc:spChg chg="mod">
          <ac:chgData name="Robin De Mol" userId="2c82b0b9-abb7-4507-8675-77a0bb8e1f2c" providerId="ADAL" clId="{161A4404-FE41-2E47-B245-954B5CCEC577}" dt="2019-08-29T11:45:26.382" v="28"/>
          <ac:spMkLst>
            <pc:docMk/>
            <pc:sldMk cId="1910949880" sldId="263"/>
            <ac:spMk id="36" creationId="{00000000-0000-0000-0000-000000000000}"/>
          </ac:spMkLst>
        </pc:spChg>
        <pc:spChg chg="mod">
          <ac:chgData name="Robin De Mol" userId="2c82b0b9-abb7-4507-8675-77a0bb8e1f2c" providerId="ADAL" clId="{161A4404-FE41-2E47-B245-954B5CCEC577}" dt="2019-08-29T11:45:26.382" v="28"/>
          <ac:spMkLst>
            <pc:docMk/>
            <pc:sldMk cId="1910949880" sldId="263"/>
            <ac:spMk id="37" creationId="{00000000-0000-0000-0000-000000000000}"/>
          </ac:spMkLst>
        </pc:spChg>
        <pc:spChg chg="mod">
          <ac:chgData name="Robin De Mol" userId="2c82b0b9-abb7-4507-8675-77a0bb8e1f2c" providerId="ADAL" clId="{161A4404-FE41-2E47-B245-954B5CCEC577}" dt="2019-08-29T11:45:26.382" v="28"/>
          <ac:spMkLst>
            <pc:docMk/>
            <pc:sldMk cId="1910949880" sldId="263"/>
            <ac:spMk id="38" creationId="{00000000-0000-0000-0000-000000000000}"/>
          </ac:spMkLst>
        </pc:spChg>
        <pc:spChg chg="mod">
          <ac:chgData name="Robin De Mol" userId="2c82b0b9-abb7-4507-8675-77a0bb8e1f2c" providerId="ADAL" clId="{161A4404-FE41-2E47-B245-954B5CCEC577}" dt="2019-08-29T11:45:26.382" v="28"/>
          <ac:spMkLst>
            <pc:docMk/>
            <pc:sldMk cId="1910949880" sldId="263"/>
            <ac:spMk id="43" creationId="{00000000-0000-0000-0000-000000000000}"/>
          </ac:spMkLst>
        </pc:spChg>
        <pc:cxnChg chg="mod">
          <ac:chgData name="Robin De Mol" userId="2c82b0b9-abb7-4507-8675-77a0bb8e1f2c" providerId="ADAL" clId="{161A4404-FE41-2E47-B245-954B5CCEC577}" dt="2019-08-29T11:45:26.382" v="28"/>
          <ac:cxnSpMkLst>
            <pc:docMk/>
            <pc:sldMk cId="1910949880" sldId="263"/>
            <ac:cxnSpMk id="8" creationId="{00000000-0000-0000-0000-000000000000}"/>
          </ac:cxnSpMkLst>
        </pc:cxnChg>
        <pc:cxnChg chg="mod">
          <ac:chgData name="Robin De Mol" userId="2c82b0b9-abb7-4507-8675-77a0bb8e1f2c" providerId="ADAL" clId="{161A4404-FE41-2E47-B245-954B5CCEC577}" dt="2019-08-29T11:45:26.382" v="28"/>
          <ac:cxnSpMkLst>
            <pc:docMk/>
            <pc:sldMk cId="1910949880" sldId="263"/>
            <ac:cxnSpMk id="13" creationId="{00000000-0000-0000-0000-000000000000}"/>
          </ac:cxnSpMkLst>
        </pc:cxnChg>
        <pc:cxnChg chg="mod">
          <ac:chgData name="Robin De Mol" userId="2c82b0b9-abb7-4507-8675-77a0bb8e1f2c" providerId="ADAL" clId="{161A4404-FE41-2E47-B245-954B5CCEC577}" dt="2019-08-29T11:45:26.382" v="28"/>
          <ac:cxnSpMkLst>
            <pc:docMk/>
            <pc:sldMk cId="1910949880" sldId="263"/>
            <ac:cxnSpMk id="14" creationId="{00000000-0000-0000-0000-000000000000}"/>
          </ac:cxnSpMkLst>
        </pc:cxnChg>
        <pc:cxnChg chg="mod">
          <ac:chgData name="Robin De Mol" userId="2c82b0b9-abb7-4507-8675-77a0bb8e1f2c" providerId="ADAL" clId="{161A4404-FE41-2E47-B245-954B5CCEC577}" dt="2019-08-29T11:45:26.382" v="28"/>
          <ac:cxnSpMkLst>
            <pc:docMk/>
            <pc:sldMk cId="1910949880" sldId="263"/>
            <ac:cxnSpMk id="21" creationId="{00000000-0000-0000-0000-000000000000}"/>
          </ac:cxnSpMkLst>
        </pc:cxnChg>
        <pc:cxnChg chg="mod">
          <ac:chgData name="Robin De Mol" userId="2c82b0b9-abb7-4507-8675-77a0bb8e1f2c" providerId="ADAL" clId="{161A4404-FE41-2E47-B245-954B5CCEC577}" dt="2019-08-29T11:45:26.382" v="28"/>
          <ac:cxnSpMkLst>
            <pc:docMk/>
            <pc:sldMk cId="1910949880" sldId="263"/>
            <ac:cxnSpMk id="26" creationId="{00000000-0000-0000-0000-000000000000}"/>
          </ac:cxnSpMkLst>
        </pc:cxnChg>
        <pc:cxnChg chg="mod">
          <ac:chgData name="Robin De Mol" userId="2c82b0b9-abb7-4507-8675-77a0bb8e1f2c" providerId="ADAL" clId="{161A4404-FE41-2E47-B245-954B5CCEC577}" dt="2019-08-29T11:45:26.382" v="28"/>
          <ac:cxnSpMkLst>
            <pc:docMk/>
            <pc:sldMk cId="1910949880" sldId="263"/>
            <ac:cxnSpMk id="31" creationId="{00000000-0000-0000-0000-000000000000}"/>
          </ac:cxnSpMkLst>
        </pc:cxnChg>
        <pc:cxnChg chg="mod">
          <ac:chgData name="Robin De Mol" userId="2c82b0b9-abb7-4507-8675-77a0bb8e1f2c" providerId="ADAL" clId="{161A4404-FE41-2E47-B245-954B5CCEC577}" dt="2019-08-29T11:45:26.382" v="28"/>
          <ac:cxnSpMkLst>
            <pc:docMk/>
            <pc:sldMk cId="1910949880" sldId="263"/>
            <ac:cxnSpMk id="44" creationId="{00000000-0000-0000-0000-000000000000}"/>
          </ac:cxnSpMkLst>
        </pc:cxnChg>
      </pc:sldChg>
      <pc:sldChg chg="addSp modSp">
        <pc:chgData name="Robin De Mol" userId="2c82b0b9-abb7-4507-8675-77a0bb8e1f2c" providerId="ADAL" clId="{161A4404-FE41-2E47-B245-954B5CCEC577}" dt="2019-08-29T11:48:29.961" v="76"/>
        <pc:sldMkLst>
          <pc:docMk/>
          <pc:sldMk cId="3731629351" sldId="284"/>
        </pc:sldMkLst>
        <pc:spChg chg="mod">
          <ac:chgData name="Robin De Mol" userId="2c82b0b9-abb7-4507-8675-77a0bb8e1f2c" providerId="ADAL" clId="{161A4404-FE41-2E47-B245-954B5CCEC577}" dt="2019-08-29T11:45:26.382" v="28"/>
          <ac:spMkLst>
            <pc:docMk/>
            <pc:sldMk cId="3731629351" sldId="284"/>
            <ac:spMk id="3" creationId="{00000000-0000-0000-0000-000000000000}"/>
          </ac:spMkLst>
        </pc:spChg>
        <pc:spChg chg="add mod">
          <ac:chgData name="Robin De Mol" userId="2c82b0b9-abb7-4507-8675-77a0bb8e1f2c" providerId="ADAL" clId="{161A4404-FE41-2E47-B245-954B5CCEC577}" dt="2019-08-29T11:48:29.961" v="76"/>
          <ac:spMkLst>
            <pc:docMk/>
            <pc:sldMk cId="3731629351" sldId="284"/>
            <ac:spMk id="4" creationId="{EB8C1D2B-09A7-0E4E-A5FD-33693A8DDA71}"/>
          </ac:spMkLst>
        </pc:spChg>
      </pc:sldChg>
      <pc:sldChg chg="addSp modSp">
        <pc:chgData name="Robin De Mol" userId="2c82b0b9-abb7-4507-8675-77a0bb8e1f2c" providerId="ADAL" clId="{161A4404-FE41-2E47-B245-954B5CCEC577}" dt="2019-08-29T11:48:29.961" v="76"/>
        <pc:sldMkLst>
          <pc:docMk/>
          <pc:sldMk cId="1946798641" sldId="285"/>
        </pc:sldMkLst>
        <pc:spChg chg="mod">
          <ac:chgData name="Robin De Mol" userId="2c82b0b9-abb7-4507-8675-77a0bb8e1f2c" providerId="ADAL" clId="{161A4404-FE41-2E47-B245-954B5CCEC577}" dt="2019-08-29T11:45:26.382" v="28"/>
          <ac:spMkLst>
            <pc:docMk/>
            <pc:sldMk cId="1946798641" sldId="285"/>
            <ac:spMk id="3" creationId="{00000000-0000-0000-0000-000000000000}"/>
          </ac:spMkLst>
        </pc:spChg>
        <pc:spChg chg="mod">
          <ac:chgData name="Robin De Mol" userId="2c82b0b9-abb7-4507-8675-77a0bb8e1f2c" providerId="ADAL" clId="{161A4404-FE41-2E47-B245-954B5CCEC577}" dt="2019-08-29T11:45:26.382" v="28"/>
          <ac:spMkLst>
            <pc:docMk/>
            <pc:sldMk cId="1946798641" sldId="285"/>
            <ac:spMk id="4" creationId="{00000000-0000-0000-0000-000000000000}"/>
          </ac:spMkLst>
        </pc:spChg>
        <pc:spChg chg="mod">
          <ac:chgData name="Robin De Mol" userId="2c82b0b9-abb7-4507-8675-77a0bb8e1f2c" providerId="ADAL" clId="{161A4404-FE41-2E47-B245-954B5CCEC577}" dt="2019-08-29T11:45:26.382" v="28"/>
          <ac:spMkLst>
            <pc:docMk/>
            <pc:sldMk cId="1946798641" sldId="285"/>
            <ac:spMk id="5" creationId="{00000000-0000-0000-0000-000000000000}"/>
          </ac:spMkLst>
        </pc:spChg>
        <pc:spChg chg="mod">
          <ac:chgData name="Robin De Mol" userId="2c82b0b9-abb7-4507-8675-77a0bb8e1f2c" providerId="ADAL" clId="{161A4404-FE41-2E47-B245-954B5CCEC577}" dt="2019-08-29T11:45:26.382" v="28"/>
          <ac:spMkLst>
            <pc:docMk/>
            <pc:sldMk cId="1946798641" sldId="285"/>
            <ac:spMk id="6" creationId="{00000000-0000-0000-0000-000000000000}"/>
          </ac:spMkLst>
        </pc:spChg>
        <pc:spChg chg="add mod">
          <ac:chgData name="Robin De Mol" userId="2c82b0b9-abb7-4507-8675-77a0bb8e1f2c" providerId="ADAL" clId="{161A4404-FE41-2E47-B245-954B5CCEC577}" dt="2019-08-29T11:48:29.961" v="76"/>
          <ac:spMkLst>
            <pc:docMk/>
            <pc:sldMk cId="1946798641" sldId="285"/>
            <ac:spMk id="7" creationId="{62282549-AF7B-EF4A-AB9C-B46AD7C0E6C6}"/>
          </ac:spMkLst>
        </pc:spChg>
        <pc:spChg chg="mod">
          <ac:chgData name="Robin De Mol" userId="2c82b0b9-abb7-4507-8675-77a0bb8e1f2c" providerId="ADAL" clId="{161A4404-FE41-2E47-B245-954B5CCEC577}" dt="2019-08-29T11:45:26.382" v="28"/>
          <ac:spMkLst>
            <pc:docMk/>
            <pc:sldMk cId="1946798641" sldId="285"/>
            <ac:spMk id="8" creationId="{00000000-0000-0000-0000-000000000000}"/>
          </ac:spMkLst>
        </pc:spChg>
        <pc:spChg chg="mod">
          <ac:chgData name="Robin De Mol" userId="2c82b0b9-abb7-4507-8675-77a0bb8e1f2c" providerId="ADAL" clId="{161A4404-FE41-2E47-B245-954B5CCEC577}" dt="2019-08-29T11:45:26.382" v="28"/>
          <ac:spMkLst>
            <pc:docMk/>
            <pc:sldMk cId="1946798641" sldId="285"/>
            <ac:spMk id="9" creationId="{00000000-0000-0000-0000-000000000000}"/>
          </ac:spMkLst>
        </pc:spChg>
        <pc:spChg chg="mod">
          <ac:chgData name="Robin De Mol" userId="2c82b0b9-abb7-4507-8675-77a0bb8e1f2c" providerId="ADAL" clId="{161A4404-FE41-2E47-B245-954B5CCEC577}" dt="2019-08-29T11:45:26.382" v="28"/>
          <ac:spMkLst>
            <pc:docMk/>
            <pc:sldMk cId="1946798641" sldId="285"/>
            <ac:spMk id="10" creationId="{00000000-0000-0000-0000-000000000000}"/>
          </ac:spMkLst>
        </pc:spChg>
        <pc:spChg chg="mod">
          <ac:chgData name="Robin De Mol" userId="2c82b0b9-abb7-4507-8675-77a0bb8e1f2c" providerId="ADAL" clId="{161A4404-FE41-2E47-B245-954B5CCEC577}" dt="2019-08-29T11:45:26.382" v="28"/>
          <ac:spMkLst>
            <pc:docMk/>
            <pc:sldMk cId="1946798641" sldId="285"/>
            <ac:spMk id="11" creationId="{00000000-0000-0000-0000-000000000000}"/>
          </ac:spMkLst>
        </pc:spChg>
        <pc:spChg chg="mod">
          <ac:chgData name="Robin De Mol" userId="2c82b0b9-abb7-4507-8675-77a0bb8e1f2c" providerId="ADAL" clId="{161A4404-FE41-2E47-B245-954B5CCEC577}" dt="2019-08-29T11:45:26.382" v="28"/>
          <ac:spMkLst>
            <pc:docMk/>
            <pc:sldMk cId="1946798641" sldId="285"/>
            <ac:spMk id="12" creationId="{00000000-0000-0000-0000-000000000000}"/>
          </ac:spMkLst>
        </pc:spChg>
        <pc:spChg chg="mod">
          <ac:chgData name="Robin De Mol" userId="2c82b0b9-abb7-4507-8675-77a0bb8e1f2c" providerId="ADAL" clId="{161A4404-FE41-2E47-B245-954B5CCEC577}" dt="2019-08-29T11:45:26.382" v="28"/>
          <ac:spMkLst>
            <pc:docMk/>
            <pc:sldMk cId="1946798641" sldId="285"/>
            <ac:spMk id="13" creationId="{00000000-0000-0000-0000-000000000000}"/>
          </ac:spMkLst>
        </pc:spChg>
        <pc:spChg chg="mod">
          <ac:chgData name="Robin De Mol" userId="2c82b0b9-abb7-4507-8675-77a0bb8e1f2c" providerId="ADAL" clId="{161A4404-FE41-2E47-B245-954B5CCEC577}" dt="2019-08-29T11:45:26.382" v="28"/>
          <ac:spMkLst>
            <pc:docMk/>
            <pc:sldMk cId="1946798641" sldId="285"/>
            <ac:spMk id="14" creationId="{00000000-0000-0000-0000-000000000000}"/>
          </ac:spMkLst>
        </pc:spChg>
        <pc:spChg chg="mod">
          <ac:chgData name="Robin De Mol" userId="2c82b0b9-abb7-4507-8675-77a0bb8e1f2c" providerId="ADAL" clId="{161A4404-FE41-2E47-B245-954B5CCEC577}" dt="2019-08-29T11:45:26.382" v="28"/>
          <ac:spMkLst>
            <pc:docMk/>
            <pc:sldMk cId="1946798641" sldId="285"/>
            <ac:spMk id="15" creationId="{00000000-0000-0000-0000-000000000000}"/>
          </ac:spMkLst>
        </pc:spChg>
        <pc:spChg chg="mod">
          <ac:chgData name="Robin De Mol" userId="2c82b0b9-abb7-4507-8675-77a0bb8e1f2c" providerId="ADAL" clId="{161A4404-FE41-2E47-B245-954B5CCEC577}" dt="2019-08-29T11:45:26.382" v="28"/>
          <ac:spMkLst>
            <pc:docMk/>
            <pc:sldMk cId="1946798641" sldId="285"/>
            <ac:spMk id="25" creationId="{00000000-0000-0000-0000-000000000000}"/>
          </ac:spMkLst>
        </pc:spChg>
        <pc:spChg chg="mod">
          <ac:chgData name="Robin De Mol" userId="2c82b0b9-abb7-4507-8675-77a0bb8e1f2c" providerId="ADAL" clId="{161A4404-FE41-2E47-B245-954B5CCEC577}" dt="2019-08-29T11:45:26.382" v="28"/>
          <ac:spMkLst>
            <pc:docMk/>
            <pc:sldMk cId="1946798641" sldId="285"/>
            <ac:spMk id="26" creationId="{00000000-0000-0000-0000-000000000000}"/>
          </ac:spMkLst>
        </pc:spChg>
        <pc:cxnChg chg="mod">
          <ac:chgData name="Robin De Mol" userId="2c82b0b9-abb7-4507-8675-77a0bb8e1f2c" providerId="ADAL" clId="{161A4404-FE41-2E47-B245-954B5CCEC577}" dt="2019-08-29T11:45:26.382" v="28"/>
          <ac:cxnSpMkLst>
            <pc:docMk/>
            <pc:sldMk cId="1946798641" sldId="285"/>
            <ac:cxnSpMk id="17" creationId="{00000000-0000-0000-0000-000000000000}"/>
          </ac:cxnSpMkLst>
        </pc:cxnChg>
        <pc:cxnChg chg="mod">
          <ac:chgData name="Robin De Mol" userId="2c82b0b9-abb7-4507-8675-77a0bb8e1f2c" providerId="ADAL" clId="{161A4404-FE41-2E47-B245-954B5CCEC577}" dt="2019-08-29T11:45:26.382" v="28"/>
          <ac:cxnSpMkLst>
            <pc:docMk/>
            <pc:sldMk cId="1946798641" sldId="285"/>
            <ac:cxnSpMk id="21" creationId="{00000000-0000-0000-0000-000000000000}"/>
          </ac:cxnSpMkLst>
        </pc:cxnChg>
        <pc:cxnChg chg="mod">
          <ac:chgData name="Robin De Mol" userId="2c82b0b9-abb7-4507-8675-77a0bb8e1f2c" providerId="ADAL" clId="{161A4404-FE41-2E47-B245-954B5CCEC577}" dt="2019-08-29T11:45:26.382" v="28"/>
          <ac:cxnSpMkLst>
            <pc:docMk/>
            <pc:sldMk cId="1946798641" sldId="285"/>
            <ac:cxnSpMk id="23" creationId="{00000000-0000-0000-0000-000000000000}"/>
          </ac:cxnSpMkLst>
        </pc:cxnChg>
        <pc:cxnChg chg="mod">
          <ac:chgData name="Robin De Mol" userId="2c82b0b9-abb7-4507-8675-77a0bb8e1f2c" providerId="ADAL" clId="{161A4404-FE41-2E47-B245-954B5CCEC577}" dt="2019-08-29T11:45:26.382" v="28"/>
          <ac:cxnSpMkLst>
            <pc:docMk/>
            <pc:sldMk cId="1946798641" sldId="285"/>
            <ac:cxnSpMk id="24" creationId="{00000000-0000-0000-0000-000000000000}"/>
          </ac:cxnSpMkLst>
        </pc:cxnChg>
      </pc:sldChg>
      <pc:sldChg chg="addSp modSp">
        <pc:chgData name="Robin De Mol" userId="2c82b0b9-abb7-4507-8675-77a0bb8e1f2c" providerId="ADAL" clId="{161A4404-FE41-2E47-B245-954B5CCEC577}" dt="2019-08-29T11:48:29.961" v="76"/>
        <pc:sldMkLst>
          <pc:docMk/>
          <pc:sldMk cId="2438040797" sldId="286"/>
        </pc:sldMkLst>
        <pc:spChg chg="mod">
          <ac:chgData name="Robin De Mol" userId="2c82b0b9-abb7-4507-8675-77a0bb8e1f2c" providerId="ADAL" clId="{161A4404-FE41-2E47-B245-954B5CCEC577}" dt="2019-08-29T11:45:26.382" v="28"/>
          <ac:spMkLst>
            <pc:docMk/>
            <pc:sldMk cId="2438040797" sldId="286"/>
            <ac:spMk id="3" creationId="{00000000-0000-0000-0000-000000000000}"/>
          </ac:spMkLst>
        </pc:spChg>
        <pc:spChg chg="mod">
          <ac:chgData name="Robin De Mol" userId="2c82b0b9-abb7-4507-8675-77a0bb8e1f2c" providerId="ADAL" clId="{161A4404-FE41-2E47-B245-954B5CCEC577}" dt="2019-08-29T11:45:26.382" v="28"/>
          <ac:spMkLst>
            <pc:docMk/>
            <pc:sldMk cId="2438040797" sldId="286"/>
            <ac:spMk id="4" creationId="{00000000-0000-0000-0000-000000000000}"/>
          </ac:spMkLst>
        </pc:spChg>
        <pc:spChg chg="mod">
          <ac:chgData name="Robin De Mol" userId="2c82b0b9-abb7-4507-8675-77a0bb8e1f2c" providerId="ADAL" clId="{161A4404-FE41-2E47-B245-954B5CCEC577}" dt="2019-08-29T11:45:26.382" v="28"/>
          <ac:spMkLst>
            <pc:docMk/>
            <pc:sldMk cId="2438040797" sldId="286"/>
            <ac:spMk id="5" creationId="{00000000-0000-0000-0000-000000000000}"/>
          </ac:spMkLst>
        </pc:spChg>
        <pc:spChg chg="mod">
          <ac:chgData name="Robin De Mol" userId="2c82b0b9-abb7-4507-8675-77a0bb8e1f2c" providerId="ADAL" clId="{161A4404-FE41-2E47-B245-954B5CCEC577}" dt="2019-08-29T11:45:26.382" v="28"/>
          <ac:spMkLst>
            <pc:docMk/>
            <pc:sldMk cId="2438040797" sldId="286"/>
            <ac:spMk id="6" creationId="{00000000-0000-0000-0000-000000000000}"/>
          </ac:spMkLst>
        </pc:spChg>
        <pc:spChg chg="add mod">
          <ac:chgData name="Robin De Mol" userId="2c82b0b9-abb7-4507-8675-77a0bb8e1f2c" providerId="ADAL" clId="{161A4404-FE41-2E47-B245-954B5CCEC577}" dt="2019-08-29T11:48:29.961" v="76"/>
          <ac:spMkLst>
            <pc:docMk/>
            <pc:sldMk cId="2438040797" sldId="286"/>
            <ac:spMk id="7" creationId="{DF5FD989-0303-7140-8895-8BB67C592B68}"/>
          </ac:spMkLst>
        </pc:spChg>
        <pc:spChg chg="mod">
          <ac:chgData name="Robin De Mol" userId="2c82b0b9-abb7-4507-8675-77a0bb8e1f2c" providerId="ADAL" clId="{161A4404-FE41-2E47-B245-954B5CCEC577}" dt="2019-08-29T11:45:26.382" v="28"/>
          <ac:spMkLst>
            <pc:docMk/>
            <pc:sldMk cId="2438040797" sldId="286"/>
            <ac:spMk id="8" creationId="{00000000-0000-0000-0000-000000000000}"/>
          </ac:spMkLst>
        </pc:spChg>
        <pc:spChg chg="mod">
          <ac:chgData name="Robin De Mol" userId="2c82b0b9-abb7-4507-8675-77a0bb8e1f2c" providerId="ADAL" clId="{161A4404-FE41-2E47-B245-954B5CCEC577}" dt="2019-08-29T11:45:26.382" v="28"/>
          <ac:spMkLst>
            <pc:docMk/>
            <pc:sldMk cId="2438040797" sldId="286"/>
            <ac:spMk id="9" creationId="{00000000-0000-0000-0000-000000000000}"/>
          </ac:spMkLst>
        </pc:spChg>
        <pc:spChg chg="mod">
          <ac:chgData name="Robin De Mol" userId="2c82b0b9-abb7-4507-8675-77a0bb8e1f2c" providerId="ADAL" clId="{161A4404-FE41-2E47-B245-954B5CCEC577}" dt="2019-08-29T11:45:26.382" v="28"/>
          <ac:spMkLst>
            <pc:docMk/>
            <pc:sldMk cId="2438040797" sldId="286"/>
            <ac:spMk id="10" creationId="{00000000-0000-0000-0000-000000000000}"/>
          </ac:spMkLst>
        </pc:spChg>
        <pc:spChg chg="mod">
          <ac:chgData name="Robin De Mol" userId="2c82b0b9-abb7-4507-8675-77a0bb8e1f2c" providerId="ADAL" clId="{161A4404-FE41-2E47-B245-954B5CCEC577}" dt="2019-08-29T11:45:26.382" v="28"/>
          <ac:spMkLst>
            <pc:docMk/>
            <pc:sldMk cId="2438040797" sldId="286"/>
            <ac:spMk id="11" creationId="{00000000-0000-0000-0000-000000000000}"/>
          </ac:spMkLst>
        </pc:spChg>
        <pc:spChg chg="mod">
          <ac:chgData name="Robin De Mol" userId="2c82b0b9-abb7-4507-8675-77a0bb8e1f2c" providerId="ADAL" clId="{161A4404-FE41-2E47-B245-954B5CCEC577}" dt="2019-08-29T11:45:26.382" v="28"/>
          <ac:spMkLst>
            <pc:docMk/>
            <pc:sldMk cId="2438040797" sldId="286"/>
            <ac:spMk id="12" creationId="{00000000-0000-0000-0000-000000000000}"/>
          </ac:spMkLst>
        </pc:spChg>
        <pc:spChg chg="mod">
          <ac:chgData name="Robin De Mol" userId="2c82b0b9-abb7-4507-8675-77a0bb8e1f2c" providerId="ADAL" clId="{161A4404-FE41-2E47-B245-954B5CCEC577}" dt="2019-08-29T11:45:26.382" v="28"/>
          <ac:spMkLst>
            <pc:docMk/>
            <pc:sldMk cId="2438040797" sldId="286"/>
            <ac:spMk id="13" creationId="{00000000-0000-0000-0000-000000000000}"/>
          </ac:spMkLst>
        </pc:spChg>
        <pc:spChg chg="mod">
          <ac:chgData name="Robin De Mol" userId="2c82b0b9-abb7-4507-8675-77a0bb8e1f2c" providerId="ADAL" clId="{161A4404-FE41-2E47-B245-954B5CCEC577}" dt="2019-08-29T11:45:26.382" v="28"/>
          <ac:spMkLst>
            <pc:docMk/>
            <pc:sldMk cId="2438040797" sldId="286"/>
            <ac:spMk id="14" creationId="{00000000-0000-0000-0000-000000000000}"/>
          </ac:spMkLst>
        </pc:spChg>
        <pc:spChg chg="mod">
          <ac:chgData name="Robin De Mol" userId="2c82b0b9-abb7-4507-8675-77a0bb8e1f2c" providerId="ADAL" clId="{161A4404-FE41-2E47-B245-954B5CCEC577}" dt="2019-08-29T11:45:26.382" v="28"/>
          <ac:spMkLst>
            <pc:docMk/>
            <pc:sldMk cId="2438040797" sldId="286"/>
            <ac:spMk id="15" creationId="{00000000-0000-0000-0000-000000000000}"/>
          </ac:spMkLst>
        </pc:spChg>
        <pc:spChg chg="mod">
          <ac:chgData name="Robin De Mol" userId="2c82b0b9-abb7-4507-8675-77a0bb8e1f2c" providerId="ADAL" clId="{161A4404-FE41-2E47-B245-954B5CCEC577}" dt="2019-08-29T11:45:26.382" v="28"/>
          <ac:spMkLst>
            <pc:docMk/>
            <pc:sldMk cId="2438040797" sldId="286"/>
            <ac:spMk id="25" creationId="{00000000-0000-0000-0000-000000000000}"/>
          </ac:spMkLst>
        </pc:spChg>
        <pc:spChg chg="mod">
          <ac:chgData name="Robin De Mol" userId="2c82b0b9-abb7-4507-8675-77a0bb8e1f2c" providerId="ADAL" clId="{161A4404-FE41-2E47-B245-954B5CCEC577}" dt="2019-08-29T11:45:26.382" v="28"/>
          <ac:spMkLst>
            <pc:docMk/>
            <pc:sldMk cId="2438040797" sldId="286"/>
            <ac:spMk id="26" creationId="{00000000-0000-0000-0000-000000000000}"/>
          </ac:spMkLst>
        </pc:spChg>
        <pc:cxnChg chg="mod">
          <ac:chgData name="Robin De Mol" userId="2c82b0b9-abb7-4507-8675-77a0bb8e1f2c" providerId="ADAL" clId="{161A4404-FE41-2E47-B245-954B5CCEC577}" dt="2019-08-29T11:45:26.382" v="28"/>
          <ac:cxnSpMkLst>
            <pc:docMk/>
            <pc:sldMk cId="2438040797" sldId="286"/>
            <ac:cxnSpMk id="17" creationId="{00000000-0000-0000-0000-000000000000}"/>
          </ac:cxnSpMkLst>
        </pc:cxnChg>
        <pc:cxnChg chg="mod">
          <ac:chgData name="Robin De Mol" userId="2c82b0b9-abb7-4507-8675-77a0bb8e1f2c" providerId="ADAL" clId="{161A4404-FE41-2E47-B245-954B5CCEC577}" dt="2019-08-29T11:45:26.382" v="28"/>
          <ac:cxnSpMkLst>
            <pc:docMk/>
            <pc:sldMk cId="2438040797" sldId="286"/>
            <ac:cxnSpMk id="21" creationId="{00000000-0000-0000-0000-000000000000}"/>
          </ac:cxnSpMkLst>
        </pc:cxnChg>
        <pc:cxnChg chg="mod">
          <ac:chgData name="Robin De Mol" userId="2c82b0b9-abb7-4507-8675-77a0bb8e1f2c" providerId="ADAL" clId="{161A4404-FE41-2E47-B245-954B5CCEC577}" dt="2019-08-29T11:45:26.382" v="28"/>
          <ac:cxnSpMkLst>
            <pc:docMk/>
            <pc:sldMk cId="2438040797" sldId="286"/>
            <ac:cxnSpMk id="23" creationId="{00000000-0000-0000-0000-000000000000}"/>
          </ac:cxnSpMkLst>
        </pc:cxnChg>
        <pc:cxnChg chg="mod">
          <ac:chgData name="Robin De Mol" userId="2c82b0b9-abb7-4507-8675-77a0bb8e1f2c" providerId="ADAL" clId="{161A4404-FE41-2E47-B245-954B5CCEC577}" dt="2019-08-29T11:45:26.382" v="28"/>
          <ac:cxnSpMkLst>
            <pc:docMk/>
            <pc:sldMk cId="2438040797" sldId="286"/>
            <ac:cxnSpMk id="24" creationId="{00000000-0000-0000-0000-000000000000}"/>
          </ac:cxnSpMkLst>
        </pc:cxnChg>
      </pc:sldChg>
      <pc:sldChg chg="addSp modSp">
        <pc:chgData name="Robin De Mol" userId="2c82b0b9-abb7-4507-8675-77a0bb8e1f2c" providerId="ADAL" clId="{161A4404-FE41-2E47-B245-954B5CCEC577}" dt="2019-08-29T11:48:29.961" v="76"/>
        <pc:sldMkLst>
          <pc:docMk/>
          <pc:sldMk cId="680411241" sldId="287"/>
        </pc:sldMkLst>
        <pc:spChg chg="add mod">
          <ac:chgData name="Robin De Mol" userId="2c82b0b9-abb7-4507-8675-77a0bb8e1f2c" providerId="ADAL" clId="{161A4404-FE41-2E47-B245-954B5CCEC577}" dt="2019-08-29T11:48:29.961" v="76"/>
          <ac:spMkLst>
            <pc:docMk/>
            <pc:sldMk cId="680411241" sldId="287"/>
            <ac:spMk id="2" creationId="{1A86B969-2660-1347-86F9-44E2A1EE8386}"/>
          </ac:spMkLst>
        </pc:spChg>
        <pc:spChg chg="mod">
          <ac:chgData name="Robin De Mol" userId="2c82b0b9-abb7-4507-8675-77a0bb8e1f2c" providerId="ADAL" clId="{161A4404-FE41-2E47-B245-954B5CCEC577}" dt="2019-08-29T11:45:26.382" v="28"/>
          <ac:spMkLst>
            <pc:docMk/>
            <pc:sldMk cId="680411241" sldId="287"/>
            <ac:spMk id="3" creationId="{00000000-0000-0000-0000-000000000000}"/>
          </ac:spMkLst>
        </pc:spChg>
        <pc:spChg chg="mod">
          <ac:chgData name="Robin De Mol" userId="2c82b0b9-abb7-4507-8675-77a0bb8e1f2c" providerId="ADAL" clId="{161A4404-FE41-2E47-B245-954B5CCEC577}" dt="2019-08-29T11:45:26.382" v="28"/>
          <ac:spMkLst>
            <pc:docMk/>
            <pc:sldMk cId="680411241" sldId="287"/>
            <ac:spMk id="7" creationId="{06BB60F4-CBD6-4C62-AA27-60D26FFD1B18}"/>
          </ac:spMkLst>
        </pc:spChg>
      </pc:sldChg>
      <pc:sldChg chg="addSp modSp">
        <pc:chgData name="Robin De Mol" userId="2c82b0b9-abb7-4507-8675-77a0bb8e1f2c" providerId="ADAL" clId="{161A4404-FE41-2E47-B245-954B5CCEC577}" dt="2019-08-29T11:48:29.961" v="76"/>
        <pc:sldMkLst>
          <pc:docMk/>
          <pc:sldMk cId="2668740090" sldId="288"/>
        </pc:sldMkLst>
        <pc:spChg chg="mod">
          <ac:chgData name="Robin De Mol" userId="2c82b0b9-abb7-4507-8675-77a0bb8e1f2c" providerId="ADAL" clId="{161A4404-FE41-2E47-B245-954B5CCEC577}" dt="2019-08-29T11:45:26.382" v="28"/>
          <ac:spMkLst>
            <pc:docMk/>
            <pc:sldMk cId="2668740090" sldId="288"/>
            <ac:spMk id="3" creationId="{00000000-0000-0000-0000-000000000000}"/>
          </ac:spMkLst>
        </pc:spChg>
        <pc:spChg chg="mod">
          <ac:chgData name="Robin De Mol" userId="2c82b0b9-abb7-4507-8675-77a0bb8e1f2c" providerId="ADAL" clId="{161A4404-FE41-2E47-B245-954B5CCEC577}" dt="2019-08-29T11:45:26.382" v="28"/>
          <ac:spMkLst>
            <pc:docMk/>
            <pc:sldMk cId="2668740090" sldId="288"/>
            <ac:spMk id="4" creationId="{00000000-0000-0000-0000-000000000000}"/>
          </ac:spMkLst>
        </pc:spChg>
        <pc:spChg chg="mod">
          <ac:chgData name="Robin De Mol" userId="2c82b0b9-abb7-4507-8675-77a0bb8e1f2c" providerId="ADAL" clId="{161A4404-FE41-2E47-B245-954B5CCEC577}" dt="2019-08-29T11:45:26.382" v="28"/>
          <ac:spMkLst>
            <pc:docMk/>
            <pc:sldMk cId="2668740090" sldId="288"/>
            <ac:spMk id="5" creationId="{00000000-0000-0000-0000-000000000000}"/>
          </ac:spMkLst>
        </pc:spChg>
        <pc:spChg chg="mod">
          <ac:chgData name="Robin De Mol" userId="2c82b0b9-abb7-4507-8675-77a0bb8e1f2c" providerId="ADAL" clId="{161A4404-FE41-2E47-B245-954B5CCEC577}" dt="2019-08-29T11:45:26.382" v="28"/>
          <ac:spMkLst>
            <pc:docMk/>
            <pc:sldMk cId="2668740090" sldId="288"/>
            <ac:spMk id="6" creationId="{00000000-0000-0000-0000-000000000000}"/>
          </ac:spMkLst>
        </pc:spChg>
        <pc:spChg chg="add mod">
          <ac:chgData name="Robin De Mol" userId="2c82b0b9-abb7-4507-8675-77a0bb8e1f2c" providerId="ADAL" clId="{161A4404-FE41-2E47-B245-954B5CCEC577}" dt="2019-08-29T11:48:29.961" v="76"/>
          <ac:spMkLst>
            <pc:docMk/>
            <pc:sldMk cId="2668740090" sldId="288"/>
            <ac:spMk id="7" creationId="{BC6F851D-6A85-D047-9A39-76E26D4E87C7}"/>
          </ac:spMkLst>
        </pc:spChg>
        <pc:spChg chg="mod">
          <ac:chgData name="Robin De Mol" userId="2c82b0b9-abb7-4507-8675-77a0bb8e1f2c" providerId="ADAL" clId="{161A4404-FE41-2E47-B245-954B5CCEC577}" dt="2019-08-29T11:45:26.382" v="28"/>
          <ac:spMkLst>
            <pc:docMk/>
            <pc:sldMk cId="2668740090" sldId="288"/>
            <ac:spMk id="8" creationId="{00000000-0000-0000-0000-000000000000}"/>
          </ac:spMkLst>
        </pc:spChg>
        <pc:spChg chg="mod">
          <ac:chgData name="Robin De Mol" userId="2c82b0b9-abb7-4507-8675-77a0bb8e1f2c" providerId="ADAL" clId="{161A4404-FE41-2E47-B245-954B5CCEC577}" dt="2019-08-29T11:45:26.382" v="28"/>
          <ac:spMkLst>
            <pc:docMk/>
            <pc:sldMk cId="2668740090" sldId="288"/>
            <ac:spMk id="9" creationId="{00000000-0000-0000-0000-000000000000}"/>
          </ac:spMkLst>
        </pc:spChg>
        <pc:spChg chg="mod">
          <ac:chgData name="Robin De Mol" userId="2c82b0b9-abb7-4507-8675-77a0bb8e1f2c" providerId="ADAL" clId="{161A4404-FE41-2E47-B245-954B5CCEC577}" dt="2019-08-29T11:45:26.382" v="28"/>
          <ac:spMkLst>
            <pc:docMk/>
            <pc:sldMk cId="2668740090" sldId="288"/>
            <ac:spMk id="10" creationId="{00000000-0000-0000-0000-000000000000}"/>
          </ac:spMkLst>
        </pc:spChg>
        <pc:spChg chg="mod">
          <ac:chgData name="Robin De Mol" userId="2c82b0b9-abb7-4507-8675-77a0bb8e1f2c" providerId="ADAL" clId="{161A4404-FE41-2E47-B245-954B5CCEC577}" dt="2019-08-29T11:45:26.382" v="28"/>
          <ac:spMkLst>
            <pc:docMk/>
            <pc:sldMk cId="2668740090" sldId="288"/>
            <ac:spMk id="11" creationId="{00000000-0000-0000-0000-000000000000}"/>
          </ac:spMkLst>
        </pc:spChg>
        <pc:spChg chg="mod">
          <ac:chgData name="Robin De Mol" userId="2c82b0b9-abb7-4507-8675-77a0bb8e1f2c" providerId="ADAL" clId="{161A4404-FE41-2E47-B245-954B5CCEC577}" dt="2019-08-29T11:45:26.382" v="28"/>
          <ac:spMkLst>
            <pc:docMk/>
            <pc:sldMk cId="2668740090" sldId="288"/>
            <ac:spMk id="12" creationId="{00000000-0000-0000-0000-000000000000}"/>
          </ac:spMkLst>
        </pc:spChg>
        <pc:spChg chg="mod">
          <ac:chgData name="Robin De Mol" userId="2c82b0b9-abb7-4507-8675-77a0bb8e1f2c" providerId="ADAL" clId="{161A4404-FE41-2E47-B245-954B5CCEC577}" dt="2019-08-29T11:45:26.382" v="28"/>
          <ac:spMkLst>
            <pc:docMk/>
            <pc:sldMk cId="2668740090" sldId="288"/>
            <ac:spMk id="13" creationId="{00000000-0000-0000-0000-000000000000}"/>
          </ac:spMkLst>
        </pc:spChg>
        <pc:spChg chg="mod">
          <ac:chgData name="Robin De Mol" userId="2c82b0b9-abb7-4507-8675-77a0bb8e1f2c" providerId="ADAL" clId="{161A4404-FE41-2E47-B245-954B5CCEC577}" dt="2019-08-29T11:45:26.382" v="28"/>
          <ac:spMkLst>
            <pc:docMk/>
            <pc:sldMk cId="2668740090" sldId="288"/>
            <ac:spMk id="14" creationId="{00000000-0000-0000-0000-000000000000}"/>
          </ac:spMkLst>
        </pc:spChg>
        <pc:spChg chg="mod">
          <ac:chgData name="Robin De Mol" userId="2c82b0b9-abb7-4507-8675-77a0bb8e1f2c" providerId="ADAL" clId="{161A4404-FE41-2E47-B245-954B5CCEC577}" dt="2019-08-29T11:45:26.382" v="28"/>
          <ac:spMkLst>
            <pc:docMk/>
            <pc:sldMk cId="2668740090" sldId="288"/>
            <ac:spMk id="15" creationId="{00000000-0000-0000-0000-000000000000}"/>
          </ac:spMkLst>
        </pc:spChg>
        <pc:spChg chg="mod">
          <ac:chgData name="Robin De Mol" userId="2c82b0b9-abb7-4507-8675-77a0bb8e1f2c" providerId="ADAL" clId="{161A4404-FE41-2E47-B245-954B5CCEC577}" dt="2019-08-29T11:45:26.382" v="28"/>
          <ac:spMkLst>
            <pc:docMk/>
            <pc:sldMk cId="2668740090" sldId="288"/>
            <ac:spMk id="25" creationId="{00000000-0000-0000-0000-000000000000}"/>
          </ac:spMkLst>
        </pc:spChg>
        <pc:spChg chg="mod">
          <ac:chgData name="Robin De Mol" userId="2c82b0b9-abb7-4507-8675-77a0bb8e1f2c" providerId="ADAL" clId="{161A4404-FE41-2E47-B245-954B5CCEC577}" dt="2019-08-29T11:45:26.382" v="28"/>
          <ac:spMkLst>
            <pc:docMk/>
            <pc:sldMk cId="2668740090" sldId="288"/>
            <ac:spMk id="26" creationId="{00000000-0000-0000-0000-000000000000}"/>
          </ac:spMkLst>
        </pc:spChg>
        <pc:cxnChg chg="mod">
          <ac:chgData name="Robin De Mol" userId="2c82b0b9-abb7-4507-8675-77a0bb8e1f2c" providerId="ADAL" clId="{161A4404-FE41-2E47-B245-954B5CCEC577}" dt="2019-08-29T11:45:26.382" v="28"/>
          <ac:cxnSpMkLst>
            <pc:docMk/>
            <pc:sldMk cId="2668740090" sldId="288"/>
            <ac:cxnSpMk id="17" creationId="{00000000-0000-0000-0000-000000000000}"/>
          </ac:cxnSpMkLst>
        </pc:cxnChg>
        <pc:cxnChg chg="mod">
          <ac:chgData name="Robin De Mol" userId="2c82b0b9-abb7-4507-8675-77a0bb8e1f2c" providerId="ADAL" clId="{161A4404-FE41-2E47-B245-954B5CCEC577}" dt="2019-08-29T11:45:26.382" v="28"/>
          <ac:cxnSpMkLst>
            <pc:docMk/>
            <pc:sldMk cId="2668740090" sldId="288"/>
            <ac:cxnSpMk id="21" creationId="{00000000-0000-0000-0000-000000000000}"/>
          </ac:cxnSpMkLst>
        </pc:cxnChg>
        <pc:cxnChg chg="mod">
          <ac:chgData name="Robin De Mol" userId="2c82b0b9-abb7-4507-8675-77a0bb8e1f2c" providerId="ADAL" clId="{161A4404-FE41-2E47-B245-954B5CCEC577}" dt="2019-08-29T11:45:26.382" v="28"/>
          <ac:cxnSpMkLst>
            <pc:docMk/>
            <pc:sldMk cId="2668740090" sldId="288"/>
            <ac:cxnSpMk id="23" creationId="{00000000-0000-0000-0000-000000000000}"/>
          </ac:cxnSpMkLst>
        </pc:cxnChg>
        <pc:cxnChg chg="mod">
          <ac:chgData name="Robin De Mol" userId="2c82b0b9-abb7-4507-8675-77a0bb8e1f2c" providerId="ADAL" clId="{161A4404-FE41-2E47-B245-954B5CCEC577}" dt="2019-08-29T11:45:26.382" v="28"/>
          <ac:cxnSpMkLst>
            <pc:docMk/>
            <pc:sldMk cId="2668740090" sldId="288"/>
            <ac:cxnSpMk id="24" creationId="{00000000-0000-0000-0000-000000000000}"/>
          </ac:cxnSpMkLst>
        </pc:cxnChg>
      </pc:sldChg>
      <pc:sldChg chg="addSp modSp">
        <pc:chgData name="Robin De Mol" userId="2c82b0b9-abb7-4507-8675-77a0bb8e1f2c" providerId="ADAL" clId="{161A4404-FE41-2E47-B245-954B5CCEC577}" dt="2019-08-29T11:48:29.961" v="76"/>
        <pc:sldMkLst>
          <pc:docMk/>
          <pc:sldMk cId="4292496450" sldId="289"/>
        </pc:sldMkLst>
        <pc:spChg chg="add mod">
          <ac:chgData name="Robin De Mol" userId="2c82b0b9-abb7-4507-8675-77a0bb8e1f2c" providerId="ADAL" clId="{161A4404-FE41-2E47-B245-954B5CCEC577}" dt="2019-08-29T11:48:29.961" v="76"/>
          <ac:spMkLst>
            <pc:docMk/>
            <pc:sldMk cId="4292496450" sldId="289"/>
            <ac:spMk id="2" creationId="{71346F5F-E9DA-A346-A932-49A367D12DE8}"/>
          </ac:spMkLst>
        </pc:spChg>
        <pc:spChg chg="mod">
          <ac:chgData name="Robin De Mol" userId="2c82b0b9-abb7-4507-8675-77a0bb8e1f2c" providerId="ADAL" clId="{161A4404-FE41-2E47-B245-954B5CCEC577}" dt="2019-08-29T11:45:26.382" v="28"/>
          <ac:spMkLst>
            <pc:docMk/>
            <pc:sldMk cId="4292496450" sldId="289"/>
            <ac:spMk id="3" creationId="{00000000-0000-0000-0000-000000000000}"/>
          </ac:spMkLst>
        </pc:spChg>
        <pc:spChg chg="mod">
          <ac:chgData name="Robin De Mol" userId="2c82b0b9-abb7-4507-8675-77a0bb8e1f2c" providerId="ADAL" clId="{161A4404-FE41-2E47-B245-954B5CCEC577}" dt="2019-08-29T11:45:26.382" v="28"/>
          <ac:spMkLst>
            <pc:docMk/>
            <pc:sldMk cId="4292496450" sldId="289"/>
            <ac:spMk id="4" creationId="{00000000-0000-0000-0000-000000000000}"/>
          </ac:spMkLst>
        </pc:spChg>
        <pc:spChg chg="mod">
          <ac:chgData name="Robin De Mol" userId="2c82b0b9-abb7-4507-8675-77a0bb8e1f2c" providerId="ADAL" clId="{161A4404-FE41-2E47-B245-954B5CCEC577}" dt="2019-08-29T11:45:26.382" v="28"/>
          <ac:spMkLst>
            <pc:docMk/>
            <pc:sldMk cId="4292496450" sldId="289"/>
            <ac:spMk id="8" creationId="{0B927860-FC53-47DA-85E2-B4204F60E6F8}"/>
          </ac:spMkLst>
        </pc:spChg>
      </pc:sldChg>
      <pc:sldChg chg="addSp modSp">
        <pc:chgData name="Robin De Mol" userId="2c82b0b9-abb7-4507-8675-77a0bb8e1f2c" providerId="ADAL" clId="{161A4404-FE41-2E47-B245-954B5CCEC577}" dt="2019-08-29T11:48:29.961" v="76"/>
        <pc:sldMkLst>
          <pc:docMk/>
          <pc:sldMk cId="3996182216" sldId="291"/>
        </pc:sldMkLst>
        <pc:spChg chg="mod">
          <ac:chgData name="Robin De Mol" userId="2c82b0b9-abb7-4507-8675-77a0bb8e1f2c" providerId="ADAL" clId="{161A4404-FE41-2E47-B245-954B5CCEC577}" dt="2019-08-29T11:45:26.382" v="28"/>
          <ac:spMkLst>
            <pc:docMk/>
            <pc:sldMk cId="3996182216" sldId="291"/>
            <ac:spMk id="3" creationId="{00000000-0000-0000-0000-000000000000}"/>
          </ac:spMkLst>
        </pc:spChg>
        <pc:spChg chg="add mod">
          <ac:chgData name="Robin De Mol" userId="2c82b0b9-abb7-4507-8675-77a0bb8e1f2c" providerId="ADAL" clId="{161A4404-FE41-2E47-B245-954B5CCEC577}" dt="2019-08-29T11:48:29.961" v="76"/>
          <ac:spMkLst>
            <pc:docMk/>
            <pc:sldMk cId="3996182216" sldId="291"/>
            <ac:spMk id="4" creationId="{D56E3F42-DCE9-C744-B58C-169FC65BDA5C}"/>
          </ac:spMkLst>
        </pc:spChg>
        <pc:spChg chg="mod">
          <ac:chgData name="Robin De Mol" userId="2c82b0b9-abb7-4507-8675-77a0bb8e1f2c" providerId="ADAL" clId="{161A4404-FE41-2E47-B245-954B5CCEC577}" dt="2019-08-29T11:45:26.382" v="28"/>
          <ac:spMkLst>
            <pc:docMk/>
            <pc:sldMk cId="3996182216" sldId="291"/>
            <ac:spMk id="5" creationId="{00000000-0000-0000-0000-000000000000}"/>
          </ac:spMkLst>
        </pc:spChg>
        <pc:spChg chg="mod">
          <ac:chgData name="Robin De Mol" userId="2c82b0b9-abb7-4507-8675-77a0bb8e1f2c" providerId="ADAL" clId="{161A4404-FE41-2E47-B245-954B5CCEC577}" dt="2019-08-29T11:45:26.382" v="28"/>
          <ac:spMkLst>
            <pc:docMk/>
            <pc:sldMk cId="3996182216" sldId="291"/>
            <ac:spMk id="7" creationId="{00000000-0000-0000-0000-000000000000}"/>
          </ac:spMkLst>
        </pc:spChg>
        <pc:spChg chg="mod">
          <ac:chgData name="Robin De Mol" userId="2c82b0b9-abb7-4507-8675-77a0bb8e1f2c" providerId="ADAL" clId="{161A4404-FE41-2E47-B245-954B5CCEC577}" dt="2019-08-29T11:45:26.382" v="28"/>
          <ac:spMkLst>
            <pc:docMk/>
            <pc:sldMk cId="3996182216" sldId="291"/>
            <ac:spMk id="8" creationId="{00000000-0000-0000-0000-000000000000}"/>
          </ac:spMkLst>
        </pc:spChg>
        <pc:spChg chg="mod">
          <ac:chgData name="Robin De Mol" userId="2c82b0b9-abb7-4507-8675-77a0bb8e1f2c" providerId="ADAL" clId="{161A4404-FE41-2E47-B245-954B5CCEC577}" dt="2019-08-29T11:45:26.382" v="28"/>
          <ac:spMkLst>
            <pc:docMk/>
            <pc:sldMk cId="3996182216" sldId="291"/>
            <ac:spMk id="9" creationId="{00000000-0000-0000-0000-000000000000}"/>
          </ac:spMkLst>
        </pc:spChg>
        <pc:spChg chg="mod">
          <ac:chgData name="Robin De Mol" userId="2c82b0b9-abb7-4507-8675-77a0bb8e1f2c" providerId="ADAL" clId="{161A4404-FE41-2E47-B245-954B5CCEC577}" dt="2019-08-29T11:45:26.382" v="28"/>
          <ac:spMkLst>
            <pc:docMk/>
            <pc:sldMk cId="3996182216" sldId="291"/>
            <ac:spMk id="10" creationId="{00000000-0000-0000-0000-000000000000}"/>
          </ac:spMkLst>
        </pc:spChg>
        <pc:spChg chg="mod">
          <ac:chgData name="Robin De Mol" userId="2c82b0b9-abb7-4507-8675-77a0bb8e1f2c" providerId="ADAL" clId="{161A4404-FE41-2E47-B245-954B5CCEC577}" dt="2019-08-29T11:45:26.382" v="28"/>
          <ac:spMkLst>
            <pc:docMk/>
            <pc:sldMk cId="3996182216" sldId="291"/>
            <ac:spMk id="11" creationId="{00000000-0000-0000-0000-000000000000}"/>
          </ac:spMkLst>
        </pc:spChg>
        <pc:spChg chg="mod">
          <ac:chgData name="Robin De Mol" userId="2c82b0b9-abb7-4507-8675-77a0bb8e1f2c" providerId="ADAL" clId="{161A4404-FE41-2E47-B245-954B5CCEC577}" dt="2019-08-29T11:45:26.382" v="28"/>
          <ac:spMkLst>
            <pc:docMk/>
            <pc:sldMk cId="3996182216" sldId="291"/>
            <ac:spMk id="12" creationId="{00000000-0000-0000-0000-000000000000}"/>
          </ac:spMkLst>
        </pc:spChg>
        <pc:spChg chg="mod">
          <ac:chgData name="Robin De Mol" userId="2c82b0b9-abb7-4507-8675-77a0bb8e1f2c" providerId="ADAL" clId="{161A4404-FE41-2E47-B245-954B5CCEC577}" dt="2019-08-29T11:45:26.382" v="28"/>
          <ac:spMkLst>
            <pc:docMk/>
            <pc:sldMk cId="3996182216" sldId="291"/>
            <ac:spMk id="13" creationId="{00000000-0000-0000-0000-000000000000}"/>
          </ac:spMkLst>
        </pc:spChg>
        <pc:spChg chg="mod">
          <ac:chgData name="Robin De Mol" userId="2c82b0b9-abb7-4507-8675-77a0bb8e1f2c" providerId="ADAL" clId="{161A4404-FE41-2E47-B245-954B5CCEC577}" dt="2019-08-29T11:45:26.382" v="28"/>
          <ac:spMkLst>
            <pc:docMk/>
            <pc:sldMk cId="3996182216" sldId="291"/>
            <ac:spMk id="14" creationId="{00000000-0000-0000-0000-000000000000}"/>
          </ac:spMkLst>
        </pc:spChg>
        <pc:spChg chg="mod">
          <ac:chgData name="Robin De Mol" userId="2c82b0b9-abb7-4507-8675-77a0bb8e1f2c" providerId="ADAL" clId="{161A4404-FE41-2E47-B245-954B5CCEC577}" dt="2019-08-29T11:45:26.382" v="28"/>
          <ac:spMkLst>
            <pc:docMk/>
            <pc:sldMk cId="3996182216" sldId="291"/>
            <ac:spMk id="21" creationId="{00000000-0000-0000-0000-000000000000}"/>
          </ac:spMkLst>
        </pc:spChg>
        <pc:cxnChg chg="mod">
          <ac:chgData name="Robin De Mol" userId="2c82b0b9-abb7-4507-8675-77a0bb8e1f2c" providerId="ADAL" clId="{161A4404-FE41-2E47-B245-954B5CCEC577}" dt="2019-08-29T11:45:26.382" v="28"/>
          <ac:cxnSpMkLst>
            <pc:docMk/>
            <pc:sldMk cId="3996182216" sldId="291"/>
            <ac:cxnSpMk id="16" creationId="{00000000-0000-0000-0000-000000000000}"/>
          </ac:cxnSpMkLst>
        </pc:cxnChg>
        <pc:cxnChg chg="mod">
          <ac:chgData name="Robin De Mol" userId="2c82b0b9-abb7-4507-8675-77a0bb8e1f2c" providerId="ADAL" clId="{161A4404-FE41-2E47-B245-954B5CCEC577}" dt="2019-08-29T11:45:26.382" v="28"/>
          <ac:cxnSpMkLst>
            <pc:docMk/>
            <pc:sldMk cId="3996182216" sldId="291"/>
            <ac:cxnSpMk id="17" creationId="{00000000-0000-0000-0000-000000000000}"/>
          </ac:cxnSpMkLst>
        </pc:cxnChg>
        <pc:cxnChg chg="mod">
          <ac:chgData name="Robin De Mol" userId="2c82b0b9-abb7-4507-8675-77a0bb8e1f2c" providerId="ADAL" clId="{161A4404-FE41-2E47-B245-954B5CCEC577}" dt="2019-08-29T11:45:26.382" v="28"/>
          <ac:cxnSpMkLst>
            <pc:docMk/>
            <pc:sldMk cId="3996182216" sldId="291"/>
            <ac:cxnSpMk id="20" creationId="{00000000-0000-0000-0000-000000000000}"/>
          </ac:cxnSpMkLst>
        </pc:cxnChg>
        <pc:cxnChg chg="mod">
          <ac:chgData name="Robin De Mol" userId="2c82b0b9-abb7-4507-8675-77a0bb8e1f2c" providerId="ADAL" clId="{161A4404-FE41-2E47-B245-954B5CCEC577}" dt="2019-08-29T11:45:26.382" v="28"/>
          <ac:cxnSpMkLst>
            <pc:docMk/>
            <pc:sldMk cId="3996182216" sldId="291"/>
            <ac:cxnSpMk id="23" creationId="{00000000-0000-0000-0000-000000000000}"/>
          </ac:cxnSpMkLst>
        </pc:cxnChg>
        <pc:cxnChg chg="mod">
          <ac:chgData name="Robin De Mol" userId="2c82b0b9-abb7-4507-8675-77a0bb8e1f2c" providerId="ADAL" clId="{161A4404-FE41-2E47-B245-954B5CCEC577}" dt="2019-08-29T11:45:26.382" v="28"/>
          <ac:cxnSpMkLst>
            <pc:docMk/>
            <pc:sldMk cId="3996182216" sldId="291"/>
            <ac:cxnSpMk id="26" creationId="{00000000-0000-0000-0000-000000000000}"/>
          </ac:cxnSpMkLst>
        </pc:cxnChg>
        <pc:cxnChg chg="mod">
          <ac:chgData name="Robin De Mol" userId="2c82b0b9-abb7-4507-8675-77a0bb8e1f2c" providerId="ADAL" clId="{161A4404-FE41-2E47-B245-954B5CCEC577}" dt="2019-08-29T11:45:26.382" v="28"/>
          <ac:cxnSpMkLst>
            <pc:docMk/>
            <pc:sldMk cId="3996182216" sldId="291"/>
            <ac:cxnSpMk id="29" creationId="{00000000-0000-0000-0000-000000000000}"/>
          </ac:cxnSpMkLst>
        </pc:cxnChg>
        <pc:cxnChg chg="mod">
          <ac:chgData name="Robin De Mol" userId="2c82b0b9-abb7-4507-8675-77a0bb8e1f2c" providerId="ADAL" clId="{161A4404-FE41-2E47-B245-954B5CCEC577}" dt="2019-08-29T11:45:26.382" v="28"/>
          <ac:cxnSpMkLst>
            <pc:docMk/>
            <pc:sldMk cId="3996182216" sldId="291"/>
            <ac:cxnSpMk id="32" creationId="{00000000-0000-0000-0000-000000000000}"/>
          </ac:cxnSpMkLst>
        </pc:cxnChg>
        <pc:cxnChg chg="mod">
          <ac:chgData name="Robin De Mol" userId="2c82b0b9-abb7-4507-8675-77a0bb8e1f2c" providerId="ADAL" clId="{161A4404-FE41-2E47-B245-954B5CCEC577}" dt="2019-08-29T11:45:26.382" v="28"/>
          <ac:cxnSpMkLst>
            <pc:docMk/>
            <pc:sldMk cId="3996182216" sldId="291"/>
            <ac:cxnSpMk id="35" creationId="{00000000-0000-0000-0000-000000000000}"/>
          </ac:cxnSpMkLst>
        </pc:cxnChg>
      </pc:sldChg>
      <pc:sldChg chg="addSp modSp">
        <pc:chgData name="Robin De Mol" userId="2c82b0b9-abb7-4507-8675-77a0bb8e1f2c" providerId="ADAL" clId="{161A4404-FE41-2E47-B245-954B5CCEC577}" dt="2019-08-29T11:48:29.961" v="76"/>
        <pc:sldMkLst>
          <pc:docMk/>
          <pc:sldMk cId="3258776195" sldId="292"/>
        </pc:sldMkLst>
        <pc:spChg chg="mod">
          <ac:chgData name="Robin De Mol" userId="2c82b0b9-abb7-4507-8675-77a0bb8e1f2c" providerId="ADAL" clId="{161A4404-FE41-2E47-B245-954B5CCEC577}" dt="2019-08-29T11:45:26.382" v="28"/>
          <ac:spMkLst>
            <pc:docMk/>
            <pc:sldMk cId="3258776195" sldId="292"/>
            <ac:spMk id="3" creationId="{00000000-0000-0000-0000-000000000000}"/>
          </ac:spMkLst>
        </pc:spChg>
        <pc:spChg chg="mod">
          <ac:chgData name="Robin De Mol" userId="2c82b0b9-abb7-4507-8675-77a0bb8e1f2c" providerId="ADAL" clId="{161A4404-FE41-2E47-B245-954B5CCEC577}" dt="2019-08-29T11:45:26.382" v="28"/>
          <ac:spMkLst>
            <pc:docMk/>
            <pc:sldMk cId="3258776195" sldId="292"/>
            <ac:spMk id="4" creationId="{00000000-0000-0000-0000-000000000000}"/>
          </ac:spMkLst>
        </pc:spChg>
        <pc:spChg chg="add mod">
          <ac:chgData name="Robin De Mol" userId="2c82b0b9-abb7-4507-8675-77a0bb8e1f2c" providerId="ADAL" clId="{161A4404-FE41-2E47-B245-954B5CCEC577}" dt="2019-08-29T11:48:29.961" v="76"/>
          <ac:spMkLst>
            <pc:docMk/>
            <pc:sldMk cId="3258776195" sldId="292"/>
            <ac:spMk id="5" creationId="{F66CF968-9894-384F-B120-A2DCBEF87D94}"/>
          </ac:spMkLst>
        </pc:spChg>
      </pc:sldChg>
      <pc:sldChg chg="addSp modSp">
        <pc:chgData name="Robin De Mol" userId="2c82b0b9-abb7-4507-8675-77a0bb8e1f2c" providerId="ADAL" clId="{161A4404-FE41-2E47-B245-954B5CCEC577}" dt="2019-08-29T11:48:29.961" v="76"/>
        <pc:sldMkLst>
          <pc:docMk/>
          <pc:sldMk cId="2069218135" sldId="293"/>
        </pc:sldMkLst>
        <pc:spChg chg="add mod">
          <ac:chgData name="Robin De Mol" userId="2c82b0b9-abb7-4507-8675-77a0bb8e1f2c" providerId="ADAL" clId="{161A4404-FE41-2E47-B245-954B5CCEC577}" dt="2019-08-29T11:48:29.961" v="76"/>
          <ac:spMkLst>
            <pc:docMk/>
            <pc:sldMk cId="2069218135" sldId="293"/>
            <ac:spMk id="3" creationId="{3A9A335D-D080-A44A-83FA-6C084B992EDA}"/>
          </ac:spMkLst>
        </pc:spChg>
        <pc:spChg chg="mod">
          <ac:chgData name="Robin De Mol" userId="2c82b0b9-abb7-4507-8675-77a0bb8e1f2c" providerId="ADAL" clId="{161A4404-FE41-2E47-B245-954B5CCEC577}" dt="2019-08-29T11:45:26.382" v="28"/>
          <ac:spMkLst>
            <pc:docMk/>
            <pc:sldMk cId="2069218135" sldId="293"/>
            <ac:spMk id="5" creationId="{00000000-0000-0000-0000-000000000000}"/>
          </ac:spMkLst>
        </pc:spChg>
        <pc:spChg chg="mod">
          <ac:chgData name="Robin De Mol" userId="2c82b0b9-abb7-4507-8675-77a0bb8e1f2c" providerId="ADAL" clId="{161A4404-FE41-2E47-B245-954B5CCEC577}" dt="2019-08-29T11:45:26.382" v="28"/>
          <ac:spMkLst>
            <pc:docMk/>
            <pc:sldMk cId="2069218135" sldId="293"/>
            <ac:spMk id="7" creationId="{00000000-0000-0000-0000-000000000000}"/>
          </ac:spMkLst>
        </pc:spChg>
        <pc:spChg chg="mod">
          <ac:chgData name="Robin De Mol" userId="2c82b0b9-abb7-4507-8675-77a0bb8e1f2c" providerId="ADAL" clId="{161A4404-FE41-2E47-B245-954B5CCEC577}" dt="2019-08-29T11:45:26.382" v="28"/>
          <ac:spMkLst>
            <pc:docMk/>
            <pc:sldMk cId="2069218135" sldId="293"/>
            <ac:spMk id="8" creationId="{00000000-0000-0000-0000-000000000000}"/>
          </ac:spMkLst>
        </pc:spChg>
        <pc:spChg chg="mod">
          <ac:chgData name="Robin De Mol" userId="2c82b0b9-abb7-4507-8675-77a0bb8e1f2c" providerId="ADAL" clId="{161A4404-FE41-2E47-B245-954B5CCEC577}" dt="2019-08-29T11:45:26.382" v="28"/>
          <ac:spMkLst>
            <pc:docMk/>
            <pc:sldMk cId="2069218135" sldId="293"/>
            <ac:spMk id="9" creationId="{00000000-0000-0000-0000-000000000000}"/>
          </ac:spMkLst>
        </pc:spChg>
        <pc:spChg chg="mod">
          <ac:chgData name="Robin De Mol" userId="2c82b0b9-abb7-4507-8675-77a0bb8e1f2c" providerId="ADAL" clId="{161A4404-FE41-2E47-B245-954B5CCEC577}" dt="2019-08-29T11:45:26.382" v="28"/>
          <ac:spMkLst>
            <pc:docMk/>
            <pc:sldMk cId="2069218135" sldId="293"/>
            <ac:spMk id="10" creationId="{00000000-0000-0000-0000-000000000000}"/>
          </ac:spMkLst>
        </pc:spChg>
        <pc:spChg chg="mod">
          <ac:chgData name="Robin De Mol" userId="2c82b0b9-abb7-4507-8675-77a0bb8e1f2c" providerId="ADAL" clId="{161A4404-FE41-2E47-B245-954B5CCEC577}" dt="2019-08-29T11:45:26.382" v="28"/>
          <ac:spMkLst>
            <pc:docMk/>
            <pc:sldMk cId="2069218135" sldId="293"/>
            <ac:spMk id="11" creationId="{00000000-0000-0000-0000-000000000000}"/>
          </ac:spMkLst>
        </pc:spChg>
        <pc:spChg chg="mod">
          <ac:chgData name="Robin De Mol" userId="2c82b0b9-abb7-4507-8675-77a0bb8e1f2c" providerId="ADAL" clId="{161A4404-FE41-2E47-B245-954B5CCEC577}" dt="2019-08-29T11:45:26.382" v="28"/>
          <ac:spMkLst>
            <pc:docMk/>
            <pc:sldMk cId="2069218135" sldId="293"/>
            <ac:spMk id="12" creationId="{00000000-0000-0000-0000-000000000000}"/>
          </ac:spMkLst>
        </pc:spChg>
        <pc:spChg chg="mod">
          <ac:chgData name="Robin De Mol" userId="2c82b0b9-abb7-4507-8675-77a0bb8e1f2c" providerId="ADAL" clId="{161A4404-FE41-2E47-B245-954B5CCEC577}" dt="2019-08-29T11:45:26.382" v="28"/>
          <ac:spMkLst>
            <pc:docMk/>
            <pc:sldMk cId="2069218135" sldId="293"/>
            <ac:spMk id="13" creationId="{00000000-0000-0000-0000-000000000000}"/>
          </ac:spMkLst>
        </pc:spChg>
        <pc:spChg chg="mod">
          <ac:chgData name="Robin De Mol" userId="2c82b0b9-abb7-4507-8675-77a0bb8e1f2c" providerId="ADAL" clId="{161A4404-FE41-2E47-B245-954B5CCEC577}" dt="2019-08-29T11:45:26.382" v="28"/>
          <ac:spMkLst>
            <pc:docMk/>
            <pc:sldMk cId="2069218135" sldId="293"/>
            <ac:spMk id="14" creationId="{00000000-0000-0000-0000-000000000000}"/>
          </ac:spMkLst>
        </pc:spChg>
        <pc:spChg chg="mod">
          <ac:chgData name="Robin De Mol" userId="2c82b0b9-abb7-4507-8675-77a0bb8e1f2c" providerId="ADAL" clId="{161A4404-FE41-2E47-B245-954B5CCEC577}" dt="2019-08-29T11:45:26.382" v="28"/>
          <ac:spMkLst>
            <pc:docMk/>
            <pc:sldMk cId="2069218135" sldId="293"/>
            <ac:spMk id="27" creationId="{00000000-0000-0000-0000-000000000000}"/>
          </ac:spMkLst>
        </pc:spChg>
        <pc:spChg chg="mod">
          <ac:chgData name="Robin De Mol" userId="2c82b0b9-abb7-4507-8675-77a0bb8e1f2c" providerId="ADAL" clId="{161A4404-FE41-2E47-B245-954B5CCEC577}" dt="2019-08-29T11:45:26.382" v="28"/>
          <ac:spMkLst>
            <pc:docMk/>
            <pc:sldMk cId="2069218135" sldId="293"/>
            <ac:spMk id="31" creationId="{00000000-0000-0000-0000-000000000000}"/>
          </ac:spMkLst>
        </pc:spChg>
        <pc:spChg chg="mod">
          <ac:chgData name="Robin De Mol" userId="2c82b0b9-abb7-4507-8675-77a0bb8e1f2c" providerId="ADAL" clId="{161A4404-FE41-2E47-B245-954B5CCEC577}" dt="2019-08-29T11:45:26.382" v="28"/>
          <ac:spMkLst>
            <pc:docMk/>
            <pc:sldMk cId="2069218135" sldId="293"/>
            <ac:spMk id="51" creationId="{00000000-0000-0000-0000-000000000000}"/>
          </ac:spMkLst>
        </pc:spChg>
        <pc:spChg chg="mod">
          <ac:chgData name="Robin De Mol" userId="2c82b0b9-abb7-4507-8675-77a0bb8e1f2c" providerId="ADAL" clId="{161A4404-FE41-2E47-B245-954B5CCEC577}" dt="2019-08-29T11:45:26.382" v="28"/>
          <ac:spMkLst>
            <pc:docMk/>
            <pc:sldMk cId="2069218135" sldId="293"/>
            <ac:spMk id="55" creationId="{00000000-0000-0000-0000-000000000000}"/>
          </ac:spMkLst>
        </pc:spChg>
        <pc:spChg chg="mod">
          <ac:chgData name="Robin De Mol" userId="2c82b0b9-abb7-4507-8675-77a0bb8e1f2c" providerId="ADAL" clId="{161A4404-FE41-2E47-B245-954B5CCEC577}" dt="2019-08-29T11:45:26.382" v="28"/>
          <ac:spMkLst>
            <pc:docMk/>
            <pc:sldMk cId="2069218135" sldId="293"/>
            <ac:spMk id="70" creationId="{00000000-0000-0000-0000-000000000000}"/>
          </ac:spMkLst>
        </pc:spChg>
        <pc:cxnChg chg="mod">
          <ac:chgData name="Robin De Mol" userId="2c82b0b9-abb7-4507-8675-77a0bb8e1f2c" providerId="ADAL" clId="{161A4404-FE41-2E47-B245-954B5CCEC577}" dt="2019-08-29T11:45:26.382" v="28"/>
          <ac:cxnSpMkLst>
            <pc:docMk/>
            <pc:sldMk cId="2069218135" sldId="293"/>
            <ac:cxnSpMk id="16" creationId="{00000000-0000-0000-0000-000000000000}"/>
          </ac:cxnSpMkLst>
        </pc:cxnChg>
        <pc:cxnChg chg="mod">
          <ac:chgData name="Robin De Mol" userId="2c82b0b9-abb7-4507-8675-77a0bb8e1f2c" providerId="ADAL" clId="{161A4404-FE41-2E47-B245-954B5CCEC577}" dt="2019-08-29T11:45:26.382" v="28"/>
          <ac:cxnSpMkLst>
            <pc:docMk/>
            <pc:sldMk cId="2069218135" sldId="293"/>
            <ac:cxnSpMk id="17" creationId="{00000000-0000-0000-0000-000000000000}"/>
          </ac:cxnSpMkLst>
        </pc:cxnChg>
        <pc:cxnChg chg="mod">
          <ac:chgData name="Robin De Mol" userId="2c82b0b9-abb7-4507-8675-77a0bb8e1f2c" providerId="ADAL" clId="{161A4404-FE41-2E47-B245-954B5CCEC577}" dt="2019-08-29T11:45:26.382" v="28"/>
          <ac:cxnSpMkLst>
            <pc:docMk/>
            <pc:sldMk cId="2069218135" sldId="293"/>
            <ac:cxnSpMk id="20" creationId="{00000000-0000-0000-0000-000000000000}"/>
          </ac:cxnSpMkLst>
        </pc:cxnChg>
        <pc:cxnChg chg="mod">
          <ac:chgData name="Robin De Mol" userId="2c82b0b9-abb7-4507-8675-77a0bb8e1f2c" providerId="ADAL" clId="{161A4404-FE41-2E47-B245-954B5CCEC577}" dt="2019-08-29T11:45:26.382" v="28"/>
          <ac:cxnSpMkLst>
            <pc:docMk/>
            <pc:sldMk cId="2069218135" sldId="293"/>
            <ac:cxnSpMk id="23" creationId="{00000000-0000-0000-0000-000000000000}"/>
          </ac:cxnSpMkLst>
        </pc:cxnChg>
        <pc:cxnChg chg="mod">
          <ac:chgData name="Robin De Mol" userId="2c82b0b9-abb7-4507-8675-77a0bb8e1f2c" providerId="ADAL" clId="{161A4404-FE41-2E47-B245-954B5CCEC577}" dt="2019-08-29T11:45:26.382" v="28"/>
          <ac:cxnSpMkLst>
            <pc:docMk/>
            <pc:sldMk cId="2069218135" sldId="293"/>
            <ac:cxnSpMk id="26" creationId="{00000000-0000-0000-0000-000000000000}"/>
          </ac:cxnSpMkLst>
        </pc:cxnChg>
        <pc:cxnChg chg="mod">
          <ac:chgData name="Robin De Mol" userId="2c82b0b9-abb7-4507-8675-77a0bb8e1f2c" providerId="ADAL" clId="{161A4404-FE41-2E47-B245-954B5CCEC577}" dt="2019-08-29T11:45:26.382" v="28"/>
          <ac:cxnSpMkLst>
            <pc:docMk/>
            <pc:sldMk cId="2069218135" sldId="293"/>
            <ac:cxnSpMk id="29" creationId="{00000000-0000-0000-0000-000000000000}"/>
          </ac:cxnSpMkLst>
        </pc:cxnChg>
        <pc:cxnChg chg="mod">
          <ac:chgData name="Robin De Mol" userId="2c82b0b9-abb7-4507-8675-77a0bb8e1f2c" providerId="ADAL" clId="{161A4404-FE41-2E47-B245-954B5CCEC577}" dt="2019-08-29T11:45:26.382" v="28"/>
          <ac:cxnSpMkLst>
            <pc:docMk/>
            <pc:sldMk cId="2069218135" sldId="293"/>
            <ac:cxnSpMk id="32" creationId="{00000000-0000-0000-0000-000000000000}"/>
          </ac:cxnSpMkLst>
        </pc:cxnChg>
        <pc:cxnChg chg="mod">
          <ac:chgData name="Robin De Mol" userId="2c82b0b9-abb7-4507-8675-77a0bb8e1f2c" providerId="ADAL" clId="{161A4404-FE41-2E47-B245-954B5CCEC577}" dt="2019-08-29T11:45:26.382" v="28"/>
          <ac:cxnSpMkLst>
            <pc:docMk/>
            <pc:sldMk cId="2069218135" sldId="293"/>
            <ac:cxnSpMk id="35" creationId="{00000000-0000-0000-0000-000000000000}"/>
          </ac:cxnSpMkLst>
        </pc:cxnChg>
        <pc:cxnChg chg="mod">
          <ac:chgData name="Robin De Mol" userId="2c82b0b9-abb7-4507-8675-77a0bb8e1f2c" providerId="ADAL" clId="{161A4404-FE41-2E47-B245-954B5CCEC577}" dt="2019-08-29T11:45:26.382" v="28"/>
          <ac:cxnSpMkLst>
            <pc:docMk/>
            <pc:sldMk cId="2069218135" sldId="293"/>
            <ac:cxnSpMk id="41" creationId="{00000000-0000-0000-0000-000000000000}"/>
          </ac:cxnSpMkLst>
        </pc:cxnChg>
        <pc:cxnChg chg="mod">
          <ac:chgData name="Robin De Mol" userId="2c82b0b9-abb7-4507-8675-77a0bb8e1f2c" providerId="ADAL" clId="{161A4404-FE41-2E47-B245-954B5CCEC577}" dt="2019-08-29T11:45:26.382" v="28"/>
          <ac:cxnSpMkLst>
            <pc:docMk/>
            <pc:sldMk cId="2069218135" sldId="293"/>
            <ac:cxnSpMk id="52" creationId="{00000000-0000-0000-0000-000000000000}"/>
          </ac:cxnSpMkLst>
        </pc:cxnChg>
        <pc:cxnChg chg="mod">
          <ac:chgData name="Robin De Mol" userId="2c82b0b9-abb7-4507-8675-77a0bb8e1f2c" providerId="ADAL" clId="{161A4404-FE41-2E47-B245-954B5CCEC577}" dt="2019-08-29T11:45:26.382" v="28"/>
          <ac:cxnSpMkLst>
            <pc:docMk/>
            <pc:sldMk cId="2069218135" sldId="293"/>
            <ac:cxnSpMk id="56" creationId="{00000000-0000-0000-0000-000000000000}"/>
          </ac:cxnSpMkLst>
        </pc:cxnChg>
        <pc:cxnChg chg="mod">
          <ac:chgData name="Robin De Mol" userId="2c82b0b9-abb7-4507-8675-77a0bb8e1f2c" providerId="ADAL" clId="{161A4404-FE41-2E47-B245-954B5CCEC577}" dt="2019-08-29T11:45:26.382" v="28"/>
          <ac:cxnSpMkLst>
            <pc:docMk/>
            <pc:sldMk cId="2069218135" sldId="293"/>
            <ac:cxnSpMk id="60" creationId="{00000000-0000-0000-0000-000000000000}"/>
          </ac:cxnSpMkLst>
        </pc:cxnChg>
      </pc:sldChg>
      <pc:sldChg chg="addSp modSp">
        <pc:chgData name="Robin De Mol" userId="2c82b0b9-abb7-4507-8675-77a0bb8e1f2c" providerId="ADAL" clId="{161A4404-FE41-2E47-B245-954B5CCEC577}" dt="2019-08-29T11:48:29.961" v="76"/>
        <pc:sldMkLst>
          <pc:docMk/>
          <pc:sldMk cId="3971863868" sldId="294"/>
        </pc:sldMkLst>
        <pc:spChg chg="mod">
          <ac:chgData name="Robin De Mol" userId="2c82b0b9-abb7-4507-8675-77a0bb8e1f2c" providerId="ADAL" clId="{161A4404-FE41-2E47-B245-954B5CCEC577}" dt="2019-08-29T11:45:26.382" v="28"/>
          <ac:spMkLst>
            <pc:docMk/>
            <pc:sldMk cId="3971863868" sldId="294"/>
            <ac:spMk id="3" creationId="{00000000-0000-0000-0000-000000000000}"/>
          </ac:spMkLst>
        </pc:spChg>
        <pc:spChg chg="mod">
          <ac:chgData name="Robin De Mol" userId="2c82b0b9-abb7-4507-8675-77a0bb8e1f2c" providerId="ADAL" clId="{161A4404-FE41-2E47-B245-954B5CCEC577}" dt="2019-08-29T11:45:26.382" v="28"/>
          <ac:spMkLst>
            <pc:docMk/>
            <pc:sldMk cId="3971863868" sldId="294"/>
            <ac:spMk id="4" creationId="{00000000-0000-0000-0000-000000000000}"/>
          </ac:spMkLst>
        </pc:spChg>
        <pc:spChg chg="mod">
          <ac:chgData name="Robin De Mol" userId="2c82b0b9-abb7-4507-8675-77a0bb8e1f2c" providerId="ADAL" clId="{161A4404-FE41-2E47-B245-954B5CCEC577}" dt="2019-08-29T11:45:26.382" v="28"/>
          <ac:spMkLst>
            <pc:docMk/>
            <pc:sldMk cId="3971863868" sldId="294"/>
            <ac:spMk id="5" creationId="{00000000-0000-0000-0000-000000000000}"/>
          </ac:spMkLst>
        </pc:spChg>
        <pc:spChg chg="add mod">
          <ac:chgData name="Robin De Mol" userId="2c82b0b9-abb7-4507-8675-77a0bb8e1f2c" providerId="ADAL" clId="{161A4404-FE41-2E47-B245-954B5CCEC577}" dt="2019-08-29T11:48:29.961" v="76"/>
          <ac:spMkLst>
            <pc:docMk/>
            <pc:sldMk cId="3971863868" sldId="294"/>
            <ac:spMk id="6" creationId="{2740F8CF-ED35-2E42-BEF1-45EB368ED4BB}"/>
          </ac:spMkLst>
        </pc:spChg>
        <pc:spChg chg="mod">
          <ac:chgData name="Robin De Mol" userId="2c82b0b9-abb7-4507-8675-77a0bb8e1f2c" providerId="ADAL" clId="{161A4404-FE41-2E47-B245-954B5CCEC577}" dt="2019-08-29T11:45:26.382" v="28"/>
          <ac:spMkLst>
            <pc:docMk/>
            <pc:sldMk cId="3971863868" sldId="294"/>
            <ac:spMk id="7" creationId="{00000000-0000-0000-0000-000000000000}"/>
          </ac:spMkLst>
        </pc:spChg>
        <pc:spChg chg="mod">
          <ac:chgData name="Robin De Mol" userId="2c82b0b9-abb7-4507-8675-77a0bb8e1f2c" providerId="ADAL" clId="{161A4404-FE41-2E47-B245-954B5CCEC577}" dt="2019-08-29T11:45:26.382" v="28"/>
          <ac:spMkLst>
            <pc:docMk/>
            <pc:sldMk cId="3971863868" sldId="294"/>
            <ac:spMk id="8" creationId="{00000000-0000-0000-0000-000000000000}"/>
          </ac:spMkLst>
        </pc:spChg>
        <pc:spChg chg="mod">
          <ac:chgData name="Robin De Mol" userId="2c82b0b9-abb7-4507-8675-77a0bb8e1f2c" providerId="ADAL" clId="{161A4404-FE41-2E47-B245-954B5CCEC577}" dt="2019-08-29T11:45:26.382" v="28"/>
          <ac:spMkLst>
            <pc:docMk/>
            <pc:sldMk cId="3971863868" sldId="294"/>
            <ac:spMk id="9" creationId="{00000000-0000-0000-0000-000000000000}"/>
          </ac:spMkLst>
        </pc:spChg>
        <pc:spChg chg="mod">
          <ac:chgData name="Robin De Mol" userId="2c82b0b9-abb7-4507-8675-77a0bb8e1f2c" providerId="ADAL" clId="{161A4404-FE41-2E47-B245-954B5CCEC577}" dt="2019-08-29T11:45:26.382" v="28"/>
          <ac:spMkLst>
            <pc:docMk/>
            <pc:sldMk cId="3971863868" sldId="294"/>
            <ac:spMk id="10" creationId="{00000000-0000-0000-0000-000000000000}"/>
          </ac:spMkLst>
        </pc:spChg>
        <pc:spChg chg="mod">
          <ac:chgData name="Robin De Mol" userId="2c82b0b9-abb7-4507-8675-77a0bb8e1f2c" providerId="ADAL" clId="{161A4404-FE41-2E47-B245-954B5CCEC577}" dt="2019-08-29T11:45:26.382" v="28"/>
          <ac:spMkLst>
            <pc:docMk/>
            <pc:sldMk cId="3971863868" sldId="294"/>
            <ac:spMk id="11" creationId="{00000000-0000-0000-0000-000000000000}"/>
          </ac:spMkLst>
        </pc:spChg>
        <pc:spChg chg="mod">
          <ac:chgData name="Robin De Mol" userId="2c82b0b9-abb7-4507-8675-77a0bb8e1f2c" providerId="ADAL" clId="{161A4404-FE41-2E47-B245-954B5CCEC577}" dt="2019-08-29T11:45:26.382" v="28"/>
          <ac:spMkLst>
            <pc:docMk/>
            <pc:sldMk cId="3971863868" sldId="294"/>
            <ac:spMk id="12" creationId="{00000000-0000-0000-0000-000000000000}"/>
          </ac:spMkLst>
        </pc:spChg>
        <pc:spChg chg="mod">
          <ac:chgData name="Robin De Mol" userId="2c82b0b9-abb7-4507-8675-77a0bb8e1f2c" providerId="ADAL" clId="{161A4404-FE41-2E47-B245-954B5CCEC577}" dt="2019-08-29T11:45:26.382" v="28"/>
          <ac:spMkLst>
            <pc:docMk/>
            <pc:sldMk cId="3971863868" sldId="294"/>
            <ac:spMk id="13" creationId="{00000000-0000-0000-0000-000000000000}"/>
          </ac:spMkLst>
        </pc:spChg>
        <pc:spChg chg="mod">
          <ac:chgData name="Robin De Mol" userId="2c82b0b9-abb7-4507-8675-77a0bb8e1f2c" providerId="ADAL" clId="{161A4404-FE41-2E47-B245-954B5CCEC577}" dt="2019-08-29T11:45:26.382" v="28"/>
          <ac:spMkLst>
            <pc:docMk/>
            <pc:sldMk cId="3971863868" sldId="294"/>
            <ac:spMk id="14" creationId="{00000000-0000-0000-0000-000000000000}"/>
          </ac:spMkLst>
        </pc:spChg>
        <pc:spChg chg="mod">
          <ac:chgData name="Robin De Mol" userId="2c82b0b9-abb7-4507-8675-77a0bb8e1f2c" providerId="ADAL" clId="{161A4404-FE41-2E47-B245-954B5CCEC577}" dt="2019-08-29T11:45:26.382" v="28"/>
          <ac:spMkLst>
            <pc:docMk/>
            <pc:sldMk cId="3971863868" sldId="294"/>
            <ac:spMk id="27" creationId="{00000000-0000-0000-0000-000000000000}"/>
          </ac:spMkLst>
        </pc:spChg>
        <pc:spChg chg="mod">
          <ac:chgData name="Robin De Mol" userId="2c82b0b9-abb7-4507-8675-77a0bb8e1f2c" providerId="ADAL" clId="{161A4404-FE41-2E47-B245-954B5CCEC577}" dt="2019-08-29T11:45:26.382" v="28"/>
          <ac:spMkLst>
            <pc:docMk/>
            <pc:sldMk cId="3971863868" sldId="294"/>
            <ac:spMk id="30" creationId="{00000000-0000-0000-0000-000000000000}"/>
          </ac:spMkLst>
        </pc:spChg>
        <pc:spChg chg="mod">
          <ac:chgData name="Robin De Mol" userId="2c82b0b9-abb7-4507-8675-77a0bb8e1f2c" providerId="ADAL" clId="{161A4404-FE41-2E47-B245-954B5CCEC577}" dt="2019-08-29T11:45:26.382" v="28"/>
          <ac:spMkLst>
            <pc:docMk/>
            <pc:sldMk cId="3971863868" sldId="294"/>
            <ac:spMk id="31" creationId="{00000000-0000-0000-0000-000000000000}"/>
          </ac:spMkLst>
        </pc:spChg>
        <pc:spChg chg="mod">
          <ac:chgData name="Robin De Mol" userId="2c82b0b9-abb7-4507-8675-77a0bb8e1f2c" providerId="ADAL" clId="{161A4404-FE41-2E47-B245-954B5CCEC577}" dt="2019-08-29T11:45:26.382" v="28"/>
          <ac:spMkLst>
            <pc:docMk/>
            <pc:sldMk cId="3971863868" sldId="294"/>
            <ac:spMk id="51" creationId="{00000000-0000-0000-0000-000000000000}"/>
          </ac:spMkLst>
        </pc:spChg>
        <pc:spChg chg="mod">
          <ac:chgData name="Robin De Mol" userId="2c82b0b9-abb7-4507-8675-77a0bb8e1f2c" providerId="ADAL" clId="{161A4404-FE41-2E47-B245-954B5CCEC577}" dt="2019-08-29T11:45:26.382" v="28"/>
          <ac:spMkLst>
            <pc:docMk/>
            <pc:sldMk cId="3971863868" sldId="294"/>
            <ac:spMk id="55" creationId="{00000000-0000-0000-0000-000000000000}"/>
          </ac:spMkLst>
        </pc:spChg>
        <pc:cxnChg chg="mod">
          <ac:chgData name="Robin De Mol" userId="2c82b0b9-abb7-4507-8675-77a0bb8e1f2c" providerId="ADAL" clId="{161A4404-FE41-2E47-B245-954B5CCEC577}" dt="2019-08-29T11:45:26.382" v="28"/>
          <ac:cxnSpMkLst>
            <pc:docMk/>
            <pc:sldMk cId="3971863868" sldId="294"/>
            <ac:cxnSpMk id="16" creationId="{00000000-0000-0000-0000-000000000000}"/>
          </ac:cxnSpMkLst>
        </pc:cxnChg>
        <pc:cxnChg chg="mod">
          <ac:chgData name="Robin De Mol" userId="2c82b0b9-abb7-4507-8675-77a0bb8e1f2c" providerId="ADAL" clId="{161A4404-FE41-2E47-B245-954B5CCEC577}" dt="2019-08-29T11:45:26.382" v="28"/>
          <ac:cxnSpMkLst>
            <pc:docMk/>
            <pc:sldMk cId="3971863868" sldId="294"/>
            <ac:cxnSpMk id="17" creationId="{00000000-0000-0000-0000-000000000000}"/>
          </ac:cxnSpMkLst>
        </pc:cxnChg>
        <pc:cxnChg chg="mod">
          <ac:chgData name="Robin De Mol" userId="2c82b0b9-abb7-4507-8675-77a0bb8e1f2c" providerId="ADAL" clId="{161A4404-FE41-2E47-B245-954B5CCEC577}" dt="2019-08-29T11:45:26.382" v="28"/>
          <ac:cxnSpMkLst>
            <pc:docMk/>
            <pc:sldMk cId="3971863868" sldId="294"/>
            <ac:cxnSpMk id="20" creationId="{00000000-0000-0000-0000-000000000000}"/>
          </ac:cxnSpMkLst>
        </pc:cxnChg>
        <pc:cxnChg chg="mod">
          <ac:chgData name="Robin De Mol" userId="2c82b0b9-abb7-4507-8675-77a0bb8e1f2c" providerId="ADAL" clId="{161A4404-FE41-2E47-B245-954B5CCEC577}" dt="2019-08-29T11:45:26.382" v="28"/>
          <ac:cxnSpMkLst>
            <pc:docMk/>
            <pc:sldMk cId="3971863868" sldId="294"/>
            <ac:cxnSpMk id="23" creationId="{00000000-0000-0000-0000-000000000000}"/>
          </ac:cxnSpMkLst>
        </pc:cxnChg>
        <pc:cxnChg chg="mod">
          <ac:chgData name="Robin De Mol" userId="2c82b0b9-abb7-4507-8675-77a0bb8e1f2c" providerId="ADAL" clId="{161A4404-FE41-2E47-B245-954B5CCEC577}" dt="2019-08-29T11:45:26.382" v="28"/>
          <ac:cxnSpMkLst>
            <pc:docMk/>
            <pc:sldMk cId="3971863868" sldId="294"/>
            <ac:cxnSpMk id="26" creationId="{00000000-0000-0000-0000-000000000000}"/>
          </ac:cxnSpMkLst>
        </pc:cxnChg>
        <pc:cxnChg chg="mod">
          <ac:chgData name="Robin De Mol" userId="2c82b0b9-abb7-4507-8675-77a0bb8e1f2c" providerId="ADAL" clId="{161A4404-FE41-2E47-B245-954B5CCEC577}" dt="2019-08-29T11:45:26.382" v="28"/>
          <ac:cxnSpMkLst>
            <pc:docMk/>
            <pc:sldMk cId="3971863868" sldId="294"/>
            <ac:cxnSpMk id="29" creationId="{00000000-0000-0000-0000-000000000000}"/>
          </ac:cxnSpMkLst>
        </pc:cxnChg>
        <pc:cxnChg chg="mod">
          <ac:chgData name="Robin De Mol" userId="2c82b0b9-abb7-4507-8675-77a0bb8e1f2c" providerId="ADAL" clId="{161A4404-FE41-2E47-B245-954B5CCEC577}" dt="2019-08-29T11:45:26.382" v="28"/>
          <ac:cxnSpMkLst>
            <pc:docMk/>
            <pc:sldMk cId="3971863868" sldId="294"/>
            <ac:cxnSpMk id="32" creationId="{00000000-0000-0000-0000-000000000000}"/>
          </ac:cxnSpMkLst>
        </pc:cxnChg>
        <pc:cxnChg chg="mod">
          <ac:chgData name="Robin De Mol" userId="2c82b0b9-abb7-4507-8675-77a0bb8e1f2c" providerId="ADAL" clId="{161A4404-FE41-2E47-B245-954B5CCEC577}" dt="2019-08-29T11:45:26.382" v="28"/>
          <ac:cxnSpMkLst>
            <pc:docMk/>
            <pc:sldMk cId="3971863868" sldId="294"/>
            <ac:cxnSpMk id="35" creationId="{00000000-0000-0000-0000-000000000000}"/>
          </ac:cxnSpMkLst>
        </pc:cxnChg>
        <pc:cxnChg chg="mod">
          <ac:chgData name="Robin De Mol" userId="2c82b0b9-abb7-4507-8675-77a0bb8e1f2c" providerId="ADAL" clId="{161A4404-FE41-2E47-B245-954B5CCEC577}" dt="2019-08-29T11:45:26.382" v="28"/>
          <ac:cxnSpMkLst>
            <pc:docMk/>
            <pc:sldMk cId="3971863868" sldId="294"/>
            <ac:cxnSpMk id="41" creationId="{00000000-0000-0000-0000-000000000000}"/>
          </ac:cxnSpMkLst>
        </pc:cxnChg>
        <pc:cxnChg chg="mod">
          <ac:chgData name="Robin De Mol" userId="2c82b0b9-abb7-4507-8675-77a0bb8e1f2c" providerId="ADAL" clId="{161A4404-FE41-2E47-B245-954B5CCEC577}" dt="2019-08-29T11:45:26.382" v="28"/>
          <ac:cxnSpMkLst>
            <pc:docMk/>
            <pc:sldMk cId="3971863868" sldId="294"/>
            <ac:cxnSpMk id="52" creationId="{00000000-0000-0000-0000-000000000000}"/>
          </ac:cxnSpMkLst>
        </pc:cxnChg>
        <pc:cxnChg chg="mod">
          <ac:chgData name="Robin De Mol" userId="2c82b0b9-abb7-4507-8675-77a0bb8e1f2c" providerId="ADAL" clId="{161A4404-FE41-2E47-B245-954B5CCEC577}" dt="2019-08-29T11:45:26.382" v="28"/>
          <ac:cxnSpMkLst>
            <pc:docMk/>
            <pc:sldMk cId="3971863868" sldId="294"/>
            <ac:cxnSpMk id="56" creationId="{00000000-0000-0000-0000-000000000000}"/>
          </ac:cxnSpMkLst>
        </pc:cxnChg>
        <pc:cxnChg chg="mod">
          <ac:chgData name="Robin De Mol" userId="2c82b0b9-abb7-4507-8675-77a0bb8e1f2c" providerId="ADAL" clId="{161A4404-FE41-2E47-B245-954B5CCEC577}" dt="2019-08-29T11:45:26.382" v="28"/>
          <ac:cxnSpMkLst>
            <pc:docMk/>
            <pc:sldMk cId="3971863868" sldId="294"/>
            <ac:cxnSpMk id="60" creationId="{00000000-0000-0000-0000-000000000000}"/>
          </ac:cxnSpMkLst>
        </pc:cxnChg>
      </pc:sldChg>
      <pc:sldChg chg="addSp modSp">
        <pc:chgData name="Robin De Mol" userId="2c82b0b9-abb7-4507-8675-77a0bb8e1f2c" providerId="ADAL" clId="{161A4404-FE41-2E47-B245-954B5CCEC577}" dt="2019-08-29T11:48:29.961" v="76"/>
        <pc:sldMkLst>
          <pc:docMk/>
          <pc:sldMk cId="3547257502" sldId="295"/>
        </pc:sldMkLst>
        <pc:spChg chg="mod">
          <ac:chgData name="Robin De Mol" userId="2c82b0b9-abb7-4507-8675-77a0bb8e1f2c" providerId="ADAL" clId="{161A4404-FE41-2E47-B245-954B5CCEC577}" dt="2019-08-29T11:45:26.382" v="28"/>
          <ac:spMkLst>
            <pc:docMk/>
            <pc:sldMk cId="3547257502" sldId="295"/>
            <ac:spMk id="3" creationId="{00000000-0000-0000-0000-000000000000}"/>
          </ac:spMkLst>
        </pc:spChg>
        <pc:spChg chg="mod">
          <ac:chgData name="Robin De Mol" userId="2c82b0b9-abb7-4507-8675-77a0bb8e1f2c" providerId="ADAL" clId="{161A4404-FE41-2E47-B245-954B5CCEC577}" dt="2019-08-29T11:45:26.382" v="28"/>
          <ac:spMkLst>
            <pc:docMk/>
            <pc:sldMk cId="3547257502" sldId="295"/>
            <ac:spMk id="4" creationId="{00000000-0000-0000-0000-000000000000}"/>
          </ac:spMkLst>
        </pc:spChg>
        <pc:spChg chg="mod">
          <ac:chgData name="Robin De Mol" userId="2c82b0b9-abb7-4507-8675-77a0bb8e1f2c" providerId="ADAL" clId="{161A4404-FE41-2E47-B245-954B5CCEC577}" dt="2019-08-29T11:45:26.382" v="28"/>
          <ac:spMkLst>
            <pc:docMk/>
            <pc:sldMk cId="3547257502" sldId="295"/>
            <ac:spMk id="5" creationId="{00000000-0000-0000-0000-000000000000}"/>
          </ac:spMkLst>
        </pc:spChg>
        <pc:spChg chg="add mod">
          <ac:chgData name="Robin De Mol" userId="2c82b0b9-abb7-4507-8675-77a0bb8e1f2c" providerId="ADAL" clId="{161A4404-FE41-2E47-B245-954B5CCEC577}" dt="2019-08-29T11:48:29.961" v="76"/>
          <ac:spMkLst>
            <pc:docMk/>
            <pc:sldMk cId="3547257502" sldId="295"/>
            <ac:spMk id="6" creationId="{EA658B41-0385-EA43-9E68-82D46210AC6E}"/>
          </ac:spMkLst>
        </pc:spChg>
        <pc:spChg chg="mod">
          <ac:chgData name="Robin De Mol" userId="2c82b0b9-abb7-4507-8675-77a0bb8e1f2c" providerId="ADAL" clId="{161A4404-FE41-2E47-B245-954B5CCEC577}" dt="2019-08-29T11:45:26.382" v="28"/>
          <ac:spMkLst>
            <pc:docMk/>
            <pc:sldMk cId="3547257502" sldId="295"/>
            <ac:spMk id="7" creationId="{00000000-0000-0000-0000-000000000000}"/>
          </ac:spMkLst>
        </pc:spChg>
        <pc:spChg chg="mod">
          <ac:chgData name="Robin De Mol" userId="2c82b0b9-abb7-4507-8675-77a0bb8e1f2c" providerId="ADAL" clId="{161A4404-FE41-2E47-B245-954B5CCEC577}" dt="2019-08-29T11:45:26.382" v="28"/>
          <ac:spMkLst>
            <pc:docMk/>
            <pc:sldMk cId="3547257502" sldId="295"/>
            <ac:spMk id="8" creationId="{00000000-0000-0000-0000-000000000000}"/>
          </ac:spMkLst>
        </pc:spChg>
        <pc:spChg chg="mod">
          <ac:chgData name="Robin De Mol" userId="2c82b0b9-abb7-4507-8675-77a0bb8e1f2c" providerId="ADAL" clId="{161A4404-FE41-2E47-B245-954B5CCEC577}" dt="2019-08-29T11:45:26.382" v="28"/>
          <ac:spMkLst>
            <pc:docMk/>
            <pc:sldMk cId="3547257502" sldId="295"/>
            <ac:spMk id="9" creationId="{00000000-0000-0000-0000-000000000000}"/>
          </ac:spMkLst>
        </pc:spChg>
        <pc:spChg chg="mod">
          <ac:chgData name="Robin De Mol" userId="2c82b0b9-abb7-4507-8675-77a0bb8e1f2c" providerId="ADAL" clId="{161A4404-FE41-2E47-B245-954B5CCEC577}" dt="2019-08-29T11:45:26.382" v="28"/>
          <ac:spMkLst>
            <pc:docMk/>
            <pc:sldMk cId="3547257502" sldId="295"/>
            <ac:spMk id="10" creationId="{00000000-0000-0000-0000-000000000000}"/>
          </ac:spMkLst>
        </pc:spChg>
        <pc:spChg chg="mod">
          <ac:chgData name="Robin De Mol" userId="2c82b0b9-abb7-4507-8675-77a0bb8e1f2c" providerId="ADAL" clId="{161A4404-FE41-2E47-B245-954B5CCEC577}" dt="2019-08-29T11:45:26.382" v="28"/>
          <ac:spMkLst>
            <pc:docMk/>
            <pc:sldMk cId="3547257502" sldId="295"/>
            <ac:spMk id="11" creationId="{00000000-0000-0000-0000-000000000000}"/>
          </ac:spMkLst>
        </pc:spChg>
        <pc:spChg chg="mod">
          <ac:chgData name="Robin De Mol" userId="2c82b0b9-abb7-4507-8675-77a0bb8e1f2c" providerId="ADAL" clId="{161A4404-FE41-2E47-B245-954B5CCEC577}" dt="2019-08-29T11:45:26.382" v="28"/>
          <ac:spMkLst>
            <pc:docMk/>
            <pc:sldMk cId="3547257502" sldId="295"/>
            <ac:spMk id="12" creationId="{00000000-0000-0000-0000-000000000000}"/>
          </ac:spMkLst>
        </pc:spChg>
        <pc:spChg chg="mod">
          <ac:chgData name="Robin De Mol" userId="2c82b0b9-abb7-4507-8675-77a0bb8e1f2c" providerId="ADAL" clId="{161A4404-FE41-2E47-B245-954B5CCEC577}" dt="2019-08-29T11:45:26.382" v="28"/>
          <ac:spMkLst>
            <pc:docMk/>
            <pc:sldMk cId="3547257502" sldId="295"/>
            <ac:spMk id="13" creationId="{00000000-0000-0000-0000-000000000000}"/>
          </ac:spMkLst>
        </pc:spChg>
        <pc:spChg chg="mod">
          <ac:chgData name="Robin De Mol" userId="2c82b0b9-abb7-4507-8675-77a0bb8e1f2c" providerId="ADAL" clId="{161A4404-FE41-2E47-B245-954B5CCEC577}" dt="2019-08-29T11:45:26.382" v="28"/>
          <ac:spMkLst>
            <pc:docMk/>
            <pc:sldMk cId="3547257502" sldId="295"/>
            <ac:spMk id="14" creationId="{00000000-0000-0000-0000-000000000000}"/>
          </ac:spMkLst>
        </pc:spChg>
        <pc:spChg chg="mod">
          <ac:chgData name="Robin De Mol" userId="2c82b0b9-abb7-4507-8675-77a0bb8e1f2c" providerId="ADAL" clId="{161A4404-FE41-2E47-B245-954B5CCEC577}" dt="2019-08-29T11:45:26.382" v="28"/>
          <ac:spMkLst>
            <pc:docMk/>
            <pc:sldMk cId="3547257502" sldId="295"/>
            <ac:spMk id="27" creationId="{00000000-0000-0000-0000-000000000000}"/>
          </ac:spMkLst>
        </pc:spChg>
        <pc:spChg chg="mod">
          <ac:chgData name="Robin De Mol" userId="2c82b0b9-abb7-4507-8675-77a0bb8e1f2c" providerId="ADAL" clId="{161A4404-FE41-2E47-B245-954B5CCEC577}" dt="2019-08-29T11:45:26.382" v="28"/>
          <ac:spMkLst>
            <pc:docMk/>
            <pc:sldMk cId="3547257502" sldId="295"/>
            <ac:spMk id="30" creationId="{00000000-0000-0000-0000-000000000000}"/>
          </ac:spMkLst>
        </pc:spChg>
        <pc:spChg chg="mod">
          <ac:chgData name="Robin De Mol" userId="2c82b0b9-abb7-4507-8675-77a0bb8e1f2c" providerId="ADAL" clId="{161A4404-FE41-2E47-B245-954B5CCEC577}" dt="2019-08-29T11:45:26.382" v="28"/>
          <ac:spMkLst>
            <pc:docMk/>
            <pc:sldMk cId="3547257502" sldId="295"/>
            <ac:spMk id="31" creationId="{00000000-0000-0000-0000-000000000000}"/>
          </ac:spMkLst>
        </pc:spChg>
        <pc:spChg chg="mod">
          <ac:chgData name="Robin De Mol" userId="2c82b0b9-abb7-4507-8675-77a0bb8e1f2c" providerId="ADAL" clId="{161A4404-FE41-2E47-B245-954B5CCEC577}" dt="2019-08-29T11:45:26.382" v="28"/>
          <ac:spMkLst>
            <pc:docMk/>
            <pc:sldMk cId="3547257502" sldId="295"/>
            <ac:spMk id="51" creationId="{00000000-0000-0000-0000-000000000000}"/>
          </ac:spMkLst>
        </pc:spChg>
        <pc:spChg chg="mod">
          <ac:chgData name="Robin De Mol" userId="2c82b0b9-abb7-4507-8675-77a0bb8e1f2c" providerId="ADAL" clId="{161A4404-FE41-2E47-B245-954B5CCEC577}" dt="2019-08-29T11:45:26.382" v="28"/>
          <ac:spMkLst>
            <pc:docMk/>
            <pc:sldMk cId="3547257502" sldId="295"/>
            <ac:spMk id="55" creationId="{00000000-0000-0000-0000-000000000000}"/>
          </ac:spMkLst>
        </pc:spChg>
        <pc:cxnChg chg="mod">
          <ac:chgData name="Robin De Mol" userId="2c82b0b9-abb7-4507-8675-77a0bb8e1f2c" providerId="ADAL" clId="{161A4404-FE41-2E47-B245-954B5CCEC577}" dt="2019-08-29T11:45:26.382" v="28"/>
          <ac:cxnSpMkLst>
            <pc:docMk/>
            <pc:sldMk cId="3547257502" sldId="295"/>
            <ac:cxnSpMk id="16" creationId="{00000000-0000-0000-0000-000000000000}"/>
          </ac:cxnSpMkLst>
        </pc:cxnChg>
        <pc:cxnChg chg="mod">
          <ac:chgData name="Robin De Mol" userId="2c82b0b9-abb7-4507-8675-77a0bb8e1f2c" providerId="ADAL" clId="{161A4404-FE41-2E47-B245-954B5CCEC577}" dt="2019-08-29T11:45:26.382" v="28"/>
          <ac:cxnSpMkLst>
            <pc:docMk/>
            <pc:sldMk cId="3547257502" sldId="295"/>
            <ac:cxnSpMk id="17" creationId="{00000000-0000-0000-0000-000000000000}"/>
          </ac:cxnSpMkLst>
        </pc:cxnChg>
        <pc:cxnChg chg="mod">
          <ac:chgData name="Robin De Mol" userId="2c82b0b9-abb7-4507-8675-77a0bb8e1f2c" providerId="ADAL" clId="{161A4404-FE41-2E47-B245-954B5CCEC577}" dt="2019-08-29T11:45:26.382" v="28"/>
          <ac:cxnSpMkLst>
            <pc:docMk/>
            <pc:sldMk cId="3547257502" sldId="295"/>
            <ac:cxnSpMk id="20" creationId="{00000000-0000-0000-0000-000000000000}"/>
          </ac:cxnSpMkLst>
        </pc:cxnChg>
        <pc:cxnChg chg="mod">
          <ac:chgData name="Robin De Mol" userId="2c82b0b9-abb7-4507-8675-77a0bb8e1f2c" providerId="ADAL" clId="{161A4404-FE41-2E47-B245-954B5CCEC577}" dt="2019-08-29T11:45:26.382" v="28"/>
          <ac:cxnSpMkLst>
            <pc:docMk/>
            <pc:sldMk cId="3547257502" sldId="295"/>
            <ac:cxnSpMk id="23" creationId="{00000000-0000-0000-0000-000000000000}"/>
          </ac:cxnSpMkLst>
        </pc:cxnChg>
        <pc:cxnChg chg="mod">
          <ac:chgData name="Robin De Mol" userId="2c82b0b9-abb7-4507-8675-77a0bb8e1f2c" providerId="ADAL" clId="{161A4404-FE41-2E47-B245-954B5CCEC577}" dt="2019-08-29T11:45:26.382" v="28"/>
          <ac:cxnSpMkLst>
            <pc:docMk/>
            <pc:sldMk cId="3547257502" sldId="295"/>
            <ac:cxnSpMk id="26" creationId="{00000000-0000-0000-0000-000000000000}"/>
          </ac:cxnSpMkLst>
        </pc:cxnChg>
        <pc:cxnChg chg="mod">
          <ac:chgData name="Robin De Mol" userId="2c82b0b9-abb7-4507-8675-77a0bb8e1f2c" providerId="ADAL" clId="{161A4404-FE41-2E47-B245-954B5CCEC577}" dt="2019-08-29T11:45:26.382" v="28"/>
          <ac:cxnSpMkLst>
            <pc:docMk/>
            <pc:sldMk cId="3547257502" sldId="295"/>
            <ac:cxnSpMk id="29" creationId="{00000000-0000-0000-0000-000000000000}"/>
          </ac:cxnSpMkLst>
        </pc:cxnChg>
        <pc:cxnChg chg="mod">
          <ac:chgData name="Robin De Mol" userId="2c82b0b9-abb7-4507-8675-77a0bb8e1f2c" providerId="ADAL" clId="{161A4404-FE41-2E47-B245-954B5CCEC577}" dt="2019-08-29T11:45:26.382" v="28"/>
          <ac:cxnSpMkLst>
            <pc:docMk/>
            <pc:sldMk cId="3547257502" sldId="295"/>
            <ac:cxnSpMk id="32" creationId="{00000000-0000-0000-0000-000000000000}"/>
          </ac:cxnSpMkLst>
        </pc:cxnChg>
        <pc:cxnChg chg="mod">
          <ac:chgData name="Robin De Mol" userId="2c82b0b9-abb7-4507-8675-77a0bb8e1f2c" providerId="ADAL" clId="{161A4404-FE41-2E47-B245-954B5CCEC577}" dt="2019-08-29T11:45:26.382" v="28"/>
          <ac:cxnSpMkLst>
            <pc:docMk/>
            <pc:sldMk cId="3547257502" sldId="295"/>
            <ac:cxnSpMk id="33" creationId="{00000000-0000-0000-0000-000000000000}"/>
          </ac:cxnSpMkLst>
        </pc:cxnChg>
        <pc:cxnChg chg="mod">
          <ac:chgData name="Robin De Mol" userId="2c82b0b9-abb7-4507-8675-77a0bb8e1f2c" providerId="ADAL" clId="{161A4404-FE41-2E47-B245-954B5CCEC577}" dt="2019-08-29T11:45:26.382" v="28"/>
          <ac:cxnSpMkLst>
            <pc:docMk/>
            <pc:sldMk cId="3547257502" sldId="295"/>
            <ac:cxnSpMk id="35" creationId="{00000000-0000-0000-0000-000000000000}"/>
          </ac:cxnSpMkLst>
        </pc:cxnChg>
        <pc:cxnChg chg="mod">
          <ac:chgData name="Robin De Mol" userId="2c82b0b9-abb7-4507-8675-77a0bb8e1f2c" providerId="ADAL" clId="{161A4404-FE41-2E47-B245-954B5CCEC577}" dt="2019-08-29T11:45:26.382" v="28"/>
          <ac:cxnSpMkLst>
            <pc:docMk/>
            <pc:sldMk cId="3547257502" sldId="295"/>
            <ac:cxnSpMk id="41" creationId="{00000000-0000-0000-0000-000000000000}"/>
          </ac:cxnSpMkLst>
        </pc:cxnChg>
        <pc:cxnChg chg="mod">
          <ac:chgData name="Robin De Mol" userId="2c82b0b9-abb7-4507-8675-77a0bb8e1f2c" providerId="ADAL" clId="{161A4404-FE41-2E47-B245-954B5CCEC577}" dt="2019-08-29T11:45:26.382" v="28"/>
          <ac:cxnSpMkLst>
            <pc:docMk/>
            <pc:sldMk cId="3547257502" sldId="295"/>
            <ac:cxnSpMk id="52" creationId="{00000000-0000-0000-0000-000000000000}"/>
          </ac:cxnSpMkLst>
        </pc:cxnChg>
        <pc:cxnChg chg="mod">
          <ac:chgData name="Robin De Mol" userId="2c82b0b9-abb7-4507-8675-77a0bb8e1f2c" providerId="ADAL" clId="{161A4404-FE41-2E47-B245-954B5CCEC577}" dt="2019-08-29T11:45:26.382" v="28"/>
          <ac:cxnSpMkLst>
            <pc:docMk/>
            <pc:sldMk cId="3547257502" sldId="295"/>
            <ac:cxnSpMk id="56" creationId="{00000000-0000-0000-0000-000000000000}"/>
          </ac:cxnSpMkLst>
        </pc:cxnChg>
        <pc:cxnChg chg="mod">
          <ac:chgData name="Robin De Mol" userId="2c82b0b9-abb7-4507-8675-77a0bb8e1f2c" providerId="ADAL" clId="{161A4404-FE41-2E47-B245-954B5CCEC577}" dt="2019-08-29T11:45:26.382" v="28"/>
          <ac:cxnSpMkLst>
            <pc:docMk/>
            <pc:sldMk cId="3547257502" sldId="295"/>
            <ac:cxnSpMk id="60" creationId="{00000000-0000-0000-0000-000000000000}"/>
          </ac:cxnSpMkLst>
        </pc:cxnChg>
      </pc:sldChg>
      <pc:sldChg chg="addSp modSp">
        <pc:chgData name="Robin De Mol" userId="2c82b0b9-abb7-4507-8675-77a0bb8e1f2c" providerId="ADAL" clId="{161A4404-FE41-2E47-B245-954B5CCEC577}" dt="2019-08-29T11:48:29.961" v="76"/>
        <pc:sldMkLst>
          <pc:docMk/>
          <pc:sldMk cId="1120609448" sldId="296"/>
        </pc:sldMkLst>
        <pc:spChg chg="mod">
          <ac:chgData name="Robin De Mol" userId="2c82b0b9-abb7-4507-8675-77a0bb8e1f2c" providerId="ADAL" clId="{161A4404-FE41-2E47-B245-954B5CCEC577}" dt="2019-08-29T11:45:26.382" v="28"/>
          <ac:spMkLst>
            <pc:docMk/>
            <pc:sldMk cId="1120609448" sldId="296"/>
            <ac:spMk id="3" creationId="{00000000-0000-0000-0000-000000000000}"/>
          </ac:spMkLst>
        </pc:spChg>
        <pc:spChg chg="mod">
          <ac:chgData name="Robin De Mol" userId="2c82b0b9-abb7-4507-8675-77a0bb8e1f2c" providerId="ADAL" clId="{161A4404-FE41-2E47-B245-954B5CCEC577}" dt="2019-08-29T11:45:26.382" v="28"/>
          <ac:spMkLst>
            <pc:docMk/>
            <pc:sldMk cId="1120609448" sldId="296"/>
            <ac:spMk id="4" creationId="{00000000-0000-0000-0000-000000000000}"/>
          </ac:spMkLst>
        </pc:spChg>
        <pc:spChg chg="add mod">
          <ac:chgData name="Robin De Mol" userId="2c82b0b9-abb7-4507-8675-77a0bb8e1f2c" providerId="ADAL" clId="{161A4404-FE41-2E47-B245-954B5CCEC577}" dt="2019-08-29T11:48:29.961" v="76"/>
          <ac:spMkLst>
            <pc:docMk/>
            <pc:sldMk cId="1120609448" sldId="296"/>
            <ac:spMk id="5" creationId="{4BDE8873-9D77-9449-A089-D8A82A245894}"/>
          </ac:spMkLst>
        </pc:spChg>
      </pc:sldChg>
      <pc:sldChg chg="addSp modSp">
        <pc:chgData name="Robin De Mol" userId="2c82b0b9-abb7-4507-8675-77a0bb8e1f2c" providerId="ADAL" clId="{161A4404-FE41-2E47-B245-954B5CCEC577}" dt="2019-08-29T11:48:29.961" v="76"/>
        <pc:sldMkLst>
          <pc:docMk/>
          <pc:sldMk cId="510245847" sldId="298"/>
        </pc:sldMkLst>
        <pc:spChg chg="mod">
          <ac:chgData name="Robin De Mol" userId="2c82b0b9-abb7-4507-8675-77a0bb8e1f2c" providerId="ADAL" clId="{161A4404-FE41-2E47-B245-954B5CCEC577}" dt="2019-08-29T11:45:26.382" v="28"/>
          <ac:spMkLst>
            <pc:docMk/>
            <pc:sldMk cId="510245847" sldId="298"/>
            <ac:spMk id="3" creationId="{00000000-0000-0000-0000-000000000000}"/>
          </ac:spMkLst>
        </pc:spChg>
        <pc:spChg chg="mod">
          <ac:chgData name="Robin De Mol" userId="2c82b0b9-abb7-4507-8675-77a0bb8e1f2c" providerId="ADAL" clId="{161A4404-FE41-2E47-B245-954B5CCEC577}" dt="2019-08-29T11:45:26.382" v="28"/>
          <ac:spMkLst>
            <pc:docMk/>
            <pc:sldMk cId="510245847" sldId="298"/>
            <ac:spMk id="4" creationId="{00000000-0000-0000-0000-000000000000}"/>
          </ac:spMkLst>
        </pc:spChg>
        <pc:spChg chg="add mod">
          <ac:chgData name="Robin De Mol" userId="2c82b0b9-abb7-4507-8675-77a0bb8e1f2c" providerId="ADAL" clId="{161A4404-FE41-2E47-B245-954B5CCEC577}" dt="2019-08-29T11:48:29.961" v="76"/>
          <ac:spMkLst>
            <pc:docMk/>
            <pc:sldMk cId="510245847" sldId="298"/>
            <ac:spMk id="5" creationId="{115FCFC2-8874-8844-BCD9-E2A0FD9B029F}"/>
          </ac:spMkLst>
        </pc:spChg>
      </pc:sldChg>
      <pc:sldChg chg="addSp modSp">
        <pc:chgData name="Robin De Mol" userId="2c82b0b9-abb7-4507-8675-77a0bb8e1f2c" providerId="ADAL" clId="{161A4404-FE41-2E47-B245-954B5CCEC577}" dt="2019-08-29T11:48:29.961" v="76"/>
        <pc:sldMkLst>
          <pc:docMk/>
          <pc:sldMk cId="3269713296" sldId="299"/>
        </pc:sldMkLst>
        <pc:spChg chg="mod">
          <ac:chgData name="Robin De Mol" userId="2c82b0b9-abb7-4507-8675-77a0bb8e1f2c" providerId="ADAL" clId="{161A4404-FE41-2E47-B245-954B5CCEC577}" dt="2019-08-29T11:45:26.382" v="28"/>
          <ac:spMkLst>
            <pc:docMk/>
            <pc:sldMk cId="3269713296" sldId="299"/>
            <ac:spMk id="3" creationId="{00000000-0000-0000-0000-000000000000}"/>
          </ac:spMkLst>
        </pc:spChg>
        <pc:spChg chg="mod">
          <ac:chgData name="Robin De Mol" userId="2c82b0b9-abb7-4507-8675-77a0bb8e1f2c" providerId="ADAL" clId="{161A4404-FE41-2E47-B245-954B5CCEC577}" dt="2019-08-29T11:45:26.382" v="28"/>
          <ac:spMkLst>
            <pc:docMk/>
            <pc:sldMk cId="3269713296" sldId="299"/>
            <ac:spMk id="4" creationId="{00000000-0000-0000-0000-000000000000}"/>
          </ac:spMkLst>
        </pc:spChg>
        <pc:spChg chg="add mod">
          <ac:chgData name="Robin De Mol" userId="2c82b0b9-abb7-4507-8675-77a0bb8e1f2c" providerId="ADAL" clId="{161A4404-FE41-2E47-B245-954B5CCEC577}" dt="2019-08-29T11:48:29.961" v="76"/>
          <ac:spMkLst>
            <pc:docMk/>
            <pc:sldMk cId="3269713296" sldId="299"/>
            <ac:spMk id="5" creationId="{E74A5A10-9B3F-7B4A-9778-0D1F313C3593}"/>
          </ac:spMkLst>
        </pc:spChg>
      </pc:sldChg>
      <pc:sldChg chg="addSp modSp">
        <pc:chgData name="Robin De Mol" userId="2c82b0b9-abb7-4507-8675-77a0bb8e1f2c" providerId="ADAL" clId="{161A4404-FE41-2E47-B245-954B5CCEC577}" dt="2019-08-29T11:48:29.961" v="76"/>
        <pc:sldMkLst>
          <pc:docMk/>
          <pc:sldMk cId="4236438875" sldId="300"/>
        </pc:sldMkLst>
        <pc:spChg chg="mod">
          <ac:chgData name="Robin De Mol" userId="2c82b0b9-abb7-4507-8675-77a0bb8e1f2c" providerId="ADAL" clId="{161A4404-FE41-2E47-B245-954B5CCEC577}" dt="2019-08-29T11:45:26.382" v="28"/>
          <ac:spMkLst>
            <pc:docMk/>
            <pc:sldMk cId="4236438875" sldId="300"/>
            <ac:spMk id="3" creationId="{00000000-0000-0000-0000-000000000000}"/>
          </ac:spMkLst>
        </pc:spChg>
        <pc:spChg chg="add mod">
          <ac:chgData name="Robin De Mol" userId="2c82b0b9-abb7-4507-8675-77a0bb8e1f2c" providerId="ADAL" clId="{161A4404-FE41-2E47-B245-954B5CCEC577}" dt="2019-08-29T11:48:29.961" v="76"/>
          <ac:spMkLst>
            <pc:docMk/>
            <pc:sldMk cId="4236438875" sldId="300"/>
            <ac:spMk id="4" creationId="{0CDE4978-AAAC-164F-8CEF-2E55012B7156}"/>
          </ac:spMkLst>
        </pc:spChg>
        <pc:spChg chg="mod">
          <ac:chgData name="Robin De Mol" userId="2c82b0b9-abb7-4507-8675-77a0bb8e1f2c" providerId="ADAL" clId="{161A4404-FE41-2E47-B245-954B5CCEC577}" dt="2019-08-29T11:45:26.382" v="28"/>
          <ac:spMkLst>
            <pc:docMk/>
            <pc:sldMk cId="4236438875" sldId="300"/>
            <ac:spMk id="5" creationId="{00000000-0000-0000-0000-000000000000}"/>
          </ac:spMkLst>
        </pc:spChg>
        <pc:spChg chg="mod">
          <ac:chgData name="Robin De Mol" userId="2c82b0b9-abb7-4507-8675-77a0bb8e1f2c" providerId="ADAL" clId="{161A4404-FE41-2E47-B245-954B5CCEC577}" dt="2019-08-29T11:45:26.382" v="28"/>
          <ac:spMkLst>
            <pc:docMk/>
            <pc:sldMk cId="4236438875" sldId="300"/>
            <ac:spMk id="7" creationId="{00000000-0000-0000-0000-000000000000}"/>
          </ac:spMkLst>
        </pc:spChg>
        <pc:spChg chg="mod">
          <ac:chgData name="Robin De Mol" userId="2c82b0b9-abb7-4507-8675-77a0bb8e1f2c" providerId="ADAL" clId="{161A4404-FE41-2E47-B245-954B5CCEC577}" dt="2019-08-29T11:45:26.382" v="28"/>
          <ac:spMkLst>
            <pc:docMk/>
            <pc:sldMk cId="4236438875" sldId="300"/>
            <ac:spMk id="8" creationId="{00000000-0000-0000-0000-000000000000}"/>
          </ac:spMkLst>
        </pc:spChg>
        <pc:spChg chg="mod">
          <ac:chgData name="Robin De Mol" userId="2c82b0b9-abb7-4507-8675-77a0bb8e1f2c" providerId="ADAL" clId="{161A4404-FE41-2E47-B245-954B5CCEC577}" dt="2019-08-29T11:45:26.382" v="28"/>
          <ac:spMkLst>
            <pc:docMk/>
            <pc:sldMk cId="4236438875" sldId="300"/>
            <ac:spMk id="9" creationId="{00000000-0000-0000-0000-000000000000}"/>
          </ac:spMkLst>
        </pc:spChg>
        <pc:spChg chg="mod">
          <ac:chgData name="Robin De Mol" userId="2c82b0b9-abb7-4507-8675-77a0bb8e1f2c" providerId="ADAL" clId="{161A4404-FE41-2E47-B245-954B5CCEC577}" dt="2019-08-29T11:45:26.382" v="28"/>
          <ac:spMkLst>
            <pc:docMk/>
            <pc:sldMk cId="4236438875" sldId="300"/>
            <ac:spMk id="10" creationId="{00000000-0000-0000-0000-000000000000}"/>
          </ac:spMkLst>
        </pc:spChg>
        <pc:spChg chg="mod">
          <ac:chgData name="Robin De Mol" userId="2c82b0b9-abb7-4507-8675-77a0bb8e1f2c" providerId="ADAL" clId="{161A4404-FE41-2E47-B245-954B5CCEC577}" dt="2019-08-29T11:45:26.382" v="28"/>
          <ac:spMkLst>
            <pc:docMk/>
            <pc:sldMk cId="4236438875" sldId="300"/>
            <ac:spMk id="11" creationId="{00000000-0000-0000-0000-000000000000}"/>
          </ac:spMkLst>
        </pc:spChg>
        <pc:spChg chg="mod">
          <ac:chgData name="Robin De Mol" userId="2c82b0b9-abb7-4507-8675-77a0bb8e1f2c" providerId="ADAL" clId="{161A4404-FE41-2E47-B245-954B5CCEC577}" dt="2019-08-29T11:45:26.382" v="28"/>
          <ac:spMkLst>
            <pc:docMk/>
            <pc:sldMk cId="4236438875" sldId="300"/>
            <ac:spMk id="12" creationId="{00000000-0000-0000-0000-000000000000}"/>
          </ac:spMkLst>
        </pc:spChg>
        <pc:spChg chg="mod">
          <ac:chgData name="Robin De Mol" userId="2c82b0b9-abb7-4507-8675-77a0bb8e1f2c" providerId="ADAL" clId="{161A4404-FE41-2E47-B245-954B5CCEC577}" dt="2019-08-29T11:45:26.382" v="28"/>
          <ac:spMkLst>
            <pc:docMk/>
            <pc:sldMk cId="4236438875" sldId="300"/>
            <ac:spMk id="13" creationId="{00000000-0000-0000-0000-000000000000}"/>
          </ac:spMkLst>
        </pc:spChg>
        <pc:spChg chg="mod">
          <ac:chgData name="Robin De Mol" userId="2c82b0b9-abb7-4507-8675-77a0bb8e1f2c" providerId="ADAL" clId="{161A4404-FE41-2E47-B245-954B5CCEC577}" dt="2019-08-29T11:45:26.382" v="28"/>
          <ac:spMkLst>
            <pc:docMk/>
            <pc:sldMk cId="4236438875" sldId="300"/>
            <ac:spMk id="14" creationId="{00000000-0000-0000-0000-000000000000}"/>
          </ac:spMkLst>
        </pc:spChg>
        <pc:spChg chg="mod">
          <ac:chgData name="Robin De Mol" userId="2c82b0b9-abb7-4507-8675-77a0bb8e1f2c" providerId="ADAL" clId="{161A4404-FE41-2E47-B245-954B5CCEC577}" dt="2019-08-29T11:45:26.382" v="28"/>
          <ac:spMkLst>
            <pc:docMk/>
            <pc:sldMk cId="4236438875" sldId="300"/>
            <ac:spMk id="27" creationId="{00000000-0000-0000-0000-000000000000}"/>
          </ac:spMkLst>
        </pc:spChg>
        <pc:spChg chg="mod">
          <ac:chgData name="Robin De Mol" userId="2c82b0b9-abb7-4507-8675-77a0bb8e1f2c" providerId="ADAL" clId="{161A4404-FE41-2E47-B245-954B5CCEC577}" dt="2019-08-29T11:45:26.382" v="28"/>
          <ac:spMkLst>
            <pc:docMk/>
            <pc:sldMk cId="4236438875" sldId="300"/>
            <ac:spMk id="30" creationId="{00000000-0000-0000-0000-000000000000}"/>
          </ac:spMkLst>
        </pc:spChg>
        <pc:spChg chg="mod">
          <ac:chgData name="Robin De Mol" userId="2c82b0b9-abb7-4507-8675-77a0bb8e1f2c" providerId="ADAL" clId="{161A4404-FE41-2E47-B245-954B5CCEC577}" dt="2019-08-29T11:45:26.382" v="28"/>
          <ac:spMkLst>
            <pc:docMk/>
            <pc:sldMk cId="4236438875" sldId="300"/>
            <ac:spMk id="31" creationId="{00000000-0000-0000-0000-000000000000}"/>
          </ac:spMkLst>
        </pc:spChg>
        <pc:spChg chg="mod">
          <ac:chgData name="Robin De Mol" userId="2c82b0b9-abb7-4507-8675-77a0bb8e1f2c" providerId="ADAL" clId="{161A4404-FE41-2E47-B245-954B5CCEC577}" dt="2019-08-29T11:45:26.382" v="28"/>
          <ac:spMkLst>
            <pc:docMk/>
            <pc:sldMk cId="4236438875" sldId="300"/>
            <ac:spMk id="34" creationId="{00000000-0000-0000-0000-000000000000}"/>
          </ac:spMkLst>
        </pc:spChg>
        <pc:spChg chg="mod">
          <ac:chgData name="Robin De Mol" userId="2c82b0b9-abb7-4507-8675-77a0bb8e1f2c" providerId="ADAL" clId="{161A4404-FE41-2E47-B245-954B5CCEC577}" dt="2019-08-29T11:45:26.382" v="28"/>
          <ac:spMkLst>
            <pc:docMk/>
            <pc:sldMk cId="4236438875" sldId="300"/>
            <ac:spMk id="51" creationId="{00000000-0000-0000-0000-000000000000}"/>
          </ac:spMkLst>
        </pc:spChg>
        <pc:spChg chg="mod">
          <ac:chgData name="Robin De Mol" userId="2c82b0b9-abb7-4507-8675-77a0bb8e1f2c" providerId="ADAL" clId="{161A4404-FE41-2E47-B245-954B5CCEC577}" dt="2019-08-29T11:45:26.382" v="28"/>
          <ac:spMkLst>
            <pc:docMk/>
            <pc:sldMk cId="4236438875" sldId="300"/>
            <ac:spMk id="54" creationId="{00000000-0000-0000-0000-000000000000}"/>
          </ac:spMkLst>
        </pc:spChg>
        <pc:spChg chg="mod">
          <ac:chgData name="Robin De Mol" userId="2c82b0b9-abb7-4507-8675-77a0bb8e1f2c" providerId="ADAL" clId="{161A4404-FE41-2E47-B245-954B5CCEC577}" dt="2019-08-29T11:45:26.382" v="28"/>
          <ac:spMkLst>
            <pc:docMk/>
            <pc:sldMk cId="4236438875" sldId="300"/>
            <ac:spMk id="55" creationId="{00000000-0000-0000-0000-000000000000}"/>
          </ac:spMkLst>
        </pc:spChg>
        <pc:spChg chg="mod">
          <ac:chgData name="Robin De Mol" userId="2c82b0b9-abb7-4507-8675-77a0bb8e1f2c" providerId="ADAL" clId="{161A4404-FE41-2E47-B245-954B5CCEC577}" dt="2019-08-29T11:45:26.382" v="28"/>
          <ac:spMkLst>
            <pc:docMk/>
            <pc:sldMk cId="4236438875" sldId="300"/>
            <ac:spMk id="57" creationId="{00000000-0000-0000-0000-000000000000}"/>
          </ac:spMkLst>
        </pc:spChg>
        <pc:spChg chg="mod">
          <ac:chgData name="Robin De Mol" userId="2c82b0b9-abb7-4507-8675-77a0bb8e1f2c" providerId="ADAL" clId="{161A4404-FE41-2E47-B245-954B5CCEC577}" dt="2019-08-29T11:45:26.382" v="28"/>
          <ac:spMkLst>
            <pc:docMk/>
            <pc:sldMk cId="4236438875" sldId="300"/>
            <ac:spMk id="82" creationId="{00000000-0000-0000-0000-000000000000}"/>
          </ac:spMkLst>
        </pc:spChg>
        <pc:spChg chg="mod">
          <ac:chgData name="Robin De Mol" userId="2c82b0b9-abb7-4507-8675-77a0bb8e1f2c" providerId="ADAL" clId="{161A4404-FE41-2E47-B245-954B5CCEC577}" dt="2019-08-29T11:45:26.382" v="28"/>
          <ac:spMkLst>
            <pc:docMk/>
            <pc:sldMk cId="4236438875" sldId="300"/>
            <ac:spMk id="83" creationId="{00000000-0000-0000-0000-000000000000}"/>
          </ac:spMkLst>
        </pc:spChg>
        <pc:spChg chg="mod">
          <ac:chgData name="Robin De Mol" userId="2c82b0b9-abb7-4507-8675-77a0bb8e1f2c" providerId="ADAL" clId="{161A4404-FE41-2E47-B245-954B5CCEC577}" dt="2019-08-29T11:45:26.382" v="28"/>
          <ac:spMkLst>
            <pc:docMk/>
            <pc:sldMk cId="4236438875" sldId="300"/>
            <ac:spMk id="84" creationId="{00000000-0000-0000-0000-000000000000}"/>
          </ac:spMkLst>
        </pc:spChg>
        <pc:spChg chg="mod">
          <ac:chgData name="Robin De Mol" userId="2c82b0b9-abb7-4507-8675-77a0bb8e1f2c" providerId="ADAL" clId="{161A4404-FE41-2E47-B245-954B5CCEC577}" dt="2019-08-29T11:45:26.382" v="28"/>
          <ac:spMkLst>
            <pc:docMk/>
            <pc:sldMk cId="4236438875" sldId="300"/>
            <ac:spMk id="99" creationId="{00000000-0000-0000-0000-000000000000}"/>
          </ac:spMkLst>
        </pc:spChg>
        <pc:spChg chg="mod">
          <ac:chgData name="Robin De Mol" userId="2c82b0b9-abb7-4507-8675-77a0bb8e1f2c" providerId="ADAL" clId="{161A4404-FE41-2E47-B245-954B5CCEC577}" dt="2019-08-29T11:45:26.382" v="28"/>
          <ac:spMkLst>
            <pc:docMk/>
            <pc:sldMk cId="4236438875" sldId="300"/>
            <ac:spMk id="100" creationId="{00000000-0000-0000-0000-000000000000}"/>
          </ac:spMkLst>
        </pc:spChg>
        <pc:spChg chg="mod">
          <ac:chgData name="Robin De Mol" userId="2c82b0b9-abb7-4507-8675-77a0bb8e1f2c" providerId="ADAL" clId="{161A4404-FE41-2E47-B245-954B5CCEC577}" dt="2019-08-29T11:45:26.382" v="28"/>
          <ac:spMkLst>
            <pc:docMk/>
            <pc:sldMk cId="4236438875" sldId="300"/>
            <ac:spMk id="101" creationId="{00000000-0000-0000-0000-000000000000}"/>
          </ac:spMkLst>
        </pc:spChg>
        <pc:spChg chg="mod">
          <ac:chgData name="Robin De Mol" userId="2c82b0b9-abb7-4507-8675-77a0bb8e1f2c" providerId="ADAL" clId="{161A4404-FE41-2E47-B245-954B5CCEC577}" dt="2019-08-29T11:45:26.382" v="28"/>
          <ac:spMkLst>
            <pc:docMk/>
            <pc:sldMk cId="4236438875" sldId="300"/>
            <ac:spMk id="105" creationId="{00000000-0000-0000-0000-000000000000}"/>
          </ac:spMkLst>
        </pc:spChg>
        <pc:spChg chg="mod">
          <ac:chgData name="Robin De Mol" userId="2c82b0b9-abb7-4507-8675-77a0bb8e1f2c" providerId="ADAL" clId="{161A4404-FE41-2E47-B245-954B5CCEC577}" dt="2019-08-29T11:45:26.382" v="28"/>
          <ac:spMkLst>
            <pc:docMk/>
            <pc:sldMk cId="4236438875" sldId="300"/>
            <ac:spMk id="111" creationId="{00000000-0000-0000-0000-000000000000}"/>
          </ac:spMkLst>
        </pc:spChg>
        <pc:spChg chg="mod">
          <ac:chgData name="Robin De Mol" userId="2c82b0b9-abb7-4507-8675-77a0bb8e1f2c" providerId="ADAL" clId="{161A4404-FE41-2E47-B245-954B5CCEC577}" dt="2019-08-29T11:45:26.382" v="28"/>
          <ac:spMkLst>
            <pc:docMk/>
            <pc:sldMk cId="4236438875" sldId="300"/>
            <ac:spMk id="121" creationId="{00000000-0000-0000-0000-000000000000}"/>
          </ac:spMkLst>
        </pc:spChg>
        <pc:spChg chg="mod">
          <ac:chgData name="Robin De Mol" userId="2c82b0b9-abb7-4507-8675-77a0bb8e1f2c" providerId="ADAL" clId="{161A4404-FE41-2E47-B245-954B5CCEC577}" dt="2019-08-29T11:45:26.382" v="28"/>
          <ac:spMkLst>
            <pc:docMk/>
            <pc:sldMk cId="4236438875" sldId="300"/>
            <ac:spMk id="126" creationId="{00000000-0000-0000-0000-000000000000}"/>
          </ac:spMkLst>
        </pc:spChg>
        <pc:spChg chg="mod">
          <ac:chgData name="Robin De Mol" userId="2c82b0b9-abb7-4507-8675-77a0bb8e1f2c" providerId="ADAL" clId="{161A4404-FE41-2E47-B245-954B5CCEC577}" dt="2019-08-29T11:45:26.382" v="28"/>
          <ac:spMkLst>
            <pc:docMk/>
            <pc:sldMk cId="4236438875" sldId="300"/>
            <ac:spMk id="131" creationId="{00000000-0000-0000-0000-000000000000}"/>
          </ac:spMkLst>
        </pc:spChg>
        <pc:cxnChg chg="mod">
          <ac:chgData name="Robin De Mol" userId="2c82b0b9-abb7-4507-8675-77a0bb8e1f2c" providerId="ADAL" clId="{161A4404-FE41-2E47-B245-954B5CCEC577}" dt="2019-08-29T11:45:26.382" v="28"/>
          <ac:cxnSpMkLst>
            <pc:docMk/>
            <pc:sldMk cId="4236438875" sldId="300"/>
            <ac:cxnSpMk id="16"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17"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20"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23"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26"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29"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32"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33"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35"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36"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38"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41"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52"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53"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56"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60"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85"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88"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93"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96"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102"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106"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112"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122"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128" creationId="{00000000-0000-0000-0000-000000000000}"/>
          </ac:cxnSpMkLst>
        </pc:cxnChg>
      </pc:sldChg>
      <pc:sldChg chg="addSp modSp">
        <pc:chgData name="Robin De Mol" userId="2c82b0b9-abb7-4507-8675-77a0bb8e1f2c" providerId="ADAL" clId="{161A4404-FE41-2E47-B245-954B5CCEC577}" dt="2019-08-29T11:48:29.961" v="76"/>
        <pc:sldMkLst>
          <pc:docMk/>
          <pc:sldMk cId="2495414364" sldId="302"/>
        </pc:sldMkLst>
        <pc:spChg chg="mod">
          <ac:chgData name="Robin De Mol" userId="2c82b0b9-abb7-4507-8675-77a0bb8e1f2c" providerId="ADAL" clId="{161A4404-FE41-2E47-B245-954B5CCEC577}" dt="2019-08-29T11:45:26.382" v="28"/>
          <ac:spMkLst>
            <pc:docMk/>
            <pc:sldMk cId="2495414364" sldId="302"/>
            <ac:spMk id="3" creationId="{00000000-0000-0000-0000-000000000000}"/>
          </ac:spMkLst>
        </pc:spChg>
        <pc:spChg chg="add mod">
          <ac:chgData name="Robin De Mol" userId="2c82b0b9-abb7-4507-8675-77a0bb8e1f2c" providerId="ADAL" clId="{161A4404-FE41-2E47-B245-954B5CCEC577}" dt="2019-08-29T11:48:29.961" v="76"/>
          <ac:spMkLst>
            <pc:docMk/>
            <pc:sldMk cId="2495414364" sldId="302"/>
            <ac:spMk id="4" creationId="{F35898A0-7771-BC44-8842-3A746E670BAB}"/>
          </ac:spMkLst>
        </pc:spChg>
        <pc:spChg chg="mod">
          <ac:chgData name="Robin De Mol" userId="2c82b0b9-abb7-4507-8675-77a0bb8e1f2c" providerId="ADAL" clId="{161A4404-FE41-2E47-B245-954B5CCEC577}" dt="2019-08-29T11:45:26.382" v="28"/>
          <ac:spMkLst>
            <pc:docMk/>
            <pc:sldMk cId="2495414364" sldId="302"/>
            <ac:spMk id="5" creationId="{00000000-0000-0000-0000-000000000000}"/>
          </ac:spMkLst>
        </pc:spChg>
        <pc:spChg chg="mod">
          <ac:chgData name="Robin De Mol" userId="2c82b0b9-abb7-4507-8675-77a0bb8e1f2c" providerId="ADAL" clId="{161A4404-FE41-2E47-B245-954B5CCEC577}" dt="2019-08-29T11:45:26.382" v="28"/>
          <ac:spMkLst>
            <pc:docMk/>
            <pc:sldMk cId="2495414364" sldId="302"/>
            <ac:spMk id="7" creationId="{00000000-0000-0000-0000-000000000000}"/>
          </ac:spMkLst>
        </pc:spChg>
        <pc:spChg chg="mod">
          <ac:chgData name="Robin De Mol" userId="2c82b0b9-abb7-4507-8675-77a0bb8e1f2c" providerId="ADAL" clId="{161A4404-FE41-2E47-B245-954B5CCEC577}" dt="2019-08-29T11:45:26.382" v="28"/>
          <ac:spMkLst>
            <pc:docMk/>
            <pc:sldMk cId="2495414364" sldId="302"/>
            <ac:spMk id="8" creationId="{00000000-0000-0000-0000-000000000000}"/>
          </ac:spMkLst>
        </pc:spChg>
        <pc:spChg chg="mod">
          <ac:chgData name="Robin De Mol" userId="2c82b0b9-abb7-4507-8675-77a0bb8e1f2c" providerId="ADAL" clId="{161A4404-FE41-2E47-B245-954B5CCEC577}" dt="2019-08-29T11:45:26.382" v="28"/>
          <ac:spMkLst>
            <pc:docMk/>
            <pc:sldMk cId="2495414364" sldId="302"/>
            <ac:spMk id="9" creationId="{00000000-0000-0000-0000-000000000000}"/>
          </ac:spMkLst>
        </pc:spChg>
        <pc:spChg chg="mod">
          <ac:chgData name="Robin De Mol" userId="2c82b0b9-abb7-4507-8675-77a0bb8e1f2c" providerId="ADAL" clId="{161A4404-FE41-2E47-B245-954B5CCEC577}" dt="2019-08-29T11:45:26.382" v="28"/>
          <ac:spMkLst>
            <pc:docMk/>
            <pc:sldMk cId="2495414364" sldId="302"/>
            <ac:spMk id="10" creationId="{00000000-0000-0000-0000-000000000000}"/>
          </ac:spMkLst>
        </pc:spChg>
        <pc:spChg chg="mod">
          <ac:chgData name="Robin De Mol" userId="2c82b0b9-abb7-4507-8675-77a0bb8e1f2c" providerId="ADAL" clId="{161A4404-FE41-2E47-B245-954B5CCEC577}" dt="2019-08-29T11:45:26.382" v="28"/>
          <ac:spMkLst>
            <pc:docMk/>
            <pc:sldMk cId="2495414364" sldId="302"/>
            <ac:spMk id="11" creationId="{00000000-0000-0000-0000-000000000000}"/>
          </ac:spMkLst>
        </pc:spChg>
        <pc:spChg chg="mod">
          <ac:chgData name="Robin De Mol" userId="2c82b0b9-abb7-4507-8675-77a0bb8e1f2c" providerId="ADAL" clId="{161A4404-FE41-2E47-B245-954B5CCEC577}" dt="2019-08-29T11:45:26.382" v="28"/>
          <ac:spMkLst>
            <pc:docMk/>
            <pc:sldMk cId="2495414364" sldId="302"/>
            <ac:spMk id="12" creationId="{00000000-0000-0000-0000-000000000000}"/>
          </ac:spMkLst>
        </pc:spChg>
        <pc:spChg chg="mod">
          <ac:chgData name="Robin De Mol" userId="2c82b0b9-abb7-4507-8675-77a0bb8e1f2c" providerId="ADAL" clId="{161A4404-FE41-2E47-B245-954B5CCEC577}" dt="2019-08-29T11:45:26.382" v="28"/>
          <ac:spMkLst>
            <pc:docMk/>
            <pc:sldMk cId="2495414364" sldId="302"/>
            <ac:spMk id="13" creationId="{00000000-0000-0000-0000-000000000000}"/>
          </ac:spMkLst>
        </pc:spChg>
        <pc:spChg chg="mod">
          <ac:chgData name="Robin De Mol" userId="2c82b0b9-abb7-4507-8675-77a0bb8e1f2c" providerId="ADAL" clId="{161A4404-FE41-2E47-B245-954B5CCEC577}" dt="2019-08-29T11:45:26.382" v="28"/>
          <ac:spMkLst>
            <pc:docMk/>
            <pc:sldMk cId="2495414364" sldId="302"/>
            <ac:spMk id="14" creationId="{00000000-0000-0000-0000-000000000000}"/>
          </ac:spMkLst>
        </pc:spChg>
        <pc:spChg chg="mod">
          <ac:chgData name="Robin De Mol" userId="2c82b0b9-abb7-4507-8675-77a0bb8e1f2c" providerId="ADAL" clId="{161A4404-FE41-2E47-B245-954B5CCEC577}" dt="2019-08-29T11:45:26.382" v="28"/>
          <ac:spMkLst>
            <pc:docMk/>
            <pc:sldMk cId="2495414364" sldId="302"/>
            <ac:spMk id="27" creationId="{00000000-0000-0000-0000-000000000000}"/>
          </ac:spMkLst>
        </pc:spChg>
        <pc:spChg chg="mod">
          <ac:chgData name="Robin De Mol" userId="2c82b0b9-abb7-4507-8675-77a0bb8e1f2c" providerId="ADAL" clId="{161A4404-FE41-2E47-B245-954B5CCEC577}" dt="2019-08-29T11:45:26.382" v="28"/>
          <ac:spMkLst>
            <pc:docMk/>
            <pc:sldMk cId="2495414364" sldId="302"/>
            <ac:spMk id="30" creationId="{00000000-0000-0000-0000-000000000000}"/>
          </ac:spMkLst>
        </pc:spChg>
        <pc:spChg chg="mod">
          <ac:chgData name="Robin De Mol" userId="2c82b0b9-abb7-4507-8675-77a0bb8e1f2c" providerId="ADAL" clId="{161A4404-FE41-2E47-B245-954B5CCEC577}" dt="2019-08-29T11:45:26.382" v="28"/>
          <ac:spMkLst>
            <pc:docMk/>
            <pc:sldMk cId="2495414364" sldId="302"/>
            <ac:spMk id="31" creationId="{00000000-0000-0000-0000-000000000000}"/>
          </ac:spMkLst>
        </pc:spChg>
        <pc:spChg chg="mod">
          <ac:chgData name="Robin De Mol" userId="2c82b0b9-abb7-4507-8675-77a0bb8e1f2c" providerId="ADAL" clId="{161A4404-FE41-2E47-B245-954B5CCEC577}" dt="2019-08-29T11:45:26.382" v="28"/>
          <ac:spMkLst>
            <pc:docMk/>
            <pc:sldMk cId="2495414364" sldId="302"/>
            <ac:spMk id="34" creationId="{00000000-0000-0000-0000-000000000000}"/>
          </ac:spMkLst>
        </pc:spChg>
        <pc:spChg chg="mod">
          <ac:chgData name="Robin De Mol" userId="2c82b0b9-abb7-4507-8675-77a0bb8e1f2c" providerId="ADAL" clId="{161A4404-FE41-2E47-B245-954B5CCEC577}" dt="2019-08-29T11:45:26.382" v="28"/>
          <ac:spMkLst>
            <pc:docMk/>
            <pc:sldMk cId="2495414364" sldId="302"/>
            <ac:spMk id="51" creationId="{00000000-0000-0000-0000-000000000000}"/>
          </ac:spMkLst>
        </pc:spChg>
        <pc:spChg chg="mod">
          <ac:chgData name="Robin De Mol" userId="2c82b0b9-abb7-4507-8675-77a0bb8e1f2c" providerId="ADAL" clId="{161A4404-FE41-2E47-B245-954B5CCEC577}" dt="2019-08-29T11:45:26.382" v="28"/>
          <ac:spMkLst>
            <pc:docMk/>
            <pc:sldMk cId="2495414364" sldId="302"/>
            <ac:spMk id="54" creationId="{00000000-0000-0000-0000-000000000000}"/>
          </ac:spMkLst>
        </pc:spChg>
        <pc:spChg chg="mod">
          <ac:chgData name="Robin De Mol" userId="2c82b0b9-abb7-4507-8675-77a0bb8e1f2c" providerId="ADAL" clId="{161A4404-FE41-2E47-B245-954B5CCEC577}" dt="2019-08-29T11:45:26.382" v="28"/>
          <ac:spMkLst>
            <pc:docMk/>
            <pc:sldMk cId="2495414364" sldId="302"/>
            <ac:spMk id="55" creationId="{00000000-0000-0000-0000-000000000000}"/>
          </ac:spMkLst>
        </pc:spChg>
        <pc:spChg chg="mod">
          <ac:chgData name="Robin De Mol" userId="2c82b0b9-abb7-4507-8675-77a0bb8e1f2c" providerId="ADAL" clId="{161A4404-FE41-2E47-B245-954B5CCEC577}" dt="2019-08-29T11:45:26.382" v="28"/>
          <ac:spMkLst>
            <pc:docMk/>
            <pc:sldMk cId="2495414364" sldId="302"/>
            <ac:spMk id="57" creationId="{00000000-0000-0000-0000-000000000000}"/>
          </ac:spMkLst>
        </pc:spChg>
        <pc:spChg chg="mod">
          <ac:chgData name="Robin De Mol" userId="2c82b0b9-abb7-4507-8675-77a0bb8e1f2c" providerId="ADAL" clId="{161A4404-FE41-2E47-B245-954B5CCEC577}" dt="2019-08-29T11:45:26.382" v="28"/>
          <ac:spMkLst>
            <pc:docMk/>
            <pc:sldMk cId="2495414364" sldId="302"/>
            <ac:spMk id="58" creationId="{00000000-0000-0000-0000-000000000000}"/>
          </ac:spMkLst>
        </pc:spChg>
        <pc:spChg chg="mod">
          <ac:chgData name="Robin De Mol" userId="2c82b0b9-abb7-4507-8675-77a0bb8e1f2c" providerId="ADAL" clId="{161A4404-FE41-2E47-B245-954B5CCEC577}" dt="2019-08-29T11:45:26.382" v="28"/>
          <ac:spMkLst>
            <pc:docMk/>
            <pc:sldMk cId="2495414364" sldId="302"/>
            <ac:spMk id="59" creationId="{00000000-0000-0000-0000-000000000000}"/>
          </ac:spMkLst>
        </pc:spChg>
        <pc:spChg chg="mod">
          <ac:chgData name="Robin De Mol" userId="2c82b0b9-abb7-4507-8675-77a0bb8e1f2c" providerId="ADAL" clId="{161A4404-FE41-2E47-B245-954B5CCEC577}" dt="2019-08-29T11:45:26.382" v="28"/>
          <ac:spMkLst>
            <pc:docMk/>
            <pc:sldMk cId="2495414364" sldId="302"/>
            <ac:spMk id="61" creationId="{00000000-0000-0000-0000-000000000000}"/>
          </ac:spMkLst>
        </pc:spChg>
        <pc:spChg chg="mod">
          <ac:chgData name="Robin De Mol" userId="2c82b0b9-abb7-4507-8675-77a0bb8e1f2c" providerId="ADAL" clId="{161A4404-FE41-2E47-B245-954B5CCEC577}" dt="2019-08-29T11:45:26.382" v="28"/>
          <ac:spMkLst>
            <pc:docMk/>
            <pc:sldMk cId="2495414364" sldId="302"/>
            <ac:spMk id="63" creationId="{00000000-0000-0000-0000-000000000000}"/>
          </ac:spMkLst>
        </pc:spChg>
        <pc:spChg chg="mod">
          <ac:chgData name="Robin De Mol" userId="2c82b0b9-abb7-4507-8675-77a0bb8e1f2c" providerId="ADAL" clId="{161A4404-FE41-2E47-B245-954B5CCEC577}" dt="2019-08-29T11:45:26.382" v="28"/>
          <ac:spMkLst>
            <pc:docMk/>
            <pc:sldMk cId="2495414364" sldId="302"/>
            <ac:spMk id="66" creationId="{00000000-0000-0000-0000-000000000000}"/>
          </ac:spMkLst>
        </pc:spChg>
        <pc:spChg chg="mod">
          <ac:chgData name="Robin De Mol" userId="2c82b0b9-abb7-4507-8675-77a0bb8e1f2c" providerId="ADAL" clId="{161A4404-FE41-2E47-B245-954B5CCEC577}" dt="2019-08-29T11:45:26.382" v="28"/>
          <ac:spMkLst>
            <pc:docMk/>
            <pc:sldMk cId="2495414364" sldId="302"/>
            <ac:spMk id="82" creationId="{00000000-0000-0000-0000-000000000000}"/>
          </ac:spMkLst>
        </pc:spChg>
        <pc:spChg chg="mod">
          <ac:chgData name="Robin De Mol" userId="2c82b0b9-abb7-4507-8675-77a0bb8e1f2c" providerId="ADAL" clId="{161A4404-FE41-2E47-B245-954B5CCEC577}" dt="2019-08-29T11:45:26.382" v="28"/>
          <ac:spMkLst>
            <pc:docMk/>
            <pc:sldMk cId="2495414364" sldId="302"/>
            <ac:spMk id="83" creationId="{00000000-0000-0000-0000-000000000000}"/>
          </ac:spMkLst>
        </pc:spChg>
        <pc:spChg chg="mod">
          <ac:chgData name="Robin De Mol" userId="2c82b0b9-abb7-4507-8675-77a0bb8e1f2c" providerId="ADAL" clId="{161A4404-FE41-2E47-B245-954B5CCEC577}" dt="2019-08-29T11:45:26.382" v="28"/>
          <ac:spMkLst>
            <pc:docMk/>
            <pc:sldMk cId="2495414364" sldId="302"/>
            <ac:spMk id="84" creationId="{00000000-0000-0000-0000-000000000000}"/>
          </ac:spMkLst>
        </pc:spChg>
        <pc:spChg chg="mod">
          <ac:chgData name="Robin De Mol" userId="2c82b0b9-abb7-4507-8675-77a0bb8e1f2c" providerId="ADAL" clId="{161A4404-FE41-2E47-B245-954B5CCEC577}" dt="2019-08-29T11:45:26.382" v="28"/>
          <ac:spMkLst>
            <pc:docMk/>
            <pc:sldMk cId="2495414364" sldId="302"/>
            <ac:spMk id="99" creationId="{00000000-0000-0000-0000-000000000000}"/>
          </ac:spMkLst>
        </pc:spChg>
        <pc:spChg chg="mod">
          <ac:chgData name="Robin De Mol" userId="2c82b0b9-abb7-4507-8675-77a0bb8e1f2c" providerId="ADAL" clId="{161A4404-FE41-2E47-B245-954B5CCEC577}" dt="2019-08-29T11:45:26.382" v="28"/>
          <ac:spMkLst>
            <pc:docMk/>
            <pc:sldMk cId="2495414364" sldId="302"/>
            <ac:spMk id="100" creationId="{00000000-0000-0000-0000-000000000000}"/>
          </ac:spMkLst>
        </pc:spChg>
        <pc:spChg chg="mod">
          <ac:chgData name="Robin De Mol" userId="2c82b0b9-abb7-4507-8675-77a0bb8e1f2c" providerId="ADAL" clId="{161A4404-FE41-2E47-B245-954B5CCEC577}" dt="2019-08-29T11:45:26.382" v="28"/>
          <ac:spMkLst>
            <pc:docMk/>
            <pc:sldMk cId="2495414364" sldId="302"/>
            <ac:spMk id="105" creationId="{00000000-0000-0000-0000-000000000000}"/>
          </ac:spMkLst>
        </pc:spChg>
        <pc:spChg chg="mod">
          <ac:chgData name="Robin De Mol" userId="2c82b0b9-abb7-4507-8675-77a0bb8e1f2c" providerId="ADAL" clId="{161A4404-FE41-2E47-B245-954B5CCEC577}" dt="2019-08-29T11:45:26.382" v="28"/>
          <ac:spMkLst>
            <pc:docMk/>
            <pc:sldMk cId="2495414364" sldId="302"/>
            <ac:spMk id="111" creationId="{00000000-0000-0000-0000-000000000000}"/>
          </ac:spMkLst>
        </pc:spChg>
        <pc:cxnChg chg="mod">
          <ac:chgData name="Robin De Mol" userId="2c82b0b9-abb7-4507-8675-77a0bb8e1f2c" providerId="ADAL" clId="{161A4404-FE41-2E47-B245-954B5CCEC577}" dt="2019-08-29T11:45:26.382" v="28"/>
          <ac:cxnSpMkLst>
            <pc:docMk/>
            <pc:sldMk cId="2495414364" sldId="302"/>
            <ac:cxnSpMk id="16"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17"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20"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23"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26"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29"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32"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33"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35"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36"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38"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41"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52"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53"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56"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60"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62"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64"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65"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85"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88"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93"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96"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106"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112" creationId="{00000000-0000-0000-0000-000000000000}"/>
          </ac:cxnSpMkLst>
        </pc:cxnChg>
      </pc:sldChg>
      <pc:sldChg chg="addSp modSp">
        <pc:chgData name="Robin De Mol" userId="2c82b0b9-abb7-4507-8675-77a0bb8e1f2c" providerId="ADAL" clId="{161A4404-FE41-2E47-B245-954B5CCEC577}" dt="2019-08-29T11:48:29.961" v="76"/>
        <pc:sldMkLst>
          <pc:docMk/>
          <pc:sldMk cId="305164272" sldId="303"/>
        </pc:sldMkLst>
        <pc:spChg chg="mod">
          <ac:chgData name="Robin De Mol" userId="2c82b0b9-abb7-4507-8675-77a0bb8e1f2c" providerId="ADAL" clId="{161A4404-FE41-2E47-B245-954B5CCEC577}" dt="2019-08-29T11:45:26.382" v="28"/>
          <ac:spMkLst>
            <pc:docMk/>
            <pc:sldMk cId="305164272" sldId="303"/>
            <ac:spMk id="3" creationId="{00000000-0000-0000-0000-000000000000}"/>
          </ac:spMkLst>
        </pc:spChg>
        <pc:spChg chg="add mod">
          <ac:chgData name="Robin De Mol" userId="2c82b0b9-abb7-4507-8675-77a0bb8e1f2c" providerId="ADAL" clId="{161A4404-FE41-2E47-B245-954B5CCEC577}" dt="2019-08-29T11:48:29.961" v="76"/>
          <ac:spMkLst>
            <pc:docMk/>
            <pc:sldMk cId="305164272" sldId="303"/>
            <ac:spMk id="4" creationId="{624A465C-B6D9-2E4B-939C-E9F8C49A9DBA}"/>
          </ac:spMkLst>
        </pc:spChg>
        <pc:spChg chg="mod">
          <ac:chgData name="Robin De Mol" userId="2c82b0b9-abb7-4507-8675-77a0bb8e1f2c" providerId="ADAL" clId="{161A4404-FE41-2E47-B245-954B5CCEC577}" dt="2019-08-29T11:45:26.382" v="28"/>
          <ac:spMkLst>
            <pc:docMk/>
            <pc:sldMk cId="305164272" sldId="303"/>
            <ac:spMk id="5" creationId="{00000000-0000-0000-0000-000000000000}"/>
          </ac:spMkLst>
        </pc:spChg>
        <pc:spChg chg="mod">
          <ac:chgData name="Robin De Mol" userId="2c82b0b9-abb7-4507-8675-77a0bb8e1f2c" providerId="ADAL" clId="{161A4404-FE41-2E47-B245-954B5CCEC577}" dt="2019-08-29T11:45:26.382" v="28"/>
          <ac:spMkLst>
            <pc:docMk/>
            <pc:sldMk cId="305164272" sldId="303"/>
            <ac:spMk id="7" creationId="{00000000-0000-0000-0000-000000000000}"/>
          </ac:spMkLst>
        </pc:spChg>
        <pc:spChg chg="mod">
          <ac:chgData name="Robin De Mol" userId="2c82b0b9-abb7-4507-8675-77a0bb8e1f2c" providerId="ADAL" clId="{161A4404-FE41-2E47-B245-954B5CCEC577}" dt="2019-08-29T11:45:26.382" v="28"/>
          <ac:spMkLst>
            <pc:docMk/>
            <pc:sldMk cId="305164272" sldId="303"/>
            <ac:spMk id="8" creationId="{00000000-0000-0000-0000-000000000000}"/>
          </ac:spMkLst>
        </pc:spChg>
        <pc:spChg chg="mod">
          <ac:chgData name="Robin De Mol" userId="2c82b0b9-abb7-4507-8675-77a0bb8e1f2c" providerId="ADAL" clId="{161A4404-FE41-2E47-B245-954B5CCEC577}" dt="2019-08-29T11:45:26.382" v="28"/>
          <ac:spMkLst>
            <pc:docMk/>
            <pc:sldMk cId="305164272" sldId="303"/>
            <ac:spMk id="9" creationId="{00000000-0000-0000-0000-000000000000}"/>
          </ac:spMkLst>
        </pc:spChg>
        <pc:spChg chg="mod">
          <ac:chgData name="Robin De Mol" userId="2c82b0b9-abb7-4507-8675-77a0bb8e1f2c" providerId="ADAL" clId="{161A4404-FE41-2E47-B245-954B5CCEC577}" dt="2019-08-29T11:45:26.382" v="28"/>
          <ac:spMkLst>
            <pc:docMk/>
            <pc:sldMk cId="305164272" sldId="303"/>
            <ac:spMk id="10" creationId="{00000000-0000-0000-0000-000000000000}"/>
          </ac:spMkLst>
        </pc:spChg>
        <pc:spChg chg="mod">
          <ac:chgData name="Robin De Mol" userId="2c82b0b9-abb7-4507-8675-77a0bb8e1f2c" providerId="ADAL" clId="{161A4404-FE41-2E47-B245-954B5CCEC577}" dt="2019-08-29T11:45:26.382" v="28"/>
          <ac:spMkLst>
            <pc:docMk/>
            <pc:sldMk cId="305164272" sldId="303"/>
            <ac:spMk id="11" creationId="{00000000-0000-0000-0000-000000000000}"/>
          </ac:spMkLst>
        </pc:spChg>
        <pc:spChg chg="mod">
          <ac:chgData name="Robin De Mol" userId="2c82b0b9-abb7-4507-8675-77a0bb8e1f2c" providerId="ADAL" clId="{161A4404-FE41-2E47-B245-954B5CCEC577}" dt="2019-08-29T11:45:26.382" v="28"/>
          <ac:spMkLst>
            <pc:docMk/>
            <pc:sldMk cId="305164272" sldId="303"/>
            <ac:spMk id="12" creationId="{00000000-0000-0000-0000-000000000000}"/>
          </ac:spMkLst>
        </pc:spChg>
        <pc:spChg chg="mod">
          <ac:chgData name="Robin De Mol" userId="2c82b0b9-abb7-4507-8675-77a0bb8e1f2c" providerId="ADAL" clId="{161A4404-FE41-2E47-B245-954B5CCEC577}" dt="2019-08-29T11:45:26.382" v="28"/>
          <ac:spMkLst>
            <pc:docMk/>
            <pc:sldMk cId="305164272" sldId="303"/>
            <ac:spMk id="13" creationId="{00000000-0000-0000-0000-000000000000}"/>
          </ac:spMkLst>
        </pc:spChg>
        <pc:spChg chg="mod">
          <ac:chgData name="Robin De Mol" userId="2c82b0b9-abb7-4507-8675-77a0bb8e1f2c" providerId="ADAL" clId="{161A4404-FE41-2E47-B245-954B5CCEC577}" dt="2019-08-29T11:45:26.382" v="28"/>
          <ac:spMkLst>
            <pc:docMk/>
            <pc:sldMk cId="305164272" sldId="303"/>
            <ac:spMk id="14" creationId="{00000000-0000-0000-0000-000000000000}"/>
          </ac:spMkLst>
        </pc:spChg>
        <pc:spChg chg="mod">
          <ac:chgData name="Robin De Mol" userId="2c82b0b9-abb7-4507-8675-77a0bb8e1f2c" providerId="ADAL" clId="{161A4404-FE41-2E47-B245-954B5CCEC577}" dt="2019-08-29T11:45:26.382" v="28"/>
          <ac:spMkLst>
            <pc:docMk/>
            <pc:sldMk cId="305164272" sldId="303"/>
            <ac:spMk id="27" creationId="{00000000-0000-0000-0000-000000000000}"/>
          </ac:spMkLst>
        </pc:spChg>
        <pc:spChg chg="mod">
          <ac:chgData name="Robin De Mol" userId="2c82b0b9-abb7-4507-8675-77a0bb8e1f2c" providerId="ADAL" clId="{161A4404-FE41-2E47-B245-954B5CCEC577}" dt="2019-08-29T11:45:26.382" v="28"/>
          <ac:spMkLst>
            <pc:docMk/>
            <pc:sldMk cId="305164272" sldId="303"/>
            <ac:spMk id="30" creationId="{00000000-0000-0000-0000-000000000000}"/>
          </ac:spMkLst>
        </pc:spChg>
        <pc:spChg chg="mod">
          <ac:chgData name="Robin De Mol" userId="2c82b0b9-abb7-4507-8675-77a0bb8e1f2c" providerId="ADAL" clId="{161A4404-FE41-2E47-B245-954B5CCEC577}" dt="2019-08-29T11:45:26.382" v="28"/>
          <ac:spMkLst>
            <pc:docMk/>
            <pc:sldMk cId="305164272" sldId="303"/>
            <ac:spMk id="31" creationId="{00000000-0000-0000-0000-000000000000}"/>
          </ac:spMkLst>
        </pc:spChg>
        <pc:spChg chg="mod">
          <ac:chgData name="Robin De Mol" userId="2c82b0b9-abb7-4507-8675-77a0bb8e1f2c" providerId="ADAL" clId="{161A4404-FE41-2E47-B245-954B5CCEC577}" dt="2019-08-29T11:45:26.382" v="28"/>
          <ac:spMkLst>
            <pc:docMk/>
            <pc:sldMk cId="305164272" sldId="303"/>
            <ac:spMk id="34" creationId="{00000000-0000-0000-0000-000000000000}"/>
          </ac:spMkLst>
        </pc:spChg>
        <pc:spChg chg="mod">
          <ac:chgData name="Robin De Mol" userId="2c82b0b9-abb7-4507-8675-77a0bb8e1f2c" providerId="ADAL" clId="{161A4404-FE41-2E47-B245-954B5CCEC577}" dt="2019-08-29T11:45:26.382" v="28"/>
          <ac:spMkLst>
            <pc:docMk/>
            <pc:sldMk cId="305164272" sldId="303"/>
            <ac:spMk id="51" creationId="{00000000-0000-0000-0000-000000000000}"/>
          </ac:spMkLst>
        </pc:spChg>
        <pc:spChg chg="mod">
          <ac:chgData name="Robin De Mol" userId="2c82b0b9-abb7-4507-8675-77a0bb8e1f2c" providerId="ADAL" clId="{161A4404-FE41-2E47-B245-954B5CCEC577}" dt="2019-08-29T11:45:26.382" v="28"/>
          <ac:spMkLst>
            <pc:docMk/>
            <pc:sldMk cId="305164272" sldId="303"/>
            <ac:spMk id="54" creationId="{00000000-0000-0000-0000-000000000000}"/>
          </ac:spMkLst>
        </pc:spChg>
        <pc:spChg chg="mod">
          <ac:chgData name="Robin De Mol" userId="2c82b0b9-abb7-4507-8675-77a0bb8e1f2c" providerId="ADAL" clId="{161A4404-FE41-2E47-B245-954B5CCEC577}" dt="2019-08-29T11:45:26.382" v="28"/>
          <ac:spMkLst>
            <pc:docMk/>
            <pc:sldMk cId="305164272" sldId="303"/>
            <ac:spMk id="55" creationId="{00000000-0000-0000-0000-000000000000}"/>
          </ac:spMkLst>
        </pc:spChg>
        <pc:spChg chg="mod">
          <ac:chgData name="Robin De Mol" userId="2c82b0b9-abb7-4507-8675-77a0bb8e1f2c" providerId="ADAL" clId="{161A4404-FE41-2E47-B245-954B5CCEC577}" dt="2019-08-29T11:45:26.382" v="28"/>
          <ac:spMkLst>
            <pc:docMk/>
            <pc:sldMk cId="305164272" sldId="303"/>
            <ac:spMk id="57" creationId="{00000000-0000-0000-0000-000000000000}"/>
          </ac:spMkLst>
        </pc:spChg>
        <pc:spChg chg="mod">
          <ac:chgData name="Robin De Mol" userId="2c82b0b9-abb7-4507-8675-77a0bb8e1f2c" providerId="ADAL" clId="{161A4404-FE41-2E47-B245-954B5CCEC577}" dt="2019-08-29T11:45:26.382" v="28"/>
          <ac:spMkLst>
            <pc:docMk/>
            <pc:sldMk cId="305164272" sldId="303"/>
            <ac:spMk id="58" creationId="{00000000-0000-0000-0000-000000000000}"/>
          </ac:spMkLst>
        </pc:spChg>
        <pc:spChg chg="mod">
          <ac:chgData name="Robin De Mol" userId="2c82b0b9-abb7-4507-8675-77a0bb8e1f2c" providerId="ADAL" clId="{161A4404-FE41-2E47-B245-954B5CCEC577}" dt="2019-08-29T11:45:26.382" v="28"/>
          <ac:spMkLst>
            <pc:docMk/>
            <pc:sldMk cId="305164272" sldId="303"/>
            <ac:spMk id="59" creationId="{00000000-0000-0000-0000-000000000000}"/>
          </ac:spMkLst>
        </pc:spChg>
        <pc:spChg chg="mod">
          <ac:chgData name="Robin De Mol" userId="2c82b0b9-abb7-4507-8675-77a0bb8e1f2c" providerId="ADAL" clId="{161A4404-FE41-2E47-B245-954B5CCEC577}" dt="2019-08-29T11:45:26.382" v="28"/>
          <ac:spMkLst>
            <pc:docMk/>
            <pc:sldMk cId="305164272" sldId="303"/>
            <ac:spMk id="61" creationId="{00000000-0000-0000-0000-000000000000}"/>
          </ac:spMkLst>
        </pc:spChg>
        <pc:spChg chg="mod">
          <ac:chgData name="Robin De Mol" userId="2c82b0b9-abb7-4507-8675-77a0bb8e1f2c" providerId="ADAL" clId="{161A4404-FE41-2E47-B245-954B5CCEC577}" dt="2019-08-29T11:45:26.382" v="28"/>
          <ac:spMkLst>
            <pc:docMk/>
            <pc:sldMk cId="305164272" sldId="303"/>
            <ac:spMk id="70" creationId="{00000000-0000-0000-0000-000000000000}"/>
          </ac:spMkLst>
        </pc:spChg>
        <pc:spChg chg="mod">
          <ac:chgData name="Robin De Mol" userId="2c82b0b9-abb7-4507-8675-77a0bb8e1f2c" providerId="ADAL" clId="{161A4404-FE41-2E47-B245-954B5CCEC577}" dt="2019-08-29T11:45:26.382" v="28"/>
          <ac:spMkLst>
            <pc:docMk/>
            <pc:sldMk cId="305164272" sldId="303"/>
            <ac:spMk id="71" creationId="{00000000-0000-0000-0000-000000000000}"/>
          </ac:spMkLst>
        </pc:spChg>
        <pc:spChg chg="mod">
          <ac:chgData name="Robin De Mol" userId="2c82b0b9-abb7-4507-8675-77a0bb8e1f2c" providerId="ADAL" clId="{161A4404-FE41-2E47-B245-954B5CCEC577}" dt="2019-08-29T11:45:26.382" v="28"/>
          <ac:spMkLst>
            <pc:docMk/>
            <pc:sldMk cId="305164272" sldId="303"/>
            <ac:spMk id="78" creationId="{00000000-0000-0000-0000-000000000000}"/>
          </ac:spMkLst>
        </pc:spChg>
        <pc:spChg chg="mod">
          <ac:chgData name="Robin De Mol" userId="2c82b0b9-abb7-4507-8675-77a0bb8e1f2c" providerId="ADAL" clId="{161A4404-FE41-2E47-B245-954B5CCEC577}" dt="2019-08-29T11:45:26.382" v="28"/>
          <ac:spMkLst>
            <pc:docMk/>
            <pc:sldMk cId="305164272" sldId="303"/>
            <ac:spMk id="80" creationId="{00000000-0000-0000-0000-000000000000}"/>
          </ac:spMkLst>
        </pc:spChg>
        <pc:spChg chg="mod">
          <ac:chgData name="Robin De Mol" userId="2c82b0b9-abb7-4507-8675-77a0bb8e1f2c" providerId="ADAL" clId="{161A4404-FE41-2E47-B245-954B5CCEC577}" dt="2019-08-29T11:45:26.382" v="28"/>
          <ac:spMkLst>
            <pc:docMk/>
            <pc:sldMk cId="305164272" sldId="303"/>
            <ac:spMk id="82" creationId="{00000000-0000-0000-0000-000000000000}"/>
          </ac:spMkLst>
        </pc:spChg>
        <pc:spChg chg="mod">
          <ac:chgData name="Robin De Mol" userId="2c82b0b9-abb7-4507-8675-77a0bb8e1f2c" providerId="ADAL" clId="{161A4404-FE41-2E47-B245-954B5CCEC577}" dt="2019-08-29T11:45:26.382" v="28"/>
          <ac:spMkLst>
            <pc:docMk/>
            <pc:sldMk cId="305164272" sldId="303"/>
            <ac:spMk id="83" creationId="{00000000-0000-0000-0000-000000000000}"/>
          </ac:spMkLst>
        </pc:spChg>
        <pc:spChg chg="mod">
          <ac:chgData name="Robin De Mol" userId="2c82b0b9-abb7-4507-8675-77a0bb8e1f2c" providerId="ADAL" clId="{161A4404-FE41-2E47-B245-954B5CCEC577}" dt="2019-08-29T11:45:26.382" v="28"/>
          <ac:spMkLst>
            <pc:docMk/>
            <pc:sldMk cId="305164272" sldId="303"/>
            <ac:spMk id="84" creationId="{00000000-0000-0000-0000-000000000000}"/>
          </ac:spMkLst>
        </pc:spChg>
        <pc:spChg chg="mod">
          <ac:chgData name="Robin De Mol" userId="2c82b0b9-abb7-4507-8675-77a0bb8e1f2c" providerId="ADAL" clId="{161A4404-FE41-2E47-B245-954B5CCEC577}" dt="2019-08-29T11:45:26.382" v="28"/>
          <ac:spMkLst>
            <pc:docMk/>
            <pc:sldMk cId="305164272" sldId="303"/>
            <ac:spMk id="87" creationId="{00000000-0000-0000-0000-000000000000}"/>
          </ac:spMkLst>
        </pc:spChg>
        <pc:spChg chg="mod">
          <ac:chgData name="Robin De Mol" userId="2c82b0b9-abb7-4507-8675-77a0bb8e1f2c" providerId="ADAL" clId="{161A4404-FE41-2E47-B245-954B5CCEC577}" dt="2019-08-29T11:45:26.382" v="28"/>
          <ac:spMkLst>
            <pc:docMk/>
            <pc:sldMk cId="305164272" sldId="303"/>
            <ac:spMk id="99" creationId="{00000000-0000-0000-0000-000000000000}"/>
          </ac:spMkLst>
        </pc:spChg>
        <pc:spChg chg="mod">
          <ac:chgData name="Robin De Mol" userId="2c82b0b9-abb7-4507-8675-77a0bb8e1f2c" providerId="ADAL" clId="{161A4404-FE41-2E47-B245-954B5CCEC577}" dt="2019-08-29T11:45:26.382" v="28"/>
          <ac:spMkLst>
            <pc:docMk/>
            <pc:sldMk cId="305164272" sldId="303"/>
            <ac:spMk id="100" creationId="{00000000-0000-0000-0000-000000000000}"/>
          </ac:spMkLst>
        </pc:spChg>
        <pc:spChg chg="mod">
          <ac:chgData name="Robin De Mol" userId="2c82b0b9-abb7-4507-8675-77a0bb8e1f2c" providerId="ADAL" clId="{161A4404-FE41-2E47-B245-954B5CCEC577}" dt="2019-08-29T11:45:26.382" v="28"/>
          <ac:spMkLst>
            <pc:docMk/>
            <pc:sldMk cId="305164272" sldId="303"/>
            <ac:spMk id="105" creationId="{00000000-0000-0000-0000-000000000000}"/>
          </ac:spMkLst>
        </pc:spChg>
        <pc:spChg chg="mod">
          <ac:chgData name="Robin De Mol" userId="2c82b0b9-abb7-4507-8675-77a0bb8e1f2c" providerId="ADAL" clId="{161A4404-FE41-2E47-B245-954B5CCEC577}" dt="2019-08-29T11:45:26.382" v="28"/>
          <ac:spMkLst>
            <pc:docMk/>
            <pc:sldMk cId="305164272" sldId="303"/>
            <ac:spMk id="111" creationId="{00000000-0000-0000-0000-000000000000}"/>
          </ac:spMkLst>
        </pc:spChg>
        <pc:cxnChg chg="mod">
          <ac:chgData name="Robin De Mol" userId="2c82b0b9-abb7-4507-8675-77a0bb8e1f2c" providerId="ADAL" clId="{161A4404-FE41-2E47-B245-954B5CCEC577}" dt="2019-08-29T11:45:26.382" v="28"/>
          <ac:cxnSpMkLst>
            <pc:docMk/>
            <pc:sldMk cId="305164272" sldId="303"/>
            <ac:cxnSpMk id="16"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17"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20"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23"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26"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29"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32"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33"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35"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36"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38"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41"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52"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53"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56"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60"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62"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72"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75"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79"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81"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85"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86"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88"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93"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96"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106"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112" creationId="{00000000-0000-0000-0000-000000000000}"/>
          </ac:cxnSpMkLst>
        </pc:cxnChg>
      </pc:sldChg>
      <pc:sldChg chg="addSp modSp">
        <pc:chgData name="Robin De Mol" userId="2c82b0b9-abb7-4507-8675-77a0bb8e1f2c" providerId="ADAL" clId="{161A4404-FE41-2E47-B245-954B5CCEC577}" dt="2019-08-29T11:48:29.961" v="76"/>
        <pc:sldMkLst>
          <pc:docMk/>
          <pc:sldMk cId="3467507421" sldId="304"/>
        </pc:sldMkLst>
        <pc:spChg chg="mod">
          <ac:chgData name="Robin De Mol" userId="2c82b0b9-abb7-4507-8675-77a0bb8e1f2c" providerId="ADAL" clId="{161A4404-FE41-2E47-B245-954B5CCEC577}" dt="2019-08-29T11:45:26.382" v="28"/>
          <ac:spMkLst>
            <pc:docMk/>
            <pc:sldMk cId="3467507421" sldId="304"/>
            <ac:spMk id="3" creationId="{00000000-0000-0000-0000-000000000000}"/>
          </ac:spMkLst>
        </pc:spChg>
        <pc:spChg chg="add mod">
          <ac:chgData name="Robin De Mol" userId="2c82b0b9-abb7-4507-8675-77a0bb8e1f2c" providerId="ADAL" clId="{161A4404-FE41-2E47-B245-954B5CCEC577}" dt="2019-08-29T11:48:29.961" v="76"/>
          <ac:spMkLst>
            <pc:docMk/>
            <pc:sldMk cId="3467507421" sldId="304"/>
            <ac:spMk id="4" creationId="{816C2D48-1027-BA4D-B60B-089DE397A3B3}"/>
          </ac:spMkLst>
        </pc:spChg>
        <pc:spChg chg="mod">
          <ac:chgData name="Robin De Mol" userId="2c82b0b9-abb7-4507-8675-77a0bb8e1f2c" providerId="ADAL" clId="{161A4404-FE41-2E47-B245-954B5CCEC577}" dt="2019-08-29T11:45:26.382" v="28"/>
          <ac:spMkLst>
            <pc:docMk/>
            <pc:sldMk cId="3467507421" sldId="304"/>
            <ac:spMk id="5" creationId="{00000000-0000-0000-0000-000000000000}"/>
          </ac:spMkLst>
        </pc:spChg>
        <pc:spChg chg="mod">
          <ac:chgData name="Robin De Mol" userId="2c82b0b9-abb7-4507-8675-77a0bb8e1f2c" providerId="ADAL" clId="{161A4404-FE41-2E47-B245-954B5CCEC577}" dt="2019-08-29T11:45:26.382" v="28"/>
          <ac:spMkLst>
            <pc:docMk/>
            <pc:sldMk cId="3467507421" sldId="304"/>
            <ac:spMk id="7" creationId="{00000000-0000-0000-0000-000000000000}"/>
          </ac:spMkLst>
        </pc:spChg>
        <pc:spChg chg="mod">
          <ac:chgData name="Robin De Mol" userId="2c82b0b9-abb7-4507-8675-77a0bb8e1f2c" providerId="ADAL" clId="{161A4404-FE41-2E47-B245-954B5CCEC577}" dt="2019-08-29T11:45:26.382" v="28"/>
          <ac:spMkLst>
            <pc:docMk/>
            <pc:sldMk cId="3467507421" sldId="304"/>
            <ac:spMk id="8" creationId="{00000000-0000-0000-0000-000000000000}"/>
          </ac:spMkLst>
        </pc:spChg>
        <pc:spChg chg="mod">
          <ac:chgData name="Robin De Mol" userId="2c82b0b9-abb7-4507-8675-77a0bb8e1f2c" providerId="ADAL" clId="{161A4404-FE41-2E47-B245-954B5CCEC577}" dt="2019-08-29T11:45:26.382" v="28"/>
          <ac:spMkLst>
            <pc:docMk/>
            <pc:sldMk cId="3467507421" sldId="304"/>
            <ac:spMk id="9" creationId="{00000000-0000-0000-0000-000000000000}"/>
          </ac:spMkLst>
        </pc:spChg>
        <pc:spChg chg="mod">
          <ac:chgData name="Robin De Mol" userId="2c82b0b9-abb7-4507-8675-77a0bb8e1f2c" providerId="ADAL" clId="{161A4404-FE41-2E47-B245-954B5CCEC577}" dt="2019-08-29T11:45:26.382" v="28"/>
          <ac:spMkLst>
            <pc:docMk/>
            <pc:sldMk cId="3467507421" sldId="304"/>
            <ac:spMk id="10" creationId="{00000000-0000-0000-0000-000000000000}"/>
          </ac:spMkLst>
        </pc:spChg>
        <pc:spChg chg="mod">
          <ac:chgData name="Robin De Mol" userId="2c82b0b9-abb7-4507-8675-77a0bb8e1f2c" providerId="ADAL" clId="{161A4404-FE41-2E47-B245-954B5CCEC577}" dt="2019-08-29T11:45:26.382" v="28"/>
          <ac:spMkLst>
            <pc:docMk/>
            <pc:sldMk cId="3467507421" sldId="304"/>
            <ac:spMk id="11" creationId="{00000000-0000-0000-0000-000000000000}"/>
          </ac:spMkLst>
        </pc:spChg>
        <pc:spChg chg="mod">
          <ac:chgData name="Robin De Mol" userId="2c82b0b9-abb7-4507-8675-77a0bb8e1f2c" providerId="ADAL" clId="{161A4404-FE41-2E47-B245-954B5CCEC577}" dt="2019-08-29T11:45:26.382" v="28"/>
          <ac:spMkLst>
            <pc:docMk/>
            <pc:sldMk cId="3467507421" sldId="304"/>
            <ac:spMk id="12" creationId="{00000000-0000-0000-0000-000000000000}"/>
          </ac:spMkLst>
        </pc:spChg>
        <pc:spChg chg="mod">
          <ac:chgData name="Robin De Mol" userId="2c82b0b9-abb7-4507-8675-77a0bb8e1f2c" providerId="ADAL" clId="{161A4404-FE41-2E47-B245-954B5CCEC577}" dt="2019-08-29T11:45:26.382" v="28"/>
          <ac:spMkLst>
            <pc:docMk/>
            <pc:sldMk cId="3467507421" sldId="304"/>
            <ac:spMk id="13" creationId="{00000000-0000-0000-0000-000000000000}"/>
          </ac:spMkLst>
        </pc:spChg>
        <pc:spChg chg="mod">
          <ac:chgData name="Robin De Mol" userId="2c82b0b9-abb7-4507-8675-77a0bb8e1f2c" providerId="ADAL" clId="{161A4404-FE41-2E47-B245-954B5CCEC577}" dt="2019-08-29T11:45:26.382" v="28"/>
          <ac:spMkLst>
            <pc:docMk/>
            <pc:sldMk cId="3467507421" sldId="304"/>
            <ac:spMk id="14" creationId="{00000000-0000-0000-0000-000000000000}"/>
          </ac:spMkLst>
        </pc:spChg>
        <pc:spChg chg="mod">
          <ac:chgData name="Robin De Mol" userId="2c82b0b9-abb7-4507-8675-77a0bb8e1f2c" providerId="ADAL" clId="{161A4404-FE41-2E47-B245-954B5CCEC577}" dt="2019-08-29T11:45:26.382" v="28"/>
          <ac:spMkLst>
            <pc:docMk/>
            <pc:sldMk cId="3467507421" sldId="304"/>
            <ac:spMk id="27" creationId="{00000000-0000-0000-0000-000000000000}"/>
          </ac:spMkLst>
        </pc:spChg>
        <pc:spChg chg="mod">
          <ac:chgData name="Robin De Mol" userId="2c82b0b9-abb7-4507-8675-77a0bb8e1f2c" providerId="ADAL" clId="{161A4404-FE41-2E47-B245-954B5CCEC577}" dt="2019-08-29T11:45:26.382" v="28"/>
          <ac:spMkLst>
            <pc:docMk/>
            <pc:sldMk cId="3467507421" sldId="304"/>
            <ac:spMk id="30" creationId="{00000000-0000-0000-0000-000000000000}"/>
          </ac:spMkLst>
        </pc:spChg>
        <pc:spChg chg="mod">
          <ac:chgData name="Robin De Mol" userId="2c82b0b9-abb7-4507-8675-77a0bb8e1f2c" providerId="ADAL" clId="{161A4404-FE41-2E47-B245-954B5CCEC577}" dt="2019-08-29T11:45:26.382" v="28"/>
          <ac:spMkLst>
            <pc:docMk/>
            <pc:sldMk cId="3467507421" sldId="304"/>
            <ac:spMk id="31" creationId="{00000000-0000-0000-0000-000000000000}"/>
          </ac:spMkLst>
        </pc:spChg>
        <pc:spChg chg="mod">
          <ac:chgData name="Robin De Mol" userId="2c82b0b9-abb7-4507-8675-77a0bb8e1f2c" providerId="ADAL" clId="{161A4404-FE41-2E47-B245-954B5CCEC577}" dt="2019-08-29T11:45:26.382" v="28"/>
          <ac:spMkLst>
            <pc:docMk/>
            <pc:sldMk cId="3467507421" sldId="304"/>
            <ac:spMk id="34" creationId="{00000000-0000-0000-0000-000000000000}"/>
          </ac:spMkLst>
        </pc:spChg>
        <pc:spChg chg="mod">
          <ac:chgData name="Robin De Mol" userId="2c82b0b9-abb7-4507-8675-77a0bb8e1f2c" providerId="ADAL" clId="{161A4404-FE41-2E47-B245-954B5CCEC577}" dt="2019-08-29T11:45:26.382" v="28"/>
          <ac:spMkLst>
            <pc:docMk/>
            <pc:sldMk cId="3467507421" sldId="304"/>
            <ac:spMk id="51" creationId="{00000000-0000-0000-0000-000000000000}"/>
          </ac:spMkLst>
        </pc:spChg>
        <pc:spChg chg="mod">
          <ac:chgData name="Robin De Mol" userId="2c82b0b9-abb7-4507-8675-77a0bb8e1f2c" providerId="ADAL" clId="{161A4404-FE41-2E47-B245-954B5CCEC577}" dt="2019-08-29T11:45:26.382" v="28"/>
          <ac:spMkLst>
            <pc:docMk/>
            <pc:sldMk cId="3467507421" sldId="304"/>
            <ac:spMk id="54" creationId="{00000000-0000-0000-0000-000000000000}"/>
          </ac:spMkLst>
        </pc:spChg>
        <pc:spChg chg="mod">
          <ac:chgData name="Robin De Mol" userId="2c82b0b9-abb7-4507-8675-77a0bb8e1f2c" providerId="ADAL" clId="{161A4404-FE41-2E47-B245-954B5CCEC577}" dt="2019-08-29T11:45:26.382" v="28"/>
          <ac:spMkLst>
            <pc:docMk/>
            <pc:sldMk cId="3467507421" sldId="304"/>
            <ac:spMk id="55" creationId="{00000000-0000-0000-0000-000000000000}"/>
          </ac:spMkLst>
        </pc:spChg>
        <pc:spChg chg="mod">
          <ac:chgData name="Robin De Mol" userId="2c82b0b9-abb7-4507-8675-77a0bb8e1f2c" providerId="ADAL" clId="{161A4404-FE41-2E47-B245-954B5CCEC577}" dt="2019-08-29T11:45:26.382" v="28"/>
          <ac:spMkLst>
            <pc:docMk/>
            <pc:sldMk cId="3467507421" sldId="304"/>
            <ac:spMk id="57" creationId="{00000000-0000-0000-0000-000000000000}"/>
          </ac:spMkLst>
        </pc:spChg>
        <pc:spChg chg="mod">
          <ac:chgData name="Robin De Mol" userId="2c82b0b9-abb7-4507-8675-77a0bb8e1f2c" providerId="ADAL" clId="{161A4404-FE41-2E47-B245-954B5CCEC577}" dt="2019-08-29T11:45:26.382" v="28"/>
          <ac:spMkLst>
            <pc:docMk/>
            <pc:sldMk cId="3467507421" sldId="304"/>
            <ac:spMk id="58" creationId="{00000000-0000-0000-0000-000000000000}"/>
          </ac:spMkLst>
        </pc:spChg>
        <pc:spChg chg="mod">
          <ac:chgData name="Robin De Mol" userId="2c82b0b9-abb7-4507-8675-77a0bb8e1f2c" providerId="ADAL" clId="{161A4404-FE41-2E47-B245-954B5CCEC577}" dt="2019-08-29T11:45:26.382" v="28"/>
          <ac:spMkLst>
            <pc:docMk/>
            <pc:sldMk cId="3467507421" sldId="304"/>
            <ac:spMk id="59" creationId="{00000000-0000-0000-0000-000000000000}"/>
          </ac:spMkLst>
        </pc:spChg>
        <pc:spChg chg="mod">
          <ac:chgData name="Robin De Mol" userId="2c82b0b9-abb7-4507-8675-77a0bb8e1f2c" providerId="ADAL" clId="{161A4404-FE41-2E47-B245-954B5CCEC577}" dt="2019-08-29T11:45:26.382" v="28"/>
          <ac:spMkLst>
            <pc:docMk/>
            <pc:sldMk cId="3467507421" sldId="304"/>
            <ac:spMk id="61" creationId="{00000000-0000-0000-0000-000000000000}"/>
          </ac:spMkLst>
        </pc:spChg>
        <pc:spChg chg="mod">
          <ac:chgData name="Robin De Mol" userId="2c82b0b9-abb7-4507-8675-77a0bb8e1f2c" providerId="ADAL" clId="{161A4404-FE41-2E47-B245-954B5CCEC577}" dt="2019-08-29T11:45:26.382" v="28"/>
          <ac:spMkLst>
            <pc:docMk/>
            <pc:sldMk cId="3467507421" sldId="304"/>
            <ac:spMk id="63" creationId="{00000000-0000-0000-0000-000000000000}"/>
          </ac:spMkLst>
        </pc:spChg>
        <pc:spChg chg="mod">
          <ac:chgData name="Robin De Mol" userId="2c82b0b9-abb7-4507-8675-77a0bb8e1f2c" providerId="ADAL" clId="{161A4404-FE41-2E47-B245-954B5CCEC577}" dt="2019-08-29T11:45:26.382" v="28"/>
          <ac:spMkLst>
            <pc:docMk/>
            <pc:sldMk cId="3467507421" sldId="304"/>
            <ac:spMk id="65" creationId="{00000000-0000-0000-0000-000000000000}"/>
          </ac:spMkLst>
        </pc:spChg>
        <pc:spChg chg="mod">
          <ac:chgData name="Robin De Mol" userId="2c82b0b9-abb7-4507-8675-77a0bb8e1f2c" providerId="ADAL" clId="{161A4404-FE41-2E47-B245-954B5CCEC577}" dt="2019-08-29T11:45:26.382" v="28"/>
          <ac:spMkLst>
            <pc:docMk/>
            <pc:sldMk cId="3467507421" sldId="304"/>
            <ac:spMk id="67" creationId="{00000000-0000-0000-0000-000000000000}"/>
          </ac:spMkLst>
        </pc:spChg>
        <pc:spChg chg="mod">
          <ac:chgData name="Robin De Mol" userId="2c82b0b9-abb7-4507-8675-77a0bb8e1f2c" providerId="ADAL" clId="{161A4404-FE41-2E47-B245-954B5CCEC577}" dt="2019-08-29T11:45:26.382" v="28"/>
          <ac:spMkLst>
            <pc:docMk/>
            <pc:sldMk cId="3467507421" sldId="304"/>
            <ac:spMk id="70" creationId="{00000000-0000-0000-0000-000000000000}"/>
          </ac:spMkLst>
        </pc:spChg>
        <pc:spChg chg="mod">
          <ac:chgData name="Robin De Mol" userId="2c82b0b9-abb7-4507-8675-77a0bb8e1f2c" providerId="ADAL" clId="{161A4404-FE41-2E47-B245-954B5CCEC577}" dt="2019-08-29T11:45:26.382" v="28"/>
          <ac:spMkLst>
            <pc:docMk/>
            <pc:sldMk cId="3467507421" sldId="304"/>
            <ac:spMk id="71" creationId="{00000000-0000-0000-0000-000000000000}"/>
          </ac:spMkLst>
        </pc:spChg>
        <pc:spChg chg="mod">
          <ac:chgData name="Robin De Mol" userId="2c82b0b9-abb7-4507-8675-77a0bb8e1f2c" providerId="ADAL" clId="{161A4404-FE41-2E47-B245-954B5CCEC577}" dt="2019-08-29T11:45:26.382" v="28"/>
          <ac:spMkLst>
            <pc:docMk/>
            <pc:sldMk cId="3467507421" sldId="304"/>
            <ac:spMk id="73" creationId="{00000000-0000-0000-0000-000000000000}"/>
          </ac:spMkLst>
        </pc:spChg>
        <pc:spChg chg="mod">
          <ac:chgData name="Robin De Mol" userId="2c82b0b9-abb7-4507-8675-77a0bb8e1f2c" providerId="ADAL" clId="{161A4404-FE41-2E47-B245-954B5CCEC577}" dt="2019-08-29T11:45:26.382" v="28"/>
          <ac:spMkLst>
            <pc:docMk/>
            <pc:sldMk cId="3467507421" sldId="304"/>
            <ac:spMk id="82" creationId="{00000000-0000-0000-0000-000000000000}"/>
          </ac:spMkLst>
        </pc:spChg>
        <pc:spChg chg="mod">
          <ac:chgData name="Robin De Mol" userId="2c82b0b9-abb7-4507-8675-77a0bb8e1f2c" providerId="ADAL" clId="{161A4404-FE41-2E47-B245-954B5CCEC577}" dt="2019-08-29T11:45:26.382" v="28"/>
          <ac:spMkLst>
            <pc:docMk/>
            <pc:sldMk cId="3467507421" sldId="304"/>
            <ac:spMk id="83" creationId="{00000000-0000-0000-0000-000000000000}"/>
          </ac:spMkLst>
        </pc:spChg>
        <pc:spChg chg="mod">
          <ac:chgData name="Robin De Mol" userId="2c82b0b9-abb7-4507-8675-77a0bb8e1f2c" providerId="ADAL" clId="{161A4404-FE41-2E47-B245-954B5CCEC577}" dt="2019-08-29T11:45:26.382" v="28"/>
          <ac:spMkLst>
            <pc:docMk/>
            <pc:sldMk cId="3467507421" sldId="304"/>
            <ac:spMk id="84" creationId="{00000000-0000-0000-0000-000000000000}"/>
          </ac:spMkLst>
        </pc:spChg>
        <pc:spChg chg="mod">
          <ac:chgData name="Robin De Mol" userId="2c82b0b9-abb7-4507-8675-77a0bb8e1f2c" providerId="ADAL" clId="{161A4404-FE41-2E47-B245-954B5CCEC577}" dt="2019-08-29T11:45:26.382" v="28"/>
          <ac:spMkLst>
            <pc:docMk/>
            <pc:sldMk cId="3467507421" sldId="304"/>
            <ac:spMk id="99" creationId="{00000000-0000-0000-0000-000000000000}"/>
          </ac:spMkLst>
        </pc:spChg>
        <pc:spChg chg="mod">
          <ac:chgData name="Robin De Mol" userId="2c82b0b9-abb7-4507-8675-77a0bb8e1f2c" providerId="ADAL" clId="{161A4404-FE41-2E47-B245-954B5CCEC577}" dt="2019-08-29T11:45:26.382" v="28"/>
          <ac:spMkLst>
            <pc:docMk/>
            <pc:sldMk cId="3467507421" sldId="304"/>
            <ac:spMk id="100" creationId="{00000000-0000-0000-0000-000000000000}"/>
          </ac:spMkLst>
        </pc:spChg>
        <pc:spChg chg="mod">
          <ac:chgData name="Robin De Mol" userId="2c82b0b9-abb7-4507-8675-77a0bb8e1f2c" providerId="ADAL" clId="{161A4404-FE41-2E47-B245-954B5CCEC577}" dt="2019-08-29T11:45:26.382" v="28"/>
          <ac:spMkLst>
            <pc:docMk/>
            <pc:sldMk cId="3467507421" sldId="304"/>
            <ac:spMk id="105" creationId="{00000000-0000-0000-0000-000000000000}"/>
          </ac:spMkLst>
        </pc:spChg>
        <pc:spChg chg="mod">
          <ac:chgData name="Robin De Mol" userId="2c82b0b9-abb7-4507-8675-77a0bb8e1f2c" providerId="ADAL" clId="{161A4404-FE41-2E47-B245-954B5CCEC577}" dt="2019-08-29T11:45:26.382" v="28"/>
          <ac:spMkLst>
            <pc:docMk/>
            <pc:sldMk cId="3467507421" sldId="304"/>
            <ac:spMk id="111" creationId="{00000000-0000-0000-0000-000000000000}"/>
          </ac:spMkLst>
        </pc:spChg>
        <pc:cxnChg chg="mod">
          <ac:chgData name="Robin De Mol" userId="2c82b0b9-abb7-4507-8675-77a0bb8e1f2c" providerId="ADAL" clId="{161A4404-FE41-2E47-B245-954B5CCEC577}" dt="2019-08-29T11:45:26.382" v="28"/>
          <ac:cxnSpMkLst>
            <pc:docMk/>
            <pc:sldMk cId="3467507421" sldId="304"/>
            <ac:cxnSpMk id="16"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17"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20"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23"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26"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29"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32"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33"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35"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36"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38"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41"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52"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53"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56"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60"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62"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64"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66"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68"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69"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72"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75"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85"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88"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93"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96"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106"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112" creationId="{00000000-0000-0000-0000-000000000000}"/>
          </ac:cxnSpMkLst>
        </pc:cxnChg>
      </pc:sldChg>
      <pc:sldChg chg="addSp modSp">
        <pc:chgData name="Robin De Mol" userId="2c82b0b9-abb7-4507-8675-77a0bb8e1f2c" providerId="ADAL" clId="{161A4404-FE41-2E47-B245-954B5CCEC577}" dt="2019-08-29T11:48:29.961" v="76"/>
        <pc:sldMkLst>
          <pc:docMk/>
          <pc:sldMk cId="2409196319" sldId="305"/>
        </pc:sldMkLst>
        <pc:spChg chg="mod">
          <ac:chgData name="Robin De Mol" userId="2c82b0b9-abb7-4507-8675-77a0bb8e1f2c" providerId="ADAL" clId="{161A4404-FE41-2E47-B245-954B5CCEC577}" dt="2019-08-29T11:45:26.382" v="28"/>
          <ac:spMkLst>
            <pc:docMk/>
            <pc:sldMk cId="2409196319" sldId="305"/>
            <ac:spMk id="3" creationId="{00000000-0000-0000-0000-000000000000}"/>
          </ac:spMkLst>
        </pc:spChg>
        <pc:spChg chg="add mod">
          <ac:chgData name="Robin De Mol" userId="2c82b0b9-abb7-4507-8675-77a0bb8e1f2c" providerId="ADAL" clId="{161A4404-FE41-2E47-B245-954B5CCEC577}" dt="2019-08-29T11:48:29.961" v="76"/>
          <ac:spMkLst>
            <pc:docMk/>
            <pc:sldMk cId="2409196319" sldId="305"/>
            <ac:spMk id="4" creationId="{BB56BAB3-14BD-D04F-8684-8FF0FA8449D0}"/>
          </ac:spMkLst>
        </pc:spChg>
        <pc:spChg chg="mod">
          <ac:chgData name="Robin De Mol" userId="2c82b0b9-abb7-4507-8675-77a0bb8e1f2c" providerId="ADAL" clId="{161A4404-FE41-2E47-B245-954B5CCEC577}" dt="2019-08-29T11:45:26.382" v="28"/>
          <ac:spMkLst>
            <pc:docMk/>
            <pc:sldMk cId="2409196319" sldId="305"/>
            <ac:spMk id="5" creationId="{00000000-0000-0000-0000-000000000000}"/>
          </ac:spMkLst>
        </pc:spChg>
        <pc:spChg chg="mod">
          <ac:chgData name="Robin De Mol" userId="2c82b0b9-abb7-4507-8675-77a0bb8e1f2c" providerId="ADAL" clId="{161A4404-FE41-2E47-B245-954B5CCEC577}" dt="2019-08-29T11:45:26.382" v="28"/>
          <ac:spMkLst>
            <pc:docMk/>
            <pc:sldMk cId="2409196319" sldId="305"/>
            <ac:spMk id="7" creationId="{00000000-0000-0000-0000-000000000000}"/>
          </ac:spMkLst>
        </pc:spChg>
        <pc:spChg chg="mod">
          <ac:chgData name="Robin De Mol" userId="2c82b0b9-abb7-4507-8675-77a0bb8e1f2c" providerId="ADAL" clId="{161A4404-FE41-2E47-B245-954B5CCEC577}" dt="2019-08-29T11:45:26.382" v="28"/>
          <ac:spMkLst>
            <pc:docMk/>
            <pc:sldMk cId="2409196319" sldId="305"/>
            <ac:spMk id="8" creationId="{00000000-0000-0000-0000-000000000000}"/>
          </ac:spMkLst>
        </pc:spChg>
        <pc:spChg chg="mod">
          <ac:chgData name="Robin De Mol" userId="2c82b0b9-abb7-4507-8675-77a0bb8e1f2c" providerId="ADAL" clId="{161A4404-FE41-2E47-B245-954B5CCEC577}" dt="2019-08-29T11:45:26.382" v="28"/>
          <ac:spMkLst>
            <pc:docMk/>
            <pc:sldMk cId="2409196319" sldId="305"/>
            <ac:spMk id="9" creationId="{00000000-0000-0000-0000-000000000000}"/>
          </ac:spMkLst>
        </pc:spChg>
        <pc:spChg chg="mod">
          <ac:chgData name="Robin De Mol" userId="2c82b0b9-abb7-4507-8675-77a0bb8e1f2c" providerId="ADAL" clId="{161A4404-FE41-2E47-B245-954B5CCEC577}" dt="2019-08-29T11:45:26.382" v="28"/>
          <ac:spMkLst>
            <pc:docMk/>
            <pc:sldMk cId="2409196319" sldId="305"/>
            <ac:spMk id="10" creationId="{00000000-0000-0000-0000-000000000000}"/>
          </ac:spMkLst>
        </pc:spChg>
        <pc:spChg chg="mod">
          <ac:chgData name="Robin De Mol" userId="2c82b0b9-abb7-4507-8675-77a0bb8e1f2c" providerId="ADAL" clId="{161A4404-FE41-2E47-B245-954B5CCEC577}" dt="2019-08-29T11:45:26.382" v="28"/>
          <ac:spMkLst>
            <pc:docMk/>
            <pc:sldMk cId="2409196319" sldId="305"/>
            <ac:spMk id="11" creationId="{00000000-0000-0000-0000-000000000000}"/>
          </ac:spMkLst>
        </pc:spChg>
        <pc:spChg chg="mod">
          <ac:chgData name="Robin De Mol" userId="2c82b0b9-abb7-4507-8675-77a0bb8e1f2c" providerId="ADAL" clId="{161A4404-FE41-2E47-B245-954B5CCEC577}" dt="2019-08-29T11:45:26.382" v="28"/>
          <ac:spMkLst>
            <pc:docMk/>
            <pc:sldMk cId="2409196319" sldId="305"/>
            <ac:spMk id="12" creationId="{00000000-0000-0000-0000-000000000000}"/>
          </ac:spMkLst>
        </pc:spChg>
        <pc:spChg chg="mod">
          <ac:chgData name="Robin De Mol" userId="2c82b0b9-abb7-4507-8675-77a0bb8e1f2c" providerId="ADAL" clId="{161A4404-FE41-2E47-B245-954B5CCEC577}" dt="2019-08-29T11:45:26.382" v="28"/>
          <ac:spMkLst>
            <pc:docMk/>
            <pc:sldMk cId="2409196319" sldId="305"/>
            <ac:spMk id="13" creationId="{00000000-0000-0000-0000-000000000000}"/>
          </ac:spMkLst>
        </pc:spChg>
        <pc:spChg chg="mod">
          <ac:chgData name="Robin De Mol" userId="2c82b0b9-abb7-4507-8675-77a0bb8e1f2c" providerId="ADAL" clId="{161A4404-FE41-2E47-B245-954B5CCEC577}" dt="2019-08-29T11:45:26.382" v="28"/>
          <ac:spMkLst>
            <pc:docMk/>
            <pc:sldMk cId="2409196319" sldId="305"/>
            <ac:spMk id="14" creationId="{00000000-0000-0000-0000-000000000000}"/>
          </ac:spMkLst>
        </pc:spChg>
        <pc:cxnChg chg="mod">
          <ac:chgData name="Robin De Mol" userId="2c82b0b9-abb7-4507-8675-77a0bb8e1f2c" providerId="ADAL" clId="{161A4404-FE41-2E47-B245-954B5CCEC577}" dt="2019-08-29T11:45:26.382" v="28"/>
          <ac:cxnSpMkLst>
            <pc:docMk/>
            <pc:sldMk cId="2409196319" sldId="305"/>
            <ac:cxnSpMk id="16" creationId="{00000000-0000-0000-0000-000000000000}"/>
          </ac:cxnSpMkLst>
        </pc:cxnChg>
        <pc:cxnChg chg="mod">
          <ac:chgData name="Robin De Mol" userId="2c82b0b9-abb7-4507-8675-77a0bb8e1f2c" providerId="ADAL" clId="{161A4404-FE41-2E47-B245-954B5CCEC577}" dt="2019-08-29T11:45:26.382" v="28"/>
          <ac:cxnSpMkLst>
            <pc:docMk/>
            <pc:sldMk cId="2409196319" sldId="305"/>
            <ac:cxnSpMk id="17" creationId="{00000000-0000-0000-0000-000000000000}"/>
          </ac:cxnSpMkLst>
        </pc:cxnChg>
        <pc:cxnChg chg="mod">
          <ac:chgData name="Robin De Mol" userId="2c82b0b9-abb7-4507-8675-77a0bb8e1f2c" providerId="ADAL" clId="{161A4404-FE41-2E47-B245-954B5CCEC577}" dt="2019-08-29T11:45:26.382" v="28"/>
          <ac:cxnSpMkLst>
            <pc:docMk/>
            <pc:sldMk cId="2409196319" sldId="305"/>
            <ac:cxnSpMk id="20" creationId="{00000000-0000-0000-0000-000000000000}"/>
          </ac:cxnSpMkLst>
        </pc:cxnChg>
        <pc:cxnChg chg="mod">
          <ac:chgData name="Robin De Mol" userId="2c82b0b9-abb7-4507-8675-77a0bb8e1f2c" providerId="ADAL" clId="{161A4404-FE41-2E47-B245-954B5CCEC577}" dt="2019-08-29T11:45:26.382" v="28"/>
          <ac:cxnSpMkLst>
            <pc:docMk/>
            <pc:sldMk cId="2409196319" sldId="305"/>
            <ac:cxnSpMk id="23" creationId="{00000000-0000-0000-0000-000000000000}"/>
          </ac:cxnSpMkLst>
        </pc:cxnChg>
        <pc:cxnChg chg="mod">
          <ac:chgData name="Robin De Mol" userId="2c82b0b9-abb7-4507-8675-77a0bb8e1f2c" providerId="ADAL" clId="{161A4404-FE41-2E47-B245-954B5CCEC577}" dt="2019-08-29T11:45:26.382" v="28"/>
          <ac:cxnSpMkLst>
            <pc:docMk/>
            <pc:sldMk cId="2409196319" sldId="305"/>
            <ac:cxnSpMk id="26" creationId="{00000000-0000-0000-0000-000000000000}"/>
          </ac:cxnSpMkLst>
        </pc:cxnChg>
        <pc:cxnChg chg="mod">
          <ac:chgData name="Robin De Mol" userId="2c82b0b9-abb7-4507-8675-77a0bb8e1f2c" providerId="ADAL" clId="{161A4404-FE41-2E47-B245-954B5CCEC577}" dt="2019-08-29T11:45:26.382" v="28"/>
          <ac:cxnSpMkLst>
            <pc:docMk/>
            <pc:sldMk cId="2409196319" sldId="305"/>
            <ac:cxnSpMk id="29" creationId="{00000000-0000-0000-0000-000000000000}"/>
          </ac:cxnSpMkLst>
        </pc:cxnChg>
        <pc:cxnChg chg="mod">
          <ac:chgData name="Robin De Mol" userId="2c82b0b9-abb7-4507-8675-77a0bb8e1f2c" providerId="ADAL" clId="{161A4404-FE41-2E47-B245-954B5CCEC577}" dt="2019-08-29T11:45:26.382" v="28"/>
          <ac:cxnSpMkLst>
            <pc:docMk/>
            <pc:sldMk cId="2409196319" sldId="305"/>
            <ac:cxnSpMk id="32" creationId="{00000000-0000-0000-0000-000000000000}"/>
          </ac:cxnSpMkLst>
        </pc:cxnChg>
        <pc:cxnChg chg="mod">
          <ac:chgData name="Robin De Mol" userId="2c82b0b9-abb7-4507-8675-77a0bb8e1f2c" providerId="ADAL" clId="{161A4404-FE41-2E47-B245-954B5CCEC577}" dt="2019-08-29T11:45:26.382" v="28"/>
          <ac:cxnSpMkLst>
            <pc:docMk/>
            <pc:sldMk cId="2409196319" sldId="305"/>
            <ac:cxnSpMk id="35" creationId="{00000000-0000-0000-0000-000000000000}"/>
          </ac:cxnSpMkLst>
        </pc:cxnChg>
      </pc:sldChg>
      <pc:sldChg chg="addSp delSp modSp">
        <pc:chgData name="Robin De Mol" userId="2c82b0b9-abb7-4507-8675-77a0bb8e1f2c" providerId="ADAL" clId="{161A4404-FE41-2E47-B245-954B5CCEC577}" dt="2019-08-29T11:48:29.961" v="76"/>
        <pc:sldMkLst>
          <pc:docMk/>
          <pc:sldMk cId="2626157519" sldId="306"/>
        </pc:sldMkLst>
        <pc:spChg chg="mod">
          <ac:chgData name="Robin De Mol" userId="2c82b0b9-abb7-4507-8675-77a0bb8e1f2c" providerId="ADAL" clId="{161A4404-FE41-2E47-B245-954B5CCEC577}" dt="2019-08-29T11:45:26.382" v="28"/>
          <ac:spMkLst>
            <pc:docMk/>
            <pc:sldMk cId="2626157519" sldId="306"/>
            <ac:spMk id="3" creationId="{00000000-0000-0000-0000-000000000000}"/>
          </ac:spMkLst>
        </pc:spChg>
        <pc:spChg chg="mod">
          <ac:chgData name="Robin De Mol" userId="2c82b0b9-abb7-4507-8675-77a0bb8e1f2c" providerId="ADAL" clId="{161A4404-FE41-2E47-B245-954B5CCEC577}" dt="2019-08-29T11:45:26.382" v="28"/>
          <ac:spMkLst>
            <pc:docMk/>
            <pc:sldMk cId="2626157519" sldId="306"/>
            <ac:spMk id="4" creationId="{00000000-0000-0000-0000-000000000000}"/>
          </ac:spMkLst>
        </pc:spChg>
        <pc:spChg chg="add mod">
          <ac:chgData name="Robin De Mol" userId="2c82b0b9-abb7-4507-8675-77a0bb8e1f2c" providerId="ADAL" clId="{161A4404-FE41-2E47-B245-954B5CCEC577}" dt="2019-08-29T11:47:34.507" v="73" actId="20577"/>
          <ac:spMkLst>
            <pc:docMk/>
            <pc:sldMk cId="2626157519" sldId="306"/>
            <ac:spMk id="5" creationId="{B22A6825-AE92-5548-9FF4-35444004AA30}"/>
          </ac:spMkLst>
        </pc:spChg>
        <pc:spChg chg="add del mod">
          <ac:chgData name="Robin De Mol" userId="2c82b0b9-abb7-4507-8675-77a0bb8e1f2c" providerId="ADAL" clId="{161A4404-FE41-2E47-B245-954B5CCEC577}" dt="2019-08-29T11:47:37.003" v="75"/>
          <ac:spMkLst>
            <pc:docMk/>
            <pc:sldMk cId="2626157519" sldId="306"/>
            <ac:spMk id="6" creationId="{F588F8BC-22BA-DB43-BFBE-0AAA817BBF4A}"/>
          </ac:spMkLst>
        </pc:spChg>
        <pc:spChg chg="add mod">
          <ac:chgData name="Robin De Mol" userId="2c82b0b9-abb7-4507-8675-77a0bb8e1f2c" providerId="ADAL" clId="{161A4404-FE41-2E47-B245-954B5CCEC577}" dt="2019-08-29T11:48:29.961" v="76"/>
          <ac:spMkLst>
            <pc:docMk/>
            <pc:sldMk cId="2626157519" sldId="306"/>
            <ac:spMk id="7" creationId="{A1B72E2A-FA57-2E45-96CA-BE331CF7A35B}"/>
          </ac:spMkLst>
        </pc:spChg>
      </pc:sldChg>
      <pc:sldChg chg="addSp modSp">
        <pc:chgData name="Robin De Mol" userId="2c82b0b9-abb7-4507-8675-77a0bb8e1f2c" providerId="ADAL" clId="{161A4404-FE41-2E47-B245-954B5CCEC577}" dt="2019-08-29T11:48:29.961" v="76"/>
        <pc:sldMkLst>
          <pc:docMk/>
          <pc:sldMk cId="2174016741" sldId="307"/>
        </pc:sldMkLst>
        <pc:spChg chg="mod">
          <ac:chgData name="Robin De Mol" userId="2c82b0b9-abb7-4507-8675-77a0bb8e1f2c" providerId="ADAL" clId="{161A4404-FE41-2E47-B245-954B5CCEC577}" dt="2019-08-29T11:45:26.382" v="28"/>
          <ac:spMkLst>
            <pc:docMk/>
            <pc:sldMk cId="2174016741" sldId="307"/>
            <ac:spMk id="3" creationId="{00000000-0000-0000-0000-000000000000}"/>
          </ac:spMkLst>
        </pc:spChg>
        <pc:spChg chg="add mod">
          <ac:chgData name="Robin De Mol" userId="2c82b0b9-abb7-4507-8675-77a0bb8e1f2c" providerId="ADAL" clId="{161A4404-FE41-2E47-B245-954B5CCEC577}" dt="2019-08-29T11:48:29.961" v="76"/>
          <ac:spMkLst>
            <pc:docMk/>
            <pc:sldMk cId="2174016741" sldId="307"/>
            <ac:spMk id="4" creationId="{960452AA-CE83-E84A-B4B7-3E3E1E9AC7DB}"/>
          </ac:spMkLst>
        </pc:spChg>
        <pc:spChg chg="mod">
          <ac:chgData name="Robin De Mol" userId="2c82b0b9-abb7-4507-8675-77a0bb8e1f2c" providerId="ADAL" clId="{161A4404-FE41-2E47-B245-954B5CCEC577}" dt="2019-08-29T11:45:26.382" v="28"/>
          <ac:spMkLst>
            <pc:docMk/>
            <pc:sldMk cId="2174016741" sldId="307"/>
            <ac:spMk id="5" creationId="{00000000-0000-0000-0000-000000000000}"/>
          </ac:spMkLst>
        </pc:spChg>
        <pc:spChg chg="mod">
          <ac:chgData name="Robin De Mol" userId="2c82b0b9-abb7-4507-8675-77a0bb8e1f2c" providerId="ADAL" clId="{161A4404-FE41-2E47-B245-954B5CCEC577}" dt="2019-08-29T11:45:26.382" v="28"/>
          <ac:spMkLst>
            <pc:docMk/>
            <pc:sldMk cId="2174016741" sldId="307"/>
            <ac:spMk id="7" creationId="{00000000-0000-0000-0000-000000000000}"/>
          </ac:spMkLst>
        </pc:spChg>
        <pc:spChg chg="mod">
          <ac:chgData name="Robin De Mol" userId="2c82b0b9-abb7-4507-8675-77a0bb8e1f2c" providerId="ADAL" clId="{161A4404-FE41-2E47-B245-954B5CCEC577}" dt="2019-08-29T11:45:26.382" v="28"/>
          <ac:spMkLst>
            <pc:docMk/>
            <pc:sldMk cId="2174016741" sldId="307"/>
            <ac:spMk id="8" creationId="{00000000-0000-0000-0000-000000000000}"/>
          </ac:spMkLst>
        </pc:spChg>
        <pc:spChg chg="mod">
          <ac:chgData name="Robin De Mol" userId="2c82b0b9-abb7-4507-8675-77a0bb8e1f2c" providerId="ADAL" clId="{161A4404-FE41-2E47-B245-954B5CCEC577}" dt="2019-08-29T11:45:26.382" v="28"/>
          <ac:spMkLst>
            <pc:docMk/>
            <pc:sldMk cId="2174016741" sldId="307"/>
            <ac:spMk id="9" creationId="{00000000-0000-0000-0000-000000000000}"/>
          </ac:spMkLst>
        </pc:spChg>
        <pc:spChg chg="mod">
          <ac:chgData name="Robin De Mol" userId="2c82b0b9-abb7-4507-8675-77a0bb8e1f2c" providerId="ADAL" clId="{161A4404-FE41-2E47-B245-954B5CCEC577}" dt="2019-08-29T11:45:26.382" v="28"/>
          <ac:spMkLst>
            <pc:docMk/>
            <pc:sldMk cId="2174016741" sldId="307"/>
            <ac:spMk id="10" creationId="{00000000-0000-0000-0000-000000000000}"/>
          </ac:spMkLst>
        </pc:spChg>
        <pc:spChg chg="mod">
          <ac:chgData name="Robin De Mol" userId="2c82b0b9-abb7-4507-8675-77a0bb8e1f2c" providerId="ADAL" clId="{161A4404-FE41-2E47-B245-954B5CCEC577}" dt="2019-08-29T11:45:26.382" v="28"/>
          <ac:spMkLst>
            <pc:docMk/>
            <pc:sldMk cId="2174016741" sldId="307"/>
            <ac:spMk id="11" creationId="{00000000-0000-0000-0000-000000000000}"/>
          </ac:spMkLst>
        </pc:spChg>
        <pc:spChg chg="mod">
          <ac:chgData name="Robin De Mol" userId="2c82b0b9-abb7-4507-8675-77a0bb8e1f2c" providerId="ADAL" clId="{161A4404-FE41-2E47-B245-954B5CCEC577}" dt="2019-08-29T11:45:26.382" v="28"/>
          <ac:spMkLst>
            <pc:docMk/>
            <pc:sldMk cId="2174016741" sldId="307"/>
            <ac:spMk id="12" creationId="{00000000-0000-0000-0000-000000000000}"/>
          </ac:spMkLst>
        </pc:spChg>
        <pc:spChg chg="mod">
          <ac:chgData name="Robin De Mol" userId="2c82b0b9-abb7-4507-8675-77a0bb8e1f2c" providerId="ADAL" clId="{161A4404-FE41-2E47-B245-954B5CCEC577}" dt="2019-08-29T11:45:26.382" v="28"/>
          <ac:spMkLst>
            <pc:docMk/>
            <pc:sldMk cId="2174016741" sldId="307"/>
            <ac:spMk id="13" creationId="{00000000-0000-0000-0000-000000000000}"/>
          </ac:spMkLst>
        </pc:spChg>
        <pc:spChg chg="mod">
          <ac:chgData name="Robin De Mol" userId="2c82b0b9-abb7-4507-8675-77a0bb8e1f2c" providerId="ADAL" clId="{161A4404-FE41-2E47-B245-954B5CCEC577}" dt="2019-08-29T11:45:26.382" v="28"/>
          <ac:spMkLst>
            <pc:docMk/>
            <pc:sldMk cId="2174016741" sldId="307"/>
            <ac:spMk id="14" creationId="{00000000-0000-0000-0000-000000000000}"/>
          </ac:spMkLst>
        </pc:spChg>
        <pc:spChg chg="mod">
          <ac:chgData name="Robin De Mol" userId="2c82b0b9-abb7-4507-8675-77a0bb8e1f2c" providerId="ADAL" clId="{161A4404-FE41-2E47-B245-954B5CCEC577}" dt="2019-08-29T11:45:26.382" v="28"/>
          <ac:spMkLst>
            <pc:docMk/>
            <pc:sldMk cId="2174016741" sldId="307"/>
            <ac:spMk id="27" creationId="{00000000-0000-0000-0000-000000000000}"/>
          </ac:spMkLst>
        </pc:spChg>
        <pc:spChg chg="mod">
          <ac:chgData name="Robin De Mol" userId="2c82b0b9-abb7-4507-8675-77a0bb8e1f2c" providerId="ADAL" clId="{161A4404-FE41-2E47-B245-954B5CCEC577}" dt="2019-08-29T11:45:26.382" v="28"/>
          <ac:spMkLst>
            <pc:docMk/>
            <pc:sldMk cId="2174016741" sldId="307"/>
            <ac:spMk id="30" creationId="{00000000-0000-0000-0000-000000000000}"/>
          </ac:spMkLst>
        </pc:spChg>
        <pc:spChg chg="mod">
          <ac:chgData name="Robin De Mol" userId="2c82b0b9-abb7-4507-8675-77a0bb8e1f2c" providerId="ADAL" clId="{161A4404-FE41-2E47-B245-954B5CCEC577}" dt="2019-08-29T11:45:26.382" v="28"/>
          <ac:spMkLst>
            <pc:docMk/>
            <pc:sldMk cId="2174016741" sldId="307"/>
            <ac:spMk id="31" creationId="{00000000-0000-0000-0000-000000000000}"/>
          </ac:spMkLst>
        </pc:spChg>
        <pc:spChg chg="mod">
          <ac:chgData name="Robin De Mol" userId="2c82b0b9-abb7-4507-8675-77a0bb8e1f2c" providerId="ADAL" clId="{161A4404-FE41-2E47-B245-954B5CCEC577}" dt="2019-08-29T11:45:26.382" v="28"/>
          <ac:spMkLst>
            <pc:docMk/>
            <pc:sldMk cId="2174016741" sldId="307"/>
            <ac:spMk id="34" creationId="{00000000-0000-0000-0000-000000000000}"/>
          </ac:spMkLst>
        </pc:spChg>
        <pc:spChg chg="mod">
          <ac:chgData name="Robin De Mol" userId="2c82b0b9-abb7-4507-8675-77a0bb8e1f2c" providerId="ADAL" clId="{161A4404-FE41-2E47-B245-954B5CCEC577}" dt="2019-08-29T11:45:26.382" v="28"/>
          <ac:spMkLst>
            <pc:docMk/>
            <pc:sldMk cId="2174016741" sldId="307"/>
            <ac:spMk id="51" creationId="{00000000-0000-0000-0000-000000000000}"/>
          </ac:spMkLst>
        </pc:spChg>
        <pc:spChg chg="mod">
          <ac:chgData name="Robin De Mol" userId="2c82b0b9-abb7-4507-8675-77a0bb8e1f2c" providerId="ADAL" clId="{161A4404-FE41-2E47-B245-954B5CCEC577}" dt="2019-08-29T11:45:26.382" v="28"/>
          <ac:spMkLst>
            <pc:docMk/>
            <pc:sldMk cId="2174016741" sldId="307"/>
            <ac:spMk id="54" creationId="{00000000-0000-0000-0000-000000000000}"/>
          </ac:spMkLst>
        </pc:spChg>
        <pc:spChg chg="mod">
          <ac:chgData name="Robin De Mol" userId="2c82b0b9-abb7-4507-8675-77a0bb8e1f2c" providerId="ADAL" clId="{161A4404-FE41-2E47-B245-954B5CCEC577}" dt="2019-08-29T11:45:26.382" v="28"/>
          <ac:spMkLst>
            <pc:docMk/>
            <pc:sldMk cId="2174016741" sldId="307"/>
            <ac:spMk id="55" creationId="{00000000-0000-0000-0000-000000000000}"/>
          </ac:spMkLst>
        </pc:spChg>
        <pc:spChg chg="mod">
          <ac:chgData name="Robin De Mol" userId="2c82b0b9-abb7-4507-8675-77a0bb8e1f2c" providerId="ADAL" clId="{161A4404-FE41-2E47-B245-954B5CCEC577}" dt="2019-08-29T11:45:26.382" v="28"/>
          <ac:spMkLst>
            <pc:docMk/>
            <pc:sldMk cId="2174016741" sldId="307"/>
            <ac:spMk id="57" creationId="{00000000-0000-0000-0000-000000000000}"/>
          </ac:spMkLst>
        </pc:spChg>
        <pc:spChg chg="mod">
          <ac:chgData name="Robin De Mol" userId="2c82b0b9-abb7-4507-8675-77a0bb8e1f2c" providerId="ADAL" clId="{161A4404-FE41-2E47-B245-954B5CCEC577}" dt="2019-08-29T11:45:26.382" v="28"/>
          <ac:spMkLst>
            <pc:docMk/>
            <pc:sldMk cId="2174016741" sldId="307"/>
            <ac:spMk id="58" creationId="{00000000-0000-0000-0000-000000000000}"/>
          </ac:spMkLst>
        </pc:spChg>
        <pc:spChg chg="mod">
          <ac:chgData name="Robin De Mol" userId="2c82b0b9-abb7-4507-8675-77a0bb8e1f2c" providerId="ADAL" clId="{161A4404-FE41-2E47-B245-954B5CCEC577}" dt="2019-08-29T11:45:26.382" v="28"/>
          <ac:spMkLst>
            <pc:docMk/>
            <pc:sldMk cId="2174016741" sldId="307"/>
            <ac:spMk id="61" creationId="{00000000-0000-0000-0000-000000000000}"/>
          </ac:spMkLst>
        </pc:spChg>
        <pc:spChg chg="mod">
          <ac:chgData name="Robin De Mol" userId="2c82b0b9-abb7-4507-8675-77a0bb8e1f2c" providerId="ADAL" clId="{161A4404-FE41-2E47-B245-954B5CCEC577}" dt="2019-08-29T11:45:26.382" v="28"/>
          <ac:spMkLst>
            <pc:docMk/>
            <pc:sldMk cId="2174016741" sldId="307"/>
            <ac:spMk id="63" creationId="{00000000-0000-0000-0000-000000000000}"/>
          </ac:spMkLst>
        </pc:spChg>
        <pc:spChg chg="mod">
          <ac:chgData name="Robin De Mol" userId="2c82b0b9-abb7-4507-8675-77a0bb8e1f2c" providerId="ADAL" clId="{161A4404-FE41-2E47-B245-954B5CCEC577}" dt="2019-08-29T11:45:26.382" v="28"/>
          <ac:spMkLst>
            <pc:docMk/>
            <pc:sldMk cId="2174016741" sldId="307"/>
            <ac:spMk id="65" creationId="{00000000-0000-0000-0000-000000000000}"/>
          </ac:spMkLst>
        </pc:spChg>
        <pc:spChg chg="mod">
          <ac:chgData name="Robin De Mol" userId="2c82b0b9-abb7-4507-8675-77a0bb8e1f2c" providerId="ADAL" clId="{161A4404-FE41-2E47-B245-954B5CCEC577}" dt="2019-08-29T11:45:26.382" v="28"/>
          <ac:spMkLst>
            <pc:docMk/>
            <pc:sldMk cId="2174016741" sldId="307"/>
            <ac:spMk id="67" creationId="{00000000-0000-0000-0000-000000000000}"/>
          </ac:spMkLst>
        </pc:spChg>
        <pc:spChg chg="mod">
          <ac:chgData name="Robin De Mol" userId="2c82b0b9-abb7-4507-8675-77a0bb8e1f2c" providerId="ADAL" clId="{161A4404-FE41-2E47-B245-954B5CCEC577}" dt="2019-08-29T11:45:26.382" v="28"/>
          <ac:spMkLst>
            <pc:docMk/>
            <pc:sldMk cId="2174016741" sldId="307"/>
            <ac:spMk id="69" creationId="{00000000-0000-0000-0000-000000000000}"/>
          </ac:spMkLst>
        </pc:spChg>
        <pc:spChg chg="mod">
          <ac:chgData name="Robin De Mol" userId="2c82b0b9-abb7-4507-8675-77a0bb8e1f2c" providerId="ADAL" clId="{161A4404-FE41-2E47-B245-954B5CCEC577}" dt="2019-08-29T11:45:26.382" v="28"/>
          <ac:spMkLst>
            <pc:docMk/>
            <pc:sldMk cId="2174016741" sldId="307"/>
            <ac:spMk id="70" creationId="{00000000-0000-0000-0000-000000000000}"/>
          </ac:spMkLst>
        </pc:spChg>
        <pc:spChg chg="mod">
          <ac:chgData name="Robin De Mol" userId="2c82b0b9-abb7-4507-8675-77a0bb8e1f2c" providerId="ADAL" clId="{161A4404-FE41-2E47-B245-954B5CCEC577}" dt="2019-08-29T11:45:26.382" v="28"/>
          <ac:spMkLst>
            <pc:docMk/>
            <pc:sldMk cId="2174016741" sldId="307"/>
            <ac:spMk id="71" creationId="{00000000-0000-0000-0000-000000000000}"/>
          </ac:spMkLst>
        </pc:spChg>
        <pc:spChg chg="mod">
          <ac:chgData name="Robin De Mol" userId="2c82b0b9-abb7-4507-8675-77a0bb8e1f2c" providerId="ADAL" clId="{161A4404-FE41-2E47-B245-954B5CCEC577}" dt="2019-08-29T11:45:26.382" v="28"/>
          <ac:spMkLst>
            <pc:docMk/>
            <pc:sldMk cId="2174016741" sldId="307"/>
            <ac:spMk id="82" creationId="{00000000-0000-0000-0000-000000000000}"/>
          </ac:spMkLst>
        </pc:spChg>
        <pc:spChg chg="mod">
          <ac:chgData name="Robin De Mol" userId="2c82b0b9-abb7-4507-8675-77a0bb8e1f2c" providerId="ADAL" clId="{161A4404-FE41-2E47-B245-954B5CCEC577}" dt="2019-08-29T11:45:26.382" v="28"/>
          <ac:spMkLst>
            <pc:docMk/>
            <pc:sldMk cId="2174016741" sldId="307"/>
            <ac:spMk id="83" creationId="{00000000-0000-0000-0000-000000000000}"/>
          </ac:spMkLst>
        </pc:spChg>
        <pc:spChg chg="mod">
          <ac:chgData name="Robin De Mol" userId="2c82b0b9-abb7-4507-8675-77a0bb8e1f2c" providerId="ADAL" clId="{161A4404-FE41-2E47-B245-954B5CCEC577}" dt="2019-08-29T11:45:26.382" v="28"/>
          <ac:spMkLst>
            <pc:docMk/>
            <pc:sldMk cId="2174016741" sldId="307"/>
            <ac:spMk id="84" creationId="{00000000-0000-0000-0000-000000000000}"/>
          </ac:spMkLst>
        </pc:spChg>
        <pc:spChg chg="mod">
          <ac:chgData name="Robin De Mol" userId="2c82b0b9-abb7-4507-8675-77a0bb8e1f2c" providerId="ADAL" clId="{161A4404-FE41-2E47-B245-954B5CCEC577}" dt="2019-08-29T11:45:26.382" v="28"/>
          <ac:spMkLst>
            <pc:docMk/>
            <pc:sldMk cId="2174016741" sldId="307"/>
            <ac:spMk id="99" creationId="{00000000-0000-0000-0000-000000000000}"/>
          </ac:spMkLst>
        </pc:spChg>
        <pc:spChg chg="mod">
          <ac:chgData name="Robin De Mol" userId="2c82b0b9-abb7-4507-8675-77a0bb8e1f2c" providerId="ADAL" clId="{161A4404-FE41-2E47-B245-954B5CCEC577}" dt="2019-08-29T11:45:26.382" v="28"/>
          <ac:spMkLst>
            <pc:docMk/>
            <pc:sldMk cId="2174016741" sldId="307"/>
            <ac:spMk id="100" creationId="{00000000-0000-0000-0000-000000000000}"/>
          </ac:spMkLst>
        </pc:spChg>
        <pc:spChg chg="mod">
          <ac:chgData name="Robin De Mol" userId="2c82b0b9-abb7-4507-8675-77a0bb8e1f2c" providerId="ADAL" clId="{161A4404-FE41-2E47-B245-954B5CCEC577}" dt="2019-08-29T11:45:26.382" v="28"/>
          <ac:spMkLst>
            <pc:docMk/>
            <pc:sldMk cId="2174016741" sldId="307"/>
            <ac:spMk id="105" creationId="{00000000-0000-0000-0000-000000000000}"/>
          </ac:spMkLst>
        </pc:spChg>
        <pc:spChg chg="mod">
          <ac:chgData name="Robin De Mol" userId="2c82b0b9-abb7-4507-8675-77a0bb8e1f2c" providerId="ADAL" clId="{161A4404-FE41-2E47-B245-954B5CCEC577}" dt="2019-08-29T11:45:26.382" v="28"/>
          <ac:spMkLst>
            <pc:docMk/>
            <pc:sldMk cId="2174016741" sldId="307"/>
            <ac:spMk id="111" creationId="{00000000-0000-0000-0000-000000000000}"/>
          </ac:spMkLst>
        </pc:spChg>
        <pc:cxnChg chg="mod">
          <ac:chgData name="Robin De Mol" userId="2c82b0b9-abb7-4507-8675-77a0bb8e1f2c" providerId="ADAL" clId="{161A4404-FE41-2E47-B245-954B5CCEC577}" dt="2019-08-29T11:45:26.382" v="28"/>
          <ac:cxnSpMkLst>
            <pc:docMk/>
            <pc:sldMk cId="2174016741" sldId="307"/>
            <ac:cxnSpMk id="16"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17"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20"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23"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26"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29"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32"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33"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35"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36"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38"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41"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52"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53"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56"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60"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62"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64"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66"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68"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72"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75"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85"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88"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93"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96"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106"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112" creationId="{00000000-0000-0000-0000-000000000000}"/>
          </ac:cxnSpMkLst>
        </pc:cxnChg>
      </pc:sldChg>
      <pc:sldChg chg="addSp delSp modSp">
        <pc:chgData name="Robin De Mol" userId="2c82b0b9-abb7-4507-8675-77a0bb8e1f2c" providerId="ADAL" clId="{161A4404-FE41-2E47-B245-954B5CCEC577}" dt="2019-08-29T11:48:29.961" v="76"/>
        <pc:sldMkLst>
          <pc:docMk/>
          <pc:sldMk cId="2872322976" sldId="308"/>
        </pc:sldMkLst>
        <pc:spChg chg="add mod">
          <ac:chgData name="Robin De Mol" userId="2c82b0b9-abb7-4507-8675-77a0bb8e1f2c" providerId="ADAL" clId="{161A4404-FE41-2E47-B245-954B5CCEC577}" dt="2019-08-29T11:48:29.961" v="76"/>
          <ac:spMkLst>
            <pc:docMk/>
            <pc:sldMk cId="2872322976" sldId="308"/>
            <ac:spMk id="2" creationId="{96F66EC0-212C-A641-B9C3-9D89DF590C66}"/>
          </ac:spMkLst>
        </pc:spChg>
        <pc:spChg chg="mod">
          <ac:chgData name="Robin De Mol" userId="2c82b0b9-abb7-4507-8675-77a0bb8e1f2c" providerId="ADAL" clId="{161A4404-FE41-2E47-B245-954B5CCEC577}" dt="2019-08-29T11:46:13.353" v="32" actId="255"/>
          <ac:spMkLst>
            <pc:docMk/>
            <pc:sldMk cId="2872322976" sldId="308"/>
            <ac:spMk id="3" creationId="{00000000-0000-0000-0000-000000000000}"/>
          </ac:spMkLst>
        </pc:spChg>
        <pc:spChg chg="del">
          <ac:chgData name="Robin De Mol" userId="2c82b0b9-abb7-4507-8675-77a0bb8e1f2c" providerId="ADAL" clId="{161A4404-FE41-2E47-B245-954B5CCEC577}" dt="2019-08-29T11:26:28.561" v="0" actId="478"/>
          <ac:spMkLst>
            <pc:docMk/>
            <pc:sldMk cId="2872322976" sldId="308"/>
            <ac:spMk id="7" creationId="{C510004F-202A-4AF2-AFF9-08937698E016}"/>
          </ac:spMkLst>
        </pc:spChg>
      </pc:sldChg>
      <pc:sldChg chg="addSp modSp">
        <pc:chgData name="Robin De Mol" userId="2c82b0b9-abb7-4507-8675-77a0bb8e1f2c" providerId="ADAL" clId="{161A4404-FE41-2E47-B245-954B5CCEC577}" dt="2019-08-29T11:48:29.961" v="76"/>
        <pc:sldMkLst>
          <pc:docMk/>
          <pc:sldMk cId="3088475462" sldId="309"/>
        </pc:sldMkLst>
        <pc:spChg chg="add mod">
          <ac:chgData name="Robin De Mol" userId="2c82b0b9-abb7-4507-8675-77a0bb8e1f2c" providerId="ADAL" clId="{161A4404-FE41-2E47-B245-954B5CCEC577}" dt="2019-08-29T11:48:29.961" v="76"/>
          <ac:spMkLst>
            <pc:docMk/>
            <pc:sldMk cId="3088475462" sldId="309"/>
            <ac:spMk id="3" creationId="{005AE880-E734-7A4D-946C-5EDBF7071537}"/>
          </ac:spMkLst>
        </pc:spChg>
        <pc:spChg chg="mod">
          <ac:chgData name="Robin De Mol" userId="2c82b0b9-abb7-4507-8675-77a0bb8e1f2c" providerId="ADAL" clId="{161A4404-FE41-2E47-B245-954B5CCEC577}" dt="2019-08-29T11:45:26.382" v="28"/>
          <ac:spMkLst>
            <pc:docMk/>
            <pc:sldMk cId="3088475462" sldId="309"/>
            <ac:spMk id="4" creationId="{00000000-0000-0000-0000-000000000000}"/>
          </ac:spMkLst>
        </pc:spChg>
        <pc:spChg chg="mod">
          <ac:chgData name="Robin De Mol" userId="2c82b0b9-abb7-4507-8675-77a0bb8e1f2c" providerId="ADAL" clId="{161A4404-FE41-2E47-B245-954B5CCEC577}" dt="2019-08-29T11:45:26.382" v="28"/>
          <ac:spMkLst>
            <pc:docMk/>
            <pc:sldMk cId="3088475462" sldId="309"/>
            <ac:spMk id="5" creationId="{00000000-0000-0000-0000-000000000000}"/>
          </ac:spMkLst>
        </pc:spChg>
        <pc:spChg chg="mod">
          <ac:chgData name="Robin De Mol" userId="2c82b0b9-abb7-4507-8675-77a0bb8e1f2c" providerId="ADAL" clId="{161A4404-FE41-2E47-B245-954B5CCEC577}" dt="2019-08-29T11:45:26.382" v="28"/>
          <ac:spMkLst>
            <pc:docMk/>
            <pc:sldMk cId="3088475462" sldId="309"/>
            <ac:spMk id="9" creationId="{00000000-0000-0000-0000-000000000000}"/>
          </ac:spMkLst>
        </pc:spChg>
        <pc:spChg chg="mod">
          <ac:chgData name="Robin De Mol" userId="2c82b0b9-abb7-4507-8675-77a0bb8e1f2c" providerId="ADAL" clId="{161A4404-FE41-2E47-B245-954B5CCEC577}" dt="2019-08-29T11:45:26.382" v="28"/>
          <ac:spMkLst>
            <pc:docMk/>
            <pc:sldMk cId="3088475462" sldId="309"/>
            <ac:spMk id="14" creationId="{00000000-0000-0000-0000-000000000000}"/>
          </ac:spMkLst>
        </pc:spChg>
        <pc:spChg chg="mod">
          <ac:chgData name="Robin De Mol" userId="2c82b0b9-abb7-4507-8675-77a0bb8e1f2c" providerId="ADAL" clId="{161A4404-FE41-2E47-B245-954B5CCEC577}" dt="2019-08-29T11:45:26.382" v="28"/>
          <ac:spMkLst>
            <pc:docMk/>
            <pc:sldMk cId="3088475462" sldId="309"/>
            <ac:spMk id="26" creationId="{00000000-0000-0000-0000-000000000000}"/>
          </ac:spMkLst>
        </pc:spChg>
        <pc:spChg chg="mod">
          <ac:chgData name="Robin De Mol" userId="2c82b0b9-abb7-4507-8675-77a0bb8e1f2c" providerId="ADAL" clId="{161A4404-FE41-2E47-B245-954B5CCEC577}" dt="2019-08-29T11:45:26.382" v="28"/>
          <ac:spMkLst>
            <pc:docMk/>
            <pc:sldMk cId="3088475462" sldId="309"/>
            <ac:spMk id="27" creationId="{00000000-0000-0000-0000-000000000000}"/>
          </ac:spMkLst>
        </pc:spChg>
        <pc:spChg chg="mod">
          <ac:chgData name="Robin De Mol" userId="2c82b0b9-abb7-4507-8675-77a0bb8e1f2c" providerId="ADAL" clId="{161A4404-FE41-2E47-B245-954B5CCEC577}" dt="2019-08-29T11:45:26.382" v="28"/>
          <ac:spMkLst>
            <pc:docMk/>
            <pc:sldMk cId="3088475462" sldId="309"/>
            <ac:spMk id="48" creationId="{00000000-0000-0000-0000-000000000000}"/>
          </ac:spMkLst>
        </pc:spChg>
        <pc:spChg chg="mod">
          <ac:chgData name="Robin De Mol" userId="2c82b0b9-abb7-4507-8675-77a0bb8e1f2c" providerId="ADAL" clId="{161A4404-FE41-2E47-B245-954B5CCEC577}" dt="2019-08-29T11:45:26.382" v="28"/>
          <ac:spMkLst>
            <pc:docMk/>
            <pc:sldMk cId="3088475462" sldId="309"/>
            <ac:spMk id="49" creationId="{00000000-0000-0000-0000-000000000000}"/>
          </ac:spMkLst>
        </pc:spChg>
        <pc:spChg chg="mod">
          <ac:chgData name="Robin De Mol" userId="2c82b0b9-abb7-4507-8675-77a0bb8e1f2c" providerId="ADAL" clId="{161A4404-FE41-2E47-B245-954B5CCEC577}" dt="2019-08-29T11:45:26.382" v="28"/>
          <ac:spMkLst>
            <pc:docMk/>
            <pc:sldMk cId="3088475462" sldId="309"/>
            <ac:spMk id="50" creationId="{00000000-0000-0000-0000-000000000000}"/>
          </ac:spMkLst>
        </pc:spChg>
        <pc:spChg chg="mod">
          <ac:chgData name="Robin De Mol" userId="2c82b0b9-abb7-4507-8675-77a0bb8e1f2c" providerId="ADAL" clId="{161A4404-FE41-2E47-B245-954B5CCEC577}" dt="2019-08-29T11:45:26.382" v="28"/>
          <ac:spMkLst>
            <pc:docMk/>
            <pc:sldMk cId="3088475462" sldId="309"/>
            <ac:spMk id="51" creationId="{00000000-0000-0000-0000-000000000000}"/>
          </ac:spMkLst>
        </pc:spChg>
        <pc:spChg chg="mod">
          <ac:chgData name="Robin De Mol" userId="2c82b0b9-abb7-4507-8675-77a0bb8e1f2c" providerId="ADAL" clId="{161A4404-FE41-2E47-B245-954B5CCEC577}" dt="2019-08-29T11:45:26.382" v="28"/>
          <ac:spMkLst>
            <pc:docMk/>
            <pc:sldMk cId="3088475462" sldId="309"/>
            <ac:spMk id="62" creationId="{00000000-0000-0000-0000-000000000000}"/>
          </ac:spMkLst>
        </pc:spChg>
        <pc:spChg chg="mod">
          <ac:chgData name="Robin De Mol" userId="2c82b0b9-abb7-4507-8675-77a0bb8e1f2c" providerId="ADAL" clId="{161A4404-FE41-2E47-B245-954B5CCEC577}" dt="2019-08-29T11:45:26.382" v="28"/>
          <ac:spMkLst>
            <pc:docMk/>
            <pc:sldMk cId="3088475462" sldId="309"/>
            <ac:spMk id="63" creationId="{00000000-0000-0000-0000-000000000000}"/>
          </ac:spMkLst>
        </pc:spChg>
        <pc:spChg chg="mod">
          <ac:chgData name="Robin De Mol" userId="2c82b0b9-abb7-4507-8675-77a0bb8e1f2c" providerId="ADAL" clId="{161A4404-FE41-2E47-B245-954B5CCEC577}" dt="2019-08-29T11:45:26.382" v="28"/>
          <ac:spMkLst>
            <pc:docMk/>
            <pc:sldMk cId="3088475462" sldId="309"/>
            <ac:spMk id="69" creationId="{00000000-0000-0000-0000-000000000000}"/>
          </ac:spMkLst>
        </pc:spChg>
        <pc:spChg chg="mod">
          <ac:chgData name="Robin De Mol" userId="2c82b0b9-abb7-4507-8675-77a0bb8e1f2c" providerId="ADAL" clId="{161A4404-FE41-2E47-B245-954B5CCEC577}" dt="2019-08-29T11:45:26.382" v="28"/>
          <ac:spMkLst>
            <pc:docMk/>
            <pc:sldMk cId="3088475462" sldId="309"/>
            <ac:spMk id="74" creationId="{00000000-0000-0000-0000-000000000000}"/>
          </ac:spMkLst>
        </pc:spChg>
        <pc:spChg chg="mod">
          <ac:chgData name="Robin De Mol" userId="2c82b0b9-abb7-4507-8675-77a0bb8e1f2c" providerId="ADAL" clId="{161A4404-FE41-2E47-B245-954B5CCEC577}" dt="2019-08-29T11:45:26.382" v="28"/>
          <ac:spMkLst>
            <pc:docMk/>
            <pc:sldMk cId="3088475462" sldId="309"/>
            <ac:spMk id="83" creationId="{00000000-0000-0000-0000-000000000000}"/>
          </ac:spMkLst>
        </pc:spChg>
        <pc:spChg chg="mod">
          <ac:chgData name="Robin De Mol" userId="2c82b0b9-abb7-4507-8675-77a0bb8e1f2c" providerId="ADAL" clId="{161A4404-FE41-2E47-B245-954B5CCEC577}" dt="2019-08-29T11:45:26.382" v="28"/>
          <ac:spMkLst>
            <pc:docMk/>
            <pc:sldMk cId="3088475462" sldId="309"/>
            <ac:spMk id="84" creationId="{00000000-0000-0000-0000-000000000000}"/>
          </ac:spMkLst>
        </pc:spChg>
        <pc:spChg chg="mod">
          <ac:chgData name="Robin De Mol" userId="2c82b0b9-abb7-4507-8675-77a0bb8e1f2c" providerId="ADAL" clId="{161A4404-FE41-2E47-B245-954B5CCEC577}" dt="2019-08-29T11:45:26.382" v="28"/>
          <ac:spMkLst>
            <pc:docMk/>
            <pc:sldMk cId="3088475462" sldId="309"/>
            <ac:spMk id="88" creationId="{00000000-0000-0000-0000-000000000000}"/>
          </ac:spMkLst>
        </pc:spChg>
        <pc:spChg chg="mod">
          <ac:chgData name="Robin De Mol" userId="2c82b0b9-abb7-4507-8675-77a0bb8e1f2c" providerId="ADAL" clId="{161A4404-FE41-2E47-B245-954B5CCEC577}" dt="2019-08-29T11:45:26.382" v="28"/>
          <ac:spMkLst>
            <pc:docMk/>
            <pc:sldMk cId="3088475462" sldId="309"/>
            <ac:spMk id="98" creationId="{00000000-0000-0000-0000-000000000000}"/>
          </ac:spMkLst>
        </pc:spChg>
        <pc:spChg chg="mod">
          <ac:chgData name="Robin De Mol" userId="2c82b0b9-abb7-4507-8675-77a0bb8e1f2c" providerId="ADAL" clId="{161A4404-FE41-2E47-B245-954B5CCEC577}" dt="2019-08-29T11:45:26.382" v="28"/>
          <ac:spMkLst>
            <pc:docMk/>
            <pc:sldMk cId="3088475462" sldId="309"/>
            <ac:spMk id="102" creationId="{00000000-0000-0000-0000-000000000000}"/>
          </ac:spMkLst>
        </pc:spChg>
        <pc:spChg chg="mod">
          <ac:chgData name="Robin De Mol" userId="2c82b0b9-abb7-4507-8675-77a0bb8e1f2c" providerId="ADAL" clId="{161A4404-FE41-2E47-B245-954B5CCEC577}" dt="2019-08-29T11:45:26.382" v="28"/>
          <ac:spMkLst>
            <pc:docMk/>
            <pc:sldMk cId="3088475462" sldId="309"/>
            <ac:spMk id="111" creationId="{00000000-0000-0000-0000-000000000000}"/>
          </ac:spMkLst>
        </pc:spChg>
        <pc:spChg chg="mod">
          <ac:chgData name="Robin De Mol" userId="2c82b0b9-abb7-4507-8675-77a0bb8e1f2c" providerId="ADAL" clId="{161A4404-FE41-2E47-B245-954B5CCEC577}" dt="2019-08-29T11:45:26.382" v="28"/>
          <ac:spMkLst>
            <pc:docMk/>
            <pc:sldMk cId="3088475462" sldId="309"/>
            <ac:spMk id="112" creationId="{00000000-0000-0000-0000-000000000000}"/>
          </ac:spMkLst>
        </pc:spChg>
        <pc:spChg chg="mod">
          <ac:chgData name="Robin De Mol" userId="2c82b0b9-abb7-4507-8675-77a0bb8e1f2c" providerId="ADAL" clId="{161A4404-FE41-2E47-B245-954B5CCEC577}" dt="2019-08-29T11:45:26.382" v="28"/>
          <ac:spMkLst>
            <pc:docMk/>
            <pc:sldMk cId="3088475462" sldId="309"/>
            <ac:spMk id="113" creationId="{00000000-0000-0000-0000-000000000000}"/>
          </ac:spMkLst>
        </pc:spChg>
        <pc:spChg chg="mod">
          <ac:chgData name="Robin De Mol" userId="2c82b0b9-abb7-4507-8675-77a0bb8e1f2c" providerId="ADAL" clId="{161A4404-FE41-2E47-B245-954B5CCEC577}" dt="2019-08-29T11:45:26.382" v="28"/>
          <ac:spMkLst>
            <pc:docMk/>
            <pc:sldMk cId="3088475462" sldId="309"/>
            <ac:spMk id="114" creationId="{00000000-0000-0000-0000-000000000000}"/>
          </ac:spMkLst>
        </pc:spChg>
        <pc:spChg chg="mod">
          <ac:chgData name="Robin De Mol" userId="2c82b0b9-abb7-4507-8675-77a0bb8e1f2c" providerId="ADAL" clId="{161A4404-FE41-2E47-B245-954B5CCEC577}" dt="2019-08-29T11:45:26.382" v="28"/>
          <ac:spMkLst>
            <pc:docMk/>
            <pc:sldMk cId="3088475462" sldId="309"/>
            <ac:spMk id="132" creationId="{00000000-0000-0000-0000-000000000000}"/>
          </ac:spMkLst>
        </pc:spChg>
        <pc:spChg chg="mod">
          <ac:chgData name="Robin De Mol" userId="2c82b0b9-abb7-4507-8675-77a0bb8e1f2c" providerId="ADAL" clId="{161A4404-FE41-2E47-B245-954B5CCEC577}" dt="2019-08-29T11:45:26.382" v="28"/>
          <ac:spMkLst>
            <pc:docMk/>
            <pc:sldMk cId="3088475462" sldId="309"/>
            <ac:spMk id="133" creationId="{00000000-0000-0000-0000-000000000000}"/>
          </ac:spMkLst>
        </pc:spChg>
        <pc:spChg chg="mod">
          <ac:chgData name="Robin De Mol" userId="2c82b0b9-abb7-4507-8675-77a0bb8e1f2c" providerId="ADAL" clId="{161A4404-FE41-2E47-B245-954B5CCEC577}" dt="2019-08-29T11:45:26.382" v="28"/>
          <ac:spMkLst>
            <pc:docMk/>
            <pc:sldMk cId="3088475462" sldId="309"/>
            <ac:spMk id="134" creationId="{00000000-0000-0000-0000-000000000000}"/>
          </ac:spMkLst>
        </pc:spChg>
        <pc:spChg chg="mod">
          <ac:chgData name="Robin De Mol" userId="2c82b0b9-abb7-4507-8675-77a0bb8e1f2c" providerId="ADAL" clId="{161A4404-FE41-2E47-B245-954B5CCEC577}" dt="2019-08-29T11:45:26.382" v="28"/>
          <ac:spMkLst>
            <pc:docMk/>
            <pc:sldMk cId="3088475462" sldId="309"/>
            <ac:spMk id="135" creationId="{00000000-0000-0000-0000-000000000000}"/>
          </ac:spMkLst>
        </pc:spChg>
        <pc:spChg chg="mod">
          <ac:chgData name="Robin De Mol" userId="2c82b0b9-abb7-4507-8675-77a0bb8e1f2c" providerId="ADAL" clId="{161A4404-FE41-2E47-B245-954B5CCEC577}" dt="2019-08-29T11:45:26.382" v="28"/>
          <ac:spMkLst>
            <pc:docMk/>
            <pc:sldMk cId="3088475462" sldId="309"/>
            <ac:spMk id="136" creationId="{00000000-0000-0000-0000-000000000000}"/>
          </ac:spMkLst>
        </pc:spChg>
        <pc:spChg chg="mod">
          <ac:chgData name="Robin De Mol" userId="2c82b0b9-abb7-4507-8675-77a0bb8e1f2c" providerId="ADAL" clId="{161A4404-FE41-2E47-B245-954B5CCEC577}" dt="2019-08-29T11:45:26.382" v="28"/>
          <ac:spMkLst>
            <pc:docMk/>
            <pc:sldMk cId="3088475462" sldId="309"/>
            <ac:spMk id="137" creationId="{00000000-0000-0000-0000-000000000000}"/>
          </ac:spMkLst>
        </pc:spChg>
        <pc:spChg chg="mod">
          <ac:chgData name="Robin De Mol" userId="2c82b0b9-abb7-4507-8675-77a0bb8e1f2c" providerId="ADAL" clId="{161A4404-FE41-2E47-B245-954B5CCEC577}" dt="2019-08-29T11:45:26.382" v="28"/>
          <ac:spMkLst>
            <pc:docMk/>
            <pc:sldMk cId="3088475462" sldId="309"/>
            <ac:spMk id="144" creationId="{00000000-0000-0000-0000-000000000000}"/>
          </ac:spMkLst>
        </pc:spChg>
        <pc:spChg chg="mod">
          <ac:chgData name="Robin De Mol" userId="2c82b0b9-abb7-4507-8675-77a0bb8e1f2c" providerId="ADAL" clId="{161A4404-FE41-2E47-B245-954B5CCEC577}" dt="2019-08-29T11:45:26.382" v="28"/>
          <ac:spMkLst>
            <pc:docMk/>
            <pc:sldMk cId="3088475462" sldId="309"/>
            <ac:spMk id="148" creationId="{00000000-0000-0000-0000-000000000000}"/>
          </ac:spMkLst>
        </pc:spChg>
        <pc:spChg chg="mod">
          <ac:chgData name="Robin De Mol" userId="2c82b0b9-abb7-4507-8675-77a0bb8e1f2c" providerId="ADAL" clId="{161A4404-FE41-2E47-B245-954B5CCEC577}" dt="2019-08-29T11:45:26.382" v="28"/>
          <ac:spMkLst>
            <pc:docMk/>
            <pc:sldMk cId="3088475462" sldId="309"/>
            <ac:spMk id="149" creationId="{00000000-0000-0000-0000-000000000000}"/>
          </ac:spMkLst>
        </pc:spChg>
        <pc:spChg chg="mod">
          <ac:chgData name="Robin De Mol" userId="2c82b0b9-abb7-4507-8675-77a0bb8e1f2c" providerId="ADAL" clId="{161A4404-FE41-2E47-B245-954B5CCEC577}" dt="2019-08-29T11:45:26.382" v="28"/>
          <ac:spMkLst>
            <pc:docMk/>
            <pc:sldMk cId="3088475462" sldId="309"/>
            <ac:spMk id="152" creationId="{00000000-0000-0000-0000-000000000000}"/>
          </ac:spMkLst>
        </pc:spChg>
        <pc:spChg chg="mod">
          <ac:chgData name="Robin De Mol" userId="2c82b0b9-abb7-4507-8675-77a0bb8e1f2c" providerId="ADAL" clId="{161A4404-FE41-2E47-B245-954B5CCEC577}" dt="2019-08-29T11:45:26.382" v="28"/>
          <ac:spMkLst>
            <pc:docMk/>
            <pc:sldMk cId="3088475462" sldId="309"/>
            <ac:spMk id="164" creationId="{00000000-0000-0000-0000-000000000000}"/>
          </ac:spMkLst>
        </pc:spChg>
        <pc:spChg chg="mod">
          <ac:chgData name="Robin De Mol" userId="2c82b0b9-abb7-4507-8675-77a0bb8e1f2c" providerId="ADAL" clId="{161A4404-FE41-2E47-B245-954B5CCEC577}" dt="2019-08-29T11:45:26.382" v="28"/>
          <ac:spMkLst>
            <pc:docMk/>
            <pc:sldMk cId="3088475462" sldId="309"/>
            <ac:spMk id="178" creationId="{00000000-0000-0000-0000-000000000000}"/>
          </ac:spMkLst>
        </pc:spChg>
        <pc:spChg chg="mod">
          <ac:chgData name="Robin De Mol" userId="2c82b0b9-abb7-4507-8675-77a0bb8e1f2c" providerId="ADAL" clId="{161A4404-FE41-2E47-B245-954B5CCEC577}" dt="2019-08-29T11:45:26.382" v="28"/>
          <ac:spMkLst>
            <pc:docMk/>
            <pc:sldMk cId="3088475462" sldId="309"/>
            <ac:spMk id="180" creationId="{00000000-0000-0000-0000-000000000000}"/>
          </ac:spMkLst>
        </pc:spChg>
        <pc:spChg chg="mod">
          <ac:chgData name="Robin De Mol" userId="2c82b0b9-abb7-4507-8675-77a0bb8e1f2c" providerId="ADAL" clId="{161A4404-FE41-2E47-B245-954B5CCEC577}" dt="2019-08-29T11:45:26.382" v="28"/>
          <ac:spMkLst>
            <pc:docMk/>
            <pc:sldMk cId="3088475462" sldId="309"/>
            <ac:spMk id="188" creationId="{00000000-0000-0000-0000-000000000000}"/>
          </ac:spMkLst>
        </pc:spChg>
        <pc:cxnChg chg="mod">
          <ac:chgData name="Robin De Mol" userId="2c82b0b9-abb7-4507-8675-77a0bb8e1f2c" providerId="ADAL" clId="{161A4404-FE41-2E47-B245-954B5CCEC577}" dt="2019-08-29T11:45:26.382" v="28"/>
          <ac:cxnSpMkLst>
            <pc:docMk/>
            <pc:sldMk cId="3088475462" sldId="309"/>
            <ac:cxnSpMk id="6"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10"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15"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32"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36"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52"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55"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58"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64"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70"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73"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85"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89"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99"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103"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106"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109"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110"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119"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123"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126"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129"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138"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145"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151"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153"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165"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170"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177"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189" creationId="{00000000-0000-0000-0000-000000000000}"/>
          </ac:cxnSpMkLst>
        </pc:cxnChg>
      </pc:sldChg>
      <pc:sldChg chg="addSp modSp">
        <pc:chgData name="Robin De Mol" userId="2c82b0b9-abb7-4507-8675-77a0bb8e1f2c" providerId="ADAL" clId="{161A4404-FE41-2E47-B245-954B5CCEC577}" dt="2019-08-29T11:48:29.961" v="76"/>
        <pc:sldMkLst>
          <pc:docMk/>
          <pc:sldMk cId="1608855088" sldId="310"/>
        </pc:sldMkLst>
        <pc:spChg chg="add mod">
          <ac:chgData name="Robin De Mol" userId="2c82b0b9-abb7-4507-8675-77a0bb8e1f2c" providerId="ADAL" clId="{161A4404-FE41-2E47-B245-954B5CCEC577}" dt="2019-08-29T11:48:29.961" v="76"/>
          <ac:spMkLst>
            <pc:docMk/>
            <pc:sldMk cId="1608855088" sldId="310"/>
            <ac:spMk id="3" creationId="{3C3F9802-40E3-2F42-9190-599837E584BB}"/>
          </ac:spMkLst>
        </pc:spChg>
        <pc:spChg chg="mod">
          <ac:chgData name="Robin De Mol" userId="2c82b0b9-abb7-4507-8675-77a0bb8e1f2c" providerId="ADAL" clId="{161A4404-FE41-2E47-B245-954B5CCEC577}" dt="2019-08-29T11:45:26.382" v="28"/>
          <ac:spMkLst>
            <pc:docMk/>
            <pc:sldMk cId="1608855088" sldId="310"/>
            <ac:spMk id="4" creationId="{00000000-0000-0000-0000-000000000000}"/>
          </ac:spMkLst>
        </pc:spChg>
        <pc:spChg chg="mod">
          <ac:chgData name="Robin De Mol" userId="2c82b0b9-abb7-4507-8675-77a0bb8e1f2c" providerId="ADAL" clId="{161A4404-FE41-2E47-B245-954B5CCEC577}" dt="2019-08-29T11:45:26.382" v="28"/>
          <ac:spMkLst>
            <pc:docMk/>
            <pc:sldMk cId="1608855088" sldId="310"/>
            <ac:spMk id="5" creationId="{00000000-0000-0000-0000-000000000000}"/>
          </ac:spMkLst>
        </pc:spChg>
        <pc:spChg chg="mod">
          <ac:chgData name="Robin De Mol" userId="2c82b0b9-abb7-4507-8675-77a0bb8e1f2c" providerId="ADAL" clId="{161A4404-FE41-2E47-B245-954B5CCEC577}" dt="2019-08-29T11:45:26.382" v="28"/>
          <ac:spMkLst>
            <pc:docMk/>
            <pc:sldMk cId="1608855088" sldId="310"/>
            <ac:spMk id="6" creationId="{00000000-0000-0000-0000-000000000000}"/>
          </ac:spMkLst>
        </pc:spChg>
        <pc:spChg chg="mod">
          <ac:chgData name="Robin De Mol" userId="2c82b0b9-abb7-4507-8675-77a0bb8e1f2c" providerId="ADAL" clId="{161A4404-FE41-2E47-B245-954B5CCEC577}" dt="2019-08-29T11:45:26.382" v="28"/>
          <ac:spMkLst>
            <pc:docMk/>
            <pc:sldMk cId="1608855088" sldId="310"/>
            <ac:spMk id="7" creationId="{00000000-0000-0000-0000-000000000000}"/>
          </ac:spMkLst>
        </pc:spChg>
        <pc:spChg chg="mod">
          <ac:chgData name="Robin De Mol" userId="2c82b0b9-abb7-4507-8675-77a0bb8e1f2c" providerId="ADAL" clId="{161A4404-FE41-2E47-B245-954B5CCEC577}" dt="2019-08-29T11:45:26.382" v="28"/>
          <ac:spMkLst>
            <pc:docMk/>
            <pc:sldMk cId="1608855088" sldId="310"/>
            <ac:spMk id="8" creationId="{00000000-0000-0000-0000-000000000000}"/>
          </ac:spMkLst>
        </pc:spChg>
        <pc:spChg chg="mod">
          <ac:chgData name="Robin De Mol" userId="2c82b0b9-abb7-4507-8675-77a0bb8e1f2c" providerId="ADAL" clId="{161A4404-FE41-2E47-B245-954B5CCEC577}" dt="2019-08-29T11:45:26.382" v="28"/>
          <ac:spMkLst>
            <pc:docMk/>
            <pc:sldMk cId="1608855088" sldId="310"/>
            <ac:spMk id="9" creationId="{00000000-0000-0000-0000-000000000000}"/>
          </ac:spMkLst>
        </pc:spChg>
        <pc:spChg chg="mod">
          <ac:chgData name="Robin De Mol" userId="2c82b0b9-abb7-4507-8675-77a0bb8e1f2c" providerId="ADAL" clId="{161A4404-FE41-2E47-B245-954B5CCEC577}" dt="2019-08-29T11:45:26.382" v="28"/>
          <ac:spMkLst>
            <pc:docMk/>
            <pc:sldMk cId="1608855088" sldId="310"/>
            <ac:spMk id="10" creationId="{00000000-0000-0000-0000-000000000000}"/>
          </ac:spMkLst>
        </pc:spChg>
        <pc:spChg chg="mod">
          <ac:chgData name="Robin De Mol" userId="2c82b0b9-abb7-4507-8675-77a0bb8e1f2c" providerId="ADAL" clId="{161A4404-FE41-2E47-B245-954B5CCEC577}" dt="2019-08-29T11:45:26.382" v="28"/>
          <ac:spMkLst>
            <pc:docMk/>
            <pc:sldMk cId="1608855088" sldId="310"/>
            <ac:spMk id="11" creationId="{00000000-0000-0000-0000-000000000000}"/>
          </ac:spMkLst>
        </pc:spChg>
        <pc:spChg chg="mod">
          <ac:chgData name="Robin De Mol" userId="2c82b0b9-abb7-4507-8675-77a0bb8e1f2c" providerId="ADAL" clId="{161A4404-FE41-2E47-B245-954B5CCEC577}" dt="2019-08-29T11:45:26.382" v="28"/>
          <ac:spMkLst>
            <pc:docMk/>
            <pc:sldMk cId="1608855088" sldId="310"/>
            <ac:spMk id="32" creationId="{00000000-0000-0000-0000-000000000000}"/>
          </ac:spMkLst>
        </pc:spChg>
        <pc:spChg chg="mod">
          <ac:chgData name="Robin De Mol" userId="2c82b0b9-abb7-4507-8675-77a0bb8e1f2c" providerId="ADAL" clId="{161A4404-FE41-2E47-B245-954B5CCEC577}" dt="2019-08-29T11:45:26.382" v="28"/>
          <ac:spMkLst>
            <pc:docMk/>
            <pc:sldMk cId="1608855088" sldId="310"/>
            <ac:spMk id="37" creationId="{00000000-0000-0000-0000-000000000000}"/>
          </ac:spMkLst>
        </pc:spChg>
        <pc:spChg chg="mod">
          <ac:chgData name="Robin De Mol" userId="2c82b0b9-abb7-4507-8675-77a0bb8e1f2c" providerId="ADAL" clId="{161A4404-FE41-2E47-B245-954B5CCEC577}" dt="2019-08-29T11:45:26.382" v="28"/>
          <ac:spMkLst>
            <pc:docMk/>
            <pc:sldMk cId="1608855088" sldId="310"/>
            <ac:spMk id="39" creationId="{00000000-0000-0000-0000-000000000000}"/>
          </ac:spMkLst>
        </pc:spChg>
        <pc:spChg chg="mod">
          <ac:chgData name="Robin De Mol" userId="2c82b0b9-abb7-4507-8675-77a0bb8e1f2c" providerId="ADAL" clId="{161A4404-FE41-2E47-B245-954B5CCEC577}" dt="2019-08-29T11:45:26.382" v="28"/>
          <ac:spMkLst>
            <pc:docMk/>
            <pc:sldMk cId="1608855088" sldId="310"/>
            <ac:spMk id="41" creationId="{00000000-0000-0000-0000-000000000000}"/>
          </ac:spMkLst>
        </pc:spChg>
        <pc:spChg chg="mod">
          <ac:chgData name="Robin De Mol" userId="2c82b0b9-abb7-4507-8675-77a0bb8e1f2c" providerId="ADAL" clId="{161A4404-FE41-2E47-B245-954B5CCEC577}" dt="2019-08-29T11:45:26.382" v="28"/>
          <ac:spMkLst>
            <pc:docMk/>
            <pc:sldMk cId="1608855088" sldId="310"/>
            <ac:spMk id="76" creationId="{00000000-0000-0000-0000-000000000000}"/>
          </ac:spMkLst>
        </pc:spChg>
        <pc:spChg chg="mod">
          <ac:chgData name="Robin De Mol" userId="2c82b0b9-abb7-4507-8675-77a0bb8e1f2c" providerId="ADAL" clId="{161A4404-FE41-2E47-B245-954B5CCEC577}" dt="2019-08-29T11:45:26.382" v="28"/>
          <ac:spMkLst>
            <pc:docMk/>
            <pc:sldMk cId="1608855088" sldId="310"/>
            <ac:spMk id="83" creationId="{00000000-0000-0000-0000-000000000000}"/>
          </ac:spMkLst>
        </pc:spChg>
        <pc:spChg chg="mod">
          <ac:chgData name="Robin De Mol" userId="2c82b0b9-abb7-4507-8675-77a0bb8e1f2c" providerId="ADAL" clId="{161A4404-FE41-2E47-B245-954B5CCEC577}" dt="2019-08-29T11:45:26.382" v="28"/>
          <ac:spMkLst>
            <pc:docMk/>
            <pc:sldMk cId="1608855088" sldId="310"/>
            <ac:spMk id="87" creationId="{00000000-0000-0000-0000-000000000000}"/>
          </ac:spMkLst>
        </pc:spChg>
        <pc:spChg chg="mod">
          <ac:chgData name="Robin De Mol" userId="2c82b0b9-abb7-4507-8675-77a0bb8e1f2c" providerId="ADAL" clId="{161A4404-FE41-2E47-B245-954B5CCEC577}" dt="2019-08-29T11:45:26.382" v="28"/>
          <ac:spMkLst>
            <pc:docMk/>
            <pc:sldMk cId="1608855088" sldId="310"/>
            <ac:spMk id="101" creationId="{00000000-0000-0000-0000-000000000000}"/>
          </ac:spMkLst>
        </pc:spChg>
        <pc:spChg chg="mod">
          <ac:chgData name="Robin De Mol" userId="2c82b0b9-abb7-4507-8675-77a0bb8e1f2c" providerId="ADAL" clId="{161A4404-FE41-2E47-B245-954B5CCEC577}" dt="2019-08-29T11:45:26.382" v="28"/>
          <ac:spMkLst>
            <pc:docMk/>
            <pc:sldMk cId="1608855088" sldId="310"/>
            <ac:spMk id="102" creationId="{00000000-0000-0000-0000-000000000000}"/>
          </ac:spMkLst>
        </pc:spChg>
        <pc:spChg chg="mod">
          <ac:chgData name="Robin De Mol" userId="2c82b0b9-abb7-4507-8675-77a0bb8e1f2c" providerId="ADAL" clId="{161A4404-FE41-2E47-B245-954B5CCEC577}" dt="2019-08-29T11:45:26.382" v="28"/>
          <ac:spMkLst>
            <pc:docMk/>
            <pc:sldMk cId="1608855088" sldId="310"/>
            <ac:spMk id="103" creationId="{00000000-0000-0000-0000-000000000000}"/>
          </ac:spMkLst>
        </pc:spChg>
        <pc:spChg chg="mod">
          <ac:chgData name="Robin De Mol" userId="2c82b0b9-abb7-4507-8675-77a0bb8e1f2c" providerId="ADAL" clId="{161A4404-FE41-2E47-B245-954B5CCEC577}" dt="2019-08-29T11:45:26.382" v="28"/>
          <ac:spMkLst>
            <pc:docMk/>
            <pc:sldMk cId="1608855088" sldId="310"/>
            <ac:spMk id="104" creationId="{00000000-0000-0000-0000-000000000000}"/>
          </ac:spMkLst>
        </pc:spChg>
        <pc:spChg chg="mod">
          <ac:chgData name="Robin De Mol" userId="2c82b0b9-abb7-4507-8675-77a0bb8e1f2c" providerId="ADAL" clId="{161A4404-FE41-2E47-B245-954B5CCEC577}" dt="2019-08-29T11:45:26.382" v="28"/>
          <ac:spMkLst>
            <pc:docMk/>
            <pc:sldMk cId="1608855088" sldId="310"/>
            <ac:spMk id="105" creationId="{00000000-0000-0000-0000-000000000000}"/>
          </ac:spMkLst>
        </pc:spChg>
        <pc:spChg chg="mod">
          <ac:chgData name="Robin De Mol" userId="2c82b0b9-abb7-4507-8675-77a0bb8e1f2c" providerId="ADAL" clId="{161A4404-FE41-2E47-B245-954B5CCEC577}" dt="2019-08-29T11:45:26.382" v="28"/>
          <ac:spMkLst>
            <pc:docMk/>
            <pc:sldMk cId="1608855088" sldId="310"/>
            <ac:spMk id="106" creationId="{00000000-0000-0000-0000-000000000000}"/>
          </ac:spMkLst>
        </pc:spChg>
        <pc:spChg chg="mod">
          <ac:chgData name="Robin De Mol" userId="2c82b0b9-abb7-4507-8675-77a0bb8e1f2c" providerId="ADAL" clId="{161A4404-FE41-2E47-B245-954B5CCEC577}" dt="2019-08-29T11:45:26.382" v="28"/>
          <ac:spMkLst>
            <pc:docMk/>
            <pc:sldMk cId="1608855088" sldId="310"/>
            <ac:spMk id="108" creationId="{00000000-0000-0000-0000-000000000000}"/>
          </ac:spMkLst>
        </pc:spChg>
        <pc:spChg chg="mod">
          <ac:chgData name="Robin De Mol" userId="2c82b0b9-abb7-4507-8675-77a0bb8e1f2c" providerId="ADAL" clId="{161A4404-FE41-2E47-B245-954B5CCEC577}" dt="2019-08-29T11:45:26.382" v="28"/>
          <ac:spMkLst>
            <pc:docMk/>
            <pc:sldMk cId="1608855088" sldId="310"/>
            <ac:spMk id="113" creationId="{00000000-0000-0000-0000-000000000000}"/>
          </ac:spMkLst>
        </pc:spChg>
        <pc:cxnChg chg="mod">
          <ac:chgData name="Robin De Mol" userId="2c82b0b9-abb7-4507-8675-77a0bb8e1f2c" providerId="ADAL" clId="{161A4404-FE41-2E47-B245-954B5CCEC577}" dt="2019-08-29T11:45:26.382" v="28"/>
          <ac:cxnSpMkLst>
            <pc:docMk/>
            <pc:sldMk cId="1608855088" sldId="310"/>
            <ac:cxnSpMk id="12" creationId="{00000000-0000-0000-0000-000000000000}"/>
          </ac:cxnSpMkLst>
        </pc:cxnChg>
        <pc:cxnChg chg="mod">
          <ac:chgData name="Robin De Mol" userId="2c82b0b9-abb7-4507-8675-77a0bb8e1f2c" providerId="ADAL" clId="{161A4404-FE41-2E47-B245-954B5CCEC577}" dt="2019-08-29T11:45:26.382" v="28"/>
          <ac:cxnSpMkLst>
            <pc:docMk/>
            <pc:sldMk cId="1608855088" sldId="310"/>
            <ac:cxnSpMk id="16" creationId="{00000000-0000-0000-0000-000000000000}"/>
          </ac:cxnSpMkLst>
        </pc:cxnChg>
        <pc:cxnChg chg="mod">
          <ac:chgData name="Robin De Mol" userId="2c82b0b9-abb7-4507-8675-77a0bb8e1f2c" providerId="ADAL" clId="{161A4404-FE41-2E47-B245-954B5CCEC577}" dt="2019-08-29T11:45:26.382" v="28"/>
          <ac:cxnSpMkLst>
            <pc:docMk/>
            <pc:sldMk cId="1608855088" sldId="310"/>
            <ac:cxnSpMk id="19" creationId="{00000000-0000-0000-0000-000000000000}"/>
          </ac:cxnSpMkLst>
        </pc:cxnChg>
        <pc:cxnChg chg="mod">
          <ac:chgData name="Robin De Mol" userId="2c82b0b9-abb7-4507-8675-77a0bb8e1f2c" providerId="ADAL" clId="{161A4404-FE41-2E47-B245-954B5CCEC577}" dt="2019-08-29T11:45:26.382" v="28"/>
          <ac:cxnSpMkLst>
            <pc:docMk/>
            <pc:sldMk cId="1608855088" sldId="310"/>
            <ac:cxnSpMk id="24" creationId="{00000000-0000-0000-0000-000000000000}"/>
          </ac:cxnSpMkLst>
        </pc:cxnChg>
        <pc:cxnChg chg="mod">
          <ac:chgData name="Robin De Mol" userId="2c82b0b9-abb7-4507-8675-77a0bb8e1f2c" providerId="ADAL" clId="{161A4404-FE41-2E47-B245-954B5CCEC577}" dt="2019-08-29T11:45:26.382" v="28"/>
          <ac:cxnSpMkLst>
            <pc:docMk/>
            <pc:sldMk cId="1608855088" sldId="310"/>
            <ac:cxnSpMk id="28" creationId="{00000000-0000-0000-0000-000000000000}"/>
          </ac:cxnSpMkLst>
        </pc:cxnChg>
        <pc:cxnChg chg="mod">
          <ac:chgData name="Robin De Mol" userId="2c82b0b9-abb7-4507-8675-77a0bb8e1f2c" providerId="ADAL" clId="{161A4404-FE41-2E47-B245-954B5CCEC577}" dt="2019-08-29T11:45:26.382" v="28"/>
          <ac:cxnSpMkLst>
            <pc:docMk/>
            <pc:sldMk cId="1608855088" sldId="310"/>
            <ac:cxnSpMk id="43" creationId="{00000000-0000-0000-0000-000000000000}"/>
          </ac:cxnSpMkLst>
        </pc:cxnChg>
        <pc:cxnChg chg="mod">
          <ac:chgData name="Robin De Mol" userId="2c82b0b9-abb7-4507-8675-77a0bb8e1f2c" providerId="ADAL" clId="{161A4404-FE41-2E47-B245-954B5CCEC577}" dt="2019-08-29T11:45:26.382" v="28"/>
          <ac:cxnSpMkLst>
            <pc:docMk/>
            <pc:sldMk cId="1608855088" sldId="310"/>
            <ac:cxnSpMk id="46" creationId="{00000000-0000-0000-0000-000000000000}"/>
          </ac:cxnSpMkLst>
        </pc:cxnChg>
        <pc:cxnChg chg="mod">
          <ac:chgData name="Robin De Mol" userId="2c82b0b9-abb7-4507-8675-77a0bb8e1f2c" providerId="ADAL" clId="{161A4404-FE41-2E47-B245-954B5CCEC577}" dt="2019-08-29T11:45:26.382" v="28"/>
          <ac:cxnSpMkLst>
            <pc:docMk/>
            <pc:sldMk cId="1608855088" sldId="310"/>
            <ac:cxnSpMk id="55" creationId="{00000000-0000-0000-0000-000000000000}"/>
          </ac:cxnSpMkLst>
        </pc:cxnChg>
        <pc:cxnChg chg="mod">
          <ac:chgData name="Robin De Mol" userId="2c82b0b9-abb7-4507-8675-77a0bb8e1f2c" providerId="ADAL" clId="{161A4404-FE41-2E47-B245-954B5CCEC577}" dt="2019-08-29T11:45:26.382" v="28"/>
          <ac:cxnSpMkLst>
            <pc:docMk/>
            <pc:sldMk cId="1608855088" sldId="310"/>
            <ac:cxnSpMk id="56" creationId="{00000000-0000-0000-0000-000000000000}"/>
          </ac:cxnSpMkLst>
        </pc:cxnChg>
        <pc:cxnChg chg="mod">
          <ac:chgData name="Robin De Mol" userId="2c82b0b9-abb7-4507-8675-77a0bb8e1f2c" providerId="ADAL" clId="{161A4404-FE41-2E47-B245-954B5CCEC577}" dt="2019-08-29T11:45:26.382" v="28"/>
          <ac:cxnSpMkLst>
            <pc:docMk/>
            <pc:sldMk cId="1608855088" sldId="310"/>
            <ac:cxnSpMk id="65" creationId="{00000000-0000-0000-0000-000000000000}"/>
          </ac:cxnSpMkLst>
        </pc:cxnChg>
        <pc:cxnChg chg="mod">
          <ac:chgData name="Robin De Mol" userId="2c82b0b9-abb7-4507-8675-77a0bb8e1f2c" providerId="ADAL" clId="{161A4404-FE41-2E47-B245-954B5CCEC577}" dt="2019-08-29T11:45:26.382" v="28"/>
          <ac:cxnSpMkLst>
            <pc:docMk/>
            <pc:sldMk cId="1608855088" sldId="310"/>
            <ac:cxnSpMk id="71" creationId="{00000000-0000-0000-0000-000000000000}"/>
          </ac:cxnSpMkLst>
        </pc:cxnChg>
        <pc:cxnChg chg="mod">
          <ac:chgData name="Robin De Mol" userId="2c82b0b9-abb7-4507-8675-77a0bb8e1f2c" providerId="ADAL" clId="{161A4404-FE41-2E47-B245-954B5CCEC577}" dt="2019-08-29T11:45:26.382" v="28"/>
          <ac:cxnSpMkLst>
            <pc:docMk/>
            <pc:sldMk cId="1608855088" sldId="310"/>
            <ac:cxnSpMk id="72" creationId="{00000000-0000-0000-0000-000000000000}"/>
          </ac:cxnSpMkLst>
        </pc:cxnChg>
        <pc:cxnChg chg="mod">
          <ac:chgData name="Robin De Mol" userId="2c82b0b9-abb7-4507-8675-77a0bb8e1f2c" providerId="ADAL" clId="{161A4404-FE41-2E47-B245-954B5CCEC577}" dt="2019-08-29T11:45:26.382" v="28"/>
          <ac:cxnSpMkLst>
            <pc:docMk/>
            <pc:sldMk cId="1608855088" sldId="310"/>
            <ac:cxnSpMk id="77" creationId="{00000000-0000-0000-0000-000000000000}"/>
          </ac:cxnSpMkLst>
        </pc:cxnChg>
        <pc:cxnChg chg="mod">
          <ac:chgData name="Robin De Mol" userId="2c82b0b9-abb7-4507-8675-77a0bb8e1f2c" providerId="ADAL" clId="{161A4404-FE41-2E47-B245-954B5CCEC577}" dt="2019-08-29T11:45:26.382" v="28"/>
          <ac:cxnSpMkLst>
            <pc:docMk/>
            <pc:sldMk cId="1608855088" sldId="310"/>
            <ac:cxnSpMk id="84" creationId="{00000000-0000-0000-0000-000000000000}"/>
          </ac:cxnSpMkLst>
        </pc:cxnChg>
        <pc:cxnChg chg="mod">
          <ac:chgData name="Robin De Mol" userId="2c82b0b9-abb7-4507-8675-77a0bb8e1f2c" providerId="ADAL" clId="{161A4404-FE41-2E47-B245-954B5CCEC577}" dt="2019-08-29T11:45:26.382" v="28"/>
          <ac:cxnSpMkLst>
            <pc:docMk/>
            <pc:sldMk cId="1608855088" sldId="310"/>
            <ac:cxnSpMk id="88" creationId="{00000000-0000-0000-0000-000000000000}"/>
          </ac:cxnSpMkLst>
        </pc:cxnChg>
        <pc:cxnChg chg="mod">
          <ac:chgData name="Robin De Mol" userId="2c82b0b9-abb7-4507-8675-77a0bb8e1f2c" providerId="ADAL" clId="{161A4404-FE41-2E47-B245-954B5CCEC577}" dt="2019-08-29T11:45:26.382" v="28"/>
          <ac:cxnSpMkLst>
            <pc:docMk/>
            <pc:sldMk cId="1608855088" sldId="310"/>
            <ac:cxnSpMk id="91" creationId="{00000000-0000-0000-0000-000000000000}"/>
          </ac:cxnSpMkLst>
        </pc:cxnChg>
        <pc:cxnChg chg="mod">
          <ac:chgData name="Robin De Mol" userId="2c82b0b9-abb7-4507-8675-77a0bb8e1f2c" providerId="ADAL" clId="{161A4404-FE41-2E47-B245-954B5CCEC577}" dt="2019-08-29T11:45:26.382" v="28"/>
          <ac:cxnSpMkLst>
            <pc:docMk/>
            <pc:sldMk cId="1608855088" sldId="310"/>
            <ac:cxnSpMk id="100" creationId="{00000000-0000-0000-0000-000000000000}"/>
          </ac:cxnSpMkLst>
        </pc:cxnChg>
        <pc:cxnChg chg="mod">
          <ac:chgData name="Robin De Mol" userId="2c82b0b9-abb7-4507-8675-77a0bb8e1f2c" providerId="ADAL" clId="{161A4404-FE41-2E47-B245-954B5CCEC577}" dt="2019-08-29T11:45:26.382" v="28"/>
          <ac:cxnSpMkLst>
            <pc:docMk/>
            <pc:sldMk cId="1608855088" sldId="310"/>
            <ac:cxnSpMk id="109" creationId="{00000000-0000-0000-0000-000000000000}"/>
          </ac:cxnSpMkLst>
        </pc:cxnChg>
      </pc:sldChg>
      <pc:sldChg chg="addSp modSp">
        <pc:chgData name="Robin De Mol" userId="2c82b0b9-abb7-4507-8675-77a0bb8e1f2c" providerId="ADAL" clId="{161A4404-FE41-2E47-B245-954B5CCEC577}" dt="2019-08-29T11:48:29.961" v="76"/>
        <pc:sldMkLst>
          <pc:docMk/>
          <pc:sldMk cId="201367671" sldId="311"/>
        </pc:sldMkLst>
        <pc:spChg chg="add mod">
          <ac:chgData name="Robin De Mol" userId="2c82b0b9-abb7-4507-8675-77a0bb8e1f2c" providerId="ADAL" clId="{161A4404-FE41-2E47-B245-954B5CCEC577}" dt="2019-08-29T11:48:29.961" v="76"/>
          <ac:spMkLst>
            <pc:docMk/>
            <pc:sldMk cId="201367671" sldId="311"/>
            <ac:spMk id="3" creationId="{0364FC10-2B3A-4242-8C50-A662B965B42B}"/>
          </ac:spMkLst>
        </pc:spChg>
        <pc:spChg chg="mod">
          <ac:chgData name="Robin De Mol" userId="2c82b0b9-abb7-4507-8675-77a0bb8e1f2c" providerId="ADAL" clId="{161A4404-FE41-2E47-B245-954B5CCEC577}" dt="2019-08-29T11:45:26.382" v="28"/>
          <ac:spMkLst>
            <pc:docMk/>
            <pc:sldMk cId="201367671" sldId="311"/>
            <ac:spMk id="4" creationId="{00000000-0000-0000-0000-000000000000}"/>
          </ac:spMkLst>
        </pc:spChg>
        <pc:spChg chg="mod">
          <ac:chgData name="Robin De Mol" userId="2c82b0b9-abb7-4507-8675-77a0bb8e1f2c" providerId="ADAL" clId="{161A4404-FE41-2E47-B245-954B5CCEC577}" dt="2019-08-29T11:45:26.382" v="28"/>
          <ac:spMkLst>
            <pc:docMk/>
            <pc:sldMk cId="201367671" sldId="311"/>
            <ac:spMk id="5" creationId="{00000000-0000-0000-0000-000000000000}"/>
          </ac:spMkLst>
        </pc:spChg>
        <pc:spChg chg="mod">
          <ac:chgData name="Robin De Mol" userId="2c82b0b9-abb7-4507-8675-77a0bb8e1f2c" providerId="ADAL" clId="{161A4404-FE41-2E47-B245-954B5CCEC577}" dt="2019-08-29T11:45:26.382" v="28"/>
          <ac:spMkLst>
            <pc:docMk/>
            <pc:sldMk cId="201367671" sldId="311"/>
            <ac:spMk id="6" creationId="{00000000-0000-0000-0000-000000000000}"/>
          </ac:spMkLst>
        </pc:spChg>
        <pc:spChg chg="mod">
          <ac:chgData name="Robin De Mol" userId="2c82b0b9-abb7-4507-8675-77a0bb8e1f2c" providerId="ADAL" clId="{161A4404-FE41-2E47-B245-954B5CCEC577}" dt="2019-08-29T11:45:26.382" v="28"/>
          <ac:spMkLst>
            <pc:docMk/>
            <pc:sldMk cId="201367671" sldId="311"/>
            <ac:spMk id="7" creationId="{00000000-0000-0000-0000-000000000000}"/>
          </ac:spMkLst>
        </pc:spChg>
        <pc:spChg chg="mod">
          <ac:chgData name="Robin De Mol" userId="2c82b0b9-abb7-4507-8675-77a0bb8e1f2c" providerId="ADAL" clId="{161A4404-FE41-2E47-B245-954B5CCEC577}" dt="2019-08-29T11:45:26.382" v="28"/>
          <ac:spMkLst>
            <pc:docMk/>
            <pc:sldMk cId="201367671" sldId="311"/>
            <ac:spMk id="8" creationId="{00000000-0000-0000-0000-000000000000}"/>
          </ac:spMkLst>
        </pc:spChg>
        <pc:spChg chg="mod">
          <ac:chgData name="Robin De Mol" userId="2c82b0b9-abb7-4507-8675-77a0bb8e1f2c" providerId="ADAL" clId="{161A4404-FE41-2E47-B245-954B5CCEC577}" dt="2019-08-29T11:45:26.382" v="28"/>
          <ac:spMkLst>
            <pc:docMk/>
            <pc:sldMk cId="201367671" sldId="311"/>
            <ac:spMk id="9" creationId="{00000000-0000-0000-0000-000000000000}"/>
          </ac:spMkLst>
        </pc:spChg>
        <pc:spChg chg="mod">
          <ac:chgData name="Robin De Mol" userId="2c82b0b9-abb7-4507-8675-77a0bb8e1f2c" providerId="ADAL" clId="{161A4404-FE41-2E47-B245-954B5CCEC577}" dt="2019-08-29T11:45:26.382" v="28"/>
          <ac:spMkLst>
            <pc:docMk/>
            <pc:sldMk cId="201367671" sldId="311"/>
            <ac:spMk id="10" creationId="{00000000-0000-0000-0000-000000000000}"/>
          </ac:spMkLst>
        </pc:spChg>
        <pc:spChg chg="mod">
          <ac:chgData name="Robin De Mol" userId="2c82b0b9-abb7-4507-8675-77a0bb8e1f2c" providerId="ADAL" clId="{161A4404-FE41-2E47-B245-954B5CCEC577}" dt="2019-08-29T11:45:26.382" v="28"/>
          <ac:spMkLst>
            <pc:docMk/>
            <pc:sldMk cId="201367671" sldId="311"/>
            <ac:spMk id="11" creationId="{00000000-0000-0000-0000-000000000000}"/>
          </ac:spMkLst>
        </pc:spChg>
        <pc:spChg chg="mod">
          <ac:chgData name="Robin De Mol" userId="2c82b0b9-abb7-4507-8675-77a0bb8e1f2c" providerId="ADAL" clId="{161A4404-FE41-2E47-B245-954B5CCEC577}" dt="2019-08-29T11:45:26.382" v="28"/>
          <ac:spMkLst>
            <pc:docMk/>
            <pc:sldMk cId="201367671" sldId="311"/>
            <ac:spMk id="32" creationId="{00000000-0000-0000-0000-000000000000}"/>
          </ac:spMkLst>
        </pc:spChg>
        <pc:spChg chg="mod">
          <ac:chgData name="Robin De Mol" userId="2c82b0b9-abb7-4507-8675-77a0bb8e1f2c" providerId="ADAL" clId="{161A4404-FE41-2E47-B245-954B5CCEC577}" dt="2019-08-29T11:45:26.382" v="28"/>
          <ac:spMkLst>
            <pc:docMk/>
            <pc:sldMk cId="201367671" sldId="311"/>
            <ac:spMk id="33" creationId="{00000000-0000-0000-0000-000000000000}"/>
          </ac:spMkLst>
        </pc:spChg>
        <pc:spChg chg="mod">
          <ac:chgData name="Robin De Mol" userId="2c82b0b9-abb7-4507-8675-77a0bb8e1f2c" providerId="ADAL" clId="{161A4404-FE41-2E47-B245-954B5CCEC577}" dt="2019-08-29T11:45:26.382" v="28"/>
          <ac:spMkLst>
            <pc:docMk/>
            <pc:sldMk cId="201367671" sldId="311"/>
            <ac:spMk id="37" creationId="{00000000-0000-0000-0000-000000000000}"/>
          </ac:spMkLst>
        </pc:spChg>
        <pc:spChg chg="mod">
          <ac:chgData name="Robin De Mol" userId="2c82b0b9-abb7-4507-8675-77a0bb8e1f2c" providerId="ADAL" clId="{161A4404-FE41-2E47-B245-954B5CCEC577}" dt="2019-08-29T11:45:26.382" v="28"/>
          <ac:spMkLst>
            <pc:docMk/>
            <pc:sldMk cId="201367671" sldId="311"/>
            <ac:spMk id="39" creationId="{00000000-0000-0000-0000-000000000000}"/>
          </ac:spMkLst>
        </pc:spChg>
        <pc:spChg chg="mod">
          <ac:chgData name="Robin De Mol" userId="2c82b0b9-abb7-4507-8675-77a0bb8e1f2c" providerId="ADAL" clId="{161A4404-FE41-2E47-B245-954B5CCEC577}" dt="2019-08-29T11:45:26.382" v="28"/>
          <ac:spMkLst>
            <pc:docMk/>
            <pc:sldMk cId="201367671" sldId="311"/>
            <ac:spMk id="40" creationId="{00000000-0000-0000-0000-000000000000}"/>
          </ac:spMkLst>
        </pc:spChg>
        <pc:spChg chg="mod">
          <ac:chgData name="Robin De Mol" userId="2c82b0b9-abb7-4507-8675-77a0bb8e1f2c" providerId="ADAL" clId="{161A4404-FE41-2E47-B245-954B5CCEC577}" dt="2019-08-29T11:45:26.382" v="28"/>
          <ac:spMkLst>
            <pc:docMk/>
            <pc:sldMk cId="201367671" sldId="311"/>
            <ac:spMk id="41" creationId="{00000000-0000-0000-0000-000000000000}"/>
          </ac:spMkLst>
        </pc:spChg>
        <pc:spChg chg="mod">
          <ac:chgData name="Robin De Mol" userId="2c82b0b9-abb7-4507-8675-77a0bb8e1f2c" providerId="ADAL" clId="{161A4404-FE41-2E47-B245-954B5CCEC577}" dt="2019-08-29T11:45:26.382" v="28"/>
          <ac:spMkLst>
            <pc:docMk/>
            <pc:sldMk cId="201367671" sldId="311"/>
            <ac:spMk id="42" creationId="{00000000-0000-0000-0000-000000000000}"/>
          </ac:spMkLst>
        </pc:spChg>
        <pc:spChg chg="mod">
          <ac:chgData name="Robin De Mol" userId="2c82b0b9-abb7-4507-8675-77a0bb8e1f2c" providerId="ADAL" clId="{161A4404-FE41-2E47-B245-954B5CCEC577}" dt="2019-08-29T11:45:26.382" v="28"/>
          <ac:spMkLst>
            <pc:docMk/>
            <pc:sldMk cId="201367671" sldId="311"/>
            <ac:spMk id="76" creationId="{00000000-0000-0000-0000-000000000000}"/>
          </ac:spMkLst>
        </pc:spChg>
        <pc:spChg chg="mod">
          <ac:chgData name="Robin De Mol" userId="2c82b0b9-abb7-4507-8675-77a0bb8e1f2c" providerId="ADAL" clId="{161A4404-FE41-2E47-B245-954B5CCEC577}" dt="2019-08-29T11:45:26.382" v="28"/>
          <ac:spMkLst>
            <pc:docMk/>
            <pc:sldMk cId="201367671" sldId="311"/>
            <ac:spMk id="83" creationId="{00000000-0000-0000-0000-000000000000}"/>
          </ac:spMkLst>
        </pc:spChg>
        <pc:spChg chg="mod">
          <ac:chgData name="Robin De Mol" userId="2c82b0b9-abb7-4507-8675-77a0bb8e1f2c" providerId="ADAL" clId="{161A4404-FE41-2E47-B245-954B5CCEC577}" dt="2019-08-29T11:45:26.382" v="28"/>
          <ac:spMkLst>
            <pc:docMk/>
            <pc:sldMk cId="201367671" sldId="311"/>
            <ac:spMk id="87" creationId="{00000000-0000-0000-0000-000000000000}"/>
          </ac:spMkLst>
        </pc:spChg>
        <pc:spChg chg="mod">
          <ac:chgData name="Robin De Mol" userId="2c82b0b9-abb7-4507-8675-77a0bb8e1f2c" providerId="ADAL" clId="{161A4404-FE41-2E47-B245-954B5CCEC577}" dt="2019-08-29T11:45:26.382" v="28"/>
          <ac:spMkLst>
            <pc:docMk/>
            <pc:sldMk cId="201367671" sldId="311"/>
            <ac:spMk id="101" creationId="{00000000-0000-0000-0000-000000000000}"/>
          </ac:spMkLst>
        </pc:spChg>
        <pc:spChg chg="mod">
          <ac:chgData name="Robin De Mol" userId="2c82b0b9-abb7-4507-8675-77a0bb8e1f2c" providerId="ADAL" clId="{161A4404-FE41-2E47-B245-954B5CCEC577}" dt="2019-08-29T11:45:26.382" v="28"/>
          <ac:spMkLst>
            <pc:docMk/>
            <pc:sldMk cId="201367671" sldId="311"/>
            <ac:spMk id="102" creationId="{00000000-0000-0000-0000-000000000000}"/>
          </ac:spMkLst>
        </pc:spChg>
        <pc:spChg chg="mod">
          <ac:chgData name="Robin De Mol" userId="2c82b0b9-abb7-4507-8675-77a0bb8e1f2c" providerId="ADAL" clId="{161A4404-FE41-2E47-B245-954B5CCEC577}" dt="2019-08-29T11:45:26.382" v="28"/>
          <ac:spMkLst>
            <pc:docMk/>
            <pc:sldMk cId="201367671" sldId="311"/>
            <ac:spMk id="103" creationId="{00000000-0000-0000-0000-000000000000}"/>
          </ac:spMkLst>
        </pc:spChg>
        <pc:spChg chg="mod">
          <ac:chgData name="Robin De Mol" userId="2c82b0b9-abb7-4507-8675-77a0bb8e1f2c" providerId="ADAL" clId="{161A4404-FE41-2E47-B245-954B5CCEC577}" dt="2019-08-29T11:45:26.382" v="28"/>
          <ac:spMkLst>
            <pc:docMk/>
            <pc:sldMk cId="201367671" sldId="311"/>
            <ac:spMk id="104" creationId="{00000000-0000-0000-0000-000000000000}"/>
          </ac:spMkLst>
        </pc:spChg>
        <pc:spChg chg="mod">
          <ac:chgData name="Robin De Mol" userId="2c82b0b9-abb7-4507-8675-77a0bb8e1f2c" providerId="ADAL" clId="{161A4404-FE41-2E47-B245-954B5CCEC577}" dt="2019-08-29T11:45:26.382" v="28"/>
          <ac:spMkLst>
            <pc:docMk/>
            <pc:sldMk cId="201367671" sldId="311"/>
            <ac:spMk id="105" creationId="{00000000-0000-0000-0000-000000000000}"/>
          </ac:spMkLst>
        </pc:spChg>
        <pc:spChg chg="mod">
          <ac:chgData name="Robin De Mol" userId="2c82b0b9-abb7-4507-8675-77a0bb8e1f2c" providerId="ADAL" clId="{161A4404-FE41-2E47-B245-954B5CCEC577}" dt="2019-08-29T11:45:26.382" v="28"/>
          <ac:spMkLst>
            <pc:docMk/>
            <pc:sldMk cId="201367671" sldId="311"/>
            <ac:spMk id="106" creationId="{00000000-0000-0000-0000-000000000000}"/>
          </ac:spMkLst>
        </pc:spChg>
        <pc:cxnChg chg="mod">
          <ac:chgData name="Robin De Mol" userId="2c82b0b9-abb7-4507-8675-77a0bb8e1f2c" providerId="ADAL" clId="{161A4404-FE41-2E47-B245-954B5CCEC577}" dt="2019-08-29T11:45:26.382" v="28"/>
          <ac:cxnSpMkLst>
            <pc:docMk/>
            <pc:sldMk cId="201367671" sldId="311"/>
            <ac:cxnSpMk id="12" creationId="{00000000-0000-0000-0000-000000000000}"/>
          </ac:cxnSpMkLst>
        </pc:cxnChg>
        <pc:cxnChg chg="mod">
          <ac:chgData name="Robin De Mol" userId="2c82b0b9-abb7-4507-8675-77a0bb8e1f2c" providerId="ADAL" clId="{161A4404-FE41-2E47-B245-954B5CCEC577}" dt="2019-08-29T11:45:26.382" v="28"/>
          <ac:cxnSpMkLst>
            <pc:docMk/>
            <pc:sldMk cId="201367671" sldId="311"/>
            <ac:cxnSpMk id="16" creationId="{00000000-0000-0000-0000-000000000000}"/>
          </ac:cxnSpMkLst>
        </pc:cxnChg>
        <pc:cxnChg chg="mod">
          <ac:chgData name="Robin De Mol" userId="2c82b0b9-abb7-4507-8675-77a0bb8e1f2c" providerId="ADAL" clId="{161A4404-FE41-2E47-B245-954B5CCEC577}" dt="2019-08-29T11:45:26.382" v="28"/>
          <ac:cxnSpMkLst>
            <pc:docMk/>
            <pc:sldMk cId="201367671" sldId="311"/>
            <ac:cxnSpMk id="19" creationId="{00000000-0000-0000-0000-000000000000}"/>
          </ac:cxnSpMkLst>
        </pc:cxnChg>
        <pc:cxnChg chg="mod">
          <ac:chgData name="Robin De Mol" userId="2c82b0b9-abb7-4507-8675-77a0bb8e1f2c" providerId="ADAL" clId="{161A4404-FE41-2E47-B245-954B5CCEC577}" dt="2019-08-29T11:45:26.382" v="28"/>
          <ac:cxnSpMkLst>
            <pc:docMk/>
            <pc:sldMk cId="201367671" sldId="311"/>
            <ac:cxnSpMk id="24" creationId="{00000000-0000-0000-0000-000000000000}"/>
          </ac:cxnSpMkLst>
        </pc:cxnChg>
        <pc:cxnChg chg="mod">
          <ac:chgData name="Robin De Mol" userId="2c82b0b9-abb7-4507-8675-77a0bb8e1f2c" providerId="ADAL" clId="{161A4404-FE41-2E47-B245-954B5CCEC577}" dt="2019-08-29T11:45:26.382" v="28"/>
          <ac:cxnSpMkLst>
            <pc:docMk/>
            <pc:sldMk cId="201367671" sldId="311"/>
            <ac:cxnSpMk id="28" creationId="{00000000-0000-0000-0000-000000000000}"/>
          </ac:cxnSpMkLst>
        </pc:cxnChg>
        <pc:cxnChg chg="mod">
          <ac:chgData name="Robin De Mol" userId="2c82b0b9-abb7-4507-8675-77a0bb8e1f2c" providerId="ADAL" clId="{161A4404-FE41-2E47-B245-954B5CCEC577}" dt="2019-08-29T11:45:26.382" v="28"/>
          <ac:cxnSpMkLst>
            <pc:docMk/>
            <pc:sldMk cId="201367671" sldId="311"/>
            <ac:cxnSpMk id="43" creationId="{00000000-0000-0000-0000-000000000000}"/>
          </ac:cxnSpMkLst>
        </pc:cxnChg>
        <pc:cxnChg chg="mod">
          <ac:chgData name="Robin De Mol" userId="2c82b0b9-abb7-4507-8675-77a0bb8e1f2c" providerId="ADAL" clId="{161A4404-FE41-2E47-B245-954B5CCEC577}" dt="2019-08-29T11:45:26.382" v="28"/>
          <ac:cxnSpMkLst>
            <pc:docMk/>
            <pc:sldMk cId="201367671" sldId="311"/>
            <ac:cxnSpMk id="46" creationId="{00000000-0000-0000-0000-000000000000}"/>
          </ac:cxnSpMkLst>
        </pc:cxnChg>
        <pc:cxnChg chg="mod">
          <ac:chgData name="Robin De Mol" userId="2c82b0b9-abb7-4507-8675-77a0bb8e1f2c" providerId="ADAL" clId="{161A4404-FE41-2E47-B245-954B5CCEC577}" dt="2019-08-29T11:45:26.382" v="28"/>
          <ac:cxnSpMkLst>
            <pc:docMk/>
            <pc:sldMk cId="201367671" sldId="311"/>
            <ac:cxnSpMk id="55" creationId="{00000000-0000-0000-0000-000000000000}"/>
          </ac:cxnSpMkLst>
        </pc:cxnChg>
        <pc:cxnChg chg="mod">
          <ac:chgData name="Robin De Mol" userId="2c82b0b9-abb7-4507-8675-77a0bb8e1f2c" providerId="ADAL" clId="{161A4404-FE41-2E47-B245-954B5CCEC577}" dt="2019-08-29T11:45:26.382" v="28"/>
          <ac:cxnSpMkLst>
            <pc:docMk/>
            <pc:sldMk cId="201367671" sldId="311"/>
            <ac:cxnSpMk id="56" creationId="{00000000-0000-0000-0000-000000000000}"/>
          </ac:cxnSpMkLst>
        </pc:cxnChg>
        <pc:cxnChg chg="mod">
          <ac:chgData name="Robin De Mol" userId="2c82b0b9-abb7-4507-8675-77a0bb8e1f2c" providerId="ADAL" clId="{161A4404-FE41-2E47-B245-954B5CCEC577}" dt="2019-08-29T11:45:26.382" v="28"/>
          <ac:cxnSpMkLst>
            <pc:docMk/>
            <pc:sldMk cId="201367671" sldId="311"/>
            <ac:cxnSpMk id="65" creationId="{00000000-0000-0000-0000-000000000000}"/>
          </ac:cxnSpMkLst>
        </pc:cxnChg>
        <pc:cxnChg chg="mod">
          <ac:chgData name="Robin De Mol" userId="2c82b0b9-abb7-4507-8675-77a0bb8e1f2c" providerId="ADAL" clId="{161A4404-FE41-2E47-B245-954B5CCEC577}" dt="2019-08-29T11:45:26.382" v="28"/>
          <ac:cxnSpMkLst>
            <pc:docMk/>
            <pc:sldMk cId="201367671" sldId="311"/>
            <ac:cxnSpMk id="71" creationId="{00000000-0000-0000-0000-000000000000}"/>
          </ac:cxnSpMkLst>
        </pc:cxnChg>
        <pc:cxnChg chg="mod">
          <ac:chgData name="Robin De Mol" userId="2c82b0b9-abb7-4507-8675-77a0bb8e1f2c" providerId="ADAL" clId="{161A4404-FE41-2E47-B245-954B5CCEC577}" dt="2019-08-29T11:45:26.382" v="28"/>
          <ac:cxnSpMkLst>
            <pc:docMk/>
            <pc:sldMk cId="201367671" sldId="311"/>
            <ac:cxnSpMk id="72" creationId="{00000000-0000-0000-0000-000000000000}"/>
          </ac:cxnSpMkLst>
        </pc:cxnChg>
        <pc:cxnChg chg="mod">
          <ac:chgData name="Robin De Mol" userId="2c82b0b9-abb7-4507-8675-77a0bb8e1f2c" providerId="ADAL" clId="{161A4404-FE41-2E47-B245-954B5CCEC577}" dt="2019-08-29T11:45:26.382" v="28"/>
          <ac:cxnSpMkLst>
            <pc:docMk/>
            <pc:sldMk cId="201367671" sldId="311"/>
            <ac:cxnSpMk id="77" creationId="{00000000-0000-0000-0000-000000000000}"/>
          </ac:cxnSpMkLst>
        </pc:cxnChg>
        <pc:cxnChg chg="mod">
          <ac:chgData name="Robin De Mol" userId="2c82b0b9-abb7-4507-8675-77a0bb8e1f2c" providerId="ADAL" clId="{161A4404-FE41-2E47-B245-954B5CCEC577}" dt="2019-08-29T11:45:26.382" v="28"/>
          <ac:cxnSpMkLst>
            <pc:docMk/>
            <pc:sldMk cId="201367671" sldId="311"/>
            <ac:cxnSpMk id="84" creationId="{00000000-0000-0000-0000-000000000000}"/>
          </ac:cxnSpMkLst>
        </pc:cxnChg>
        <pc:cxnChg chg="mod">
          <ac:chgData name="Robin De Mol" userId="2c82b0b9-abb7-4507-8675-77a0bb8e1f2c" providerId="ADAL" clId="{161A4404-FE41-2E47-B245-954B5CCEC577}" dt="2019-08-29T11:45:26.382" v="28"/>
          <ac:cxnSpMkLst>
            <pc:docMk/>
            <pc:sldMk cId="201367671" sldId="311"/>
            <ac:cxnSpMk id="88" creationId="{00000000-0000-0000-0000-000000000000}"/>
          </ac:cxnSpMkLst>
        </pc:cxnChg>
        <pc:cxnChg chg="mod">
          <ac:chgData name="Robin De Mol" userId="2c82b0b9-abb7-4507-8675-77a0bb8e1f2c" providerId="ADAL" clId="{161A4404-FE41-2E47-B245-954B5CCEC577}" dt="2019-08-29T11:45:26.382" v="28"/>
          <ac:cxnSpMkLst>
            <pc:docMk/>
            <pc:sldMk cId="201367671" sldId="311"/>
            <ac:cxnSpMk id="91" creationId="{00000000-0000-0000-0000-000000000000}"/>
          </ac:cxnSpMkLst>
        </pc:cxnChg>
        <pc:cxnChg chg="mod">
          <ac:chgData name="Robin De Mol" userId="2c82b0b9-abb7-4507-8675-77a0bb8e1f2c" providerId="ADAL" clId="{161A4404-FE41-2E47-B245-954B5CCEC577}" dt="2019-08-29T11:45:26.382" v="28"/>
          <ac:cxnSpMkLst>
            <pc:docMk/>
            <pc:sldMk cId="201367671" sldId="311"/>
            <ac:cxnSpMk id="100" creationId="{00000000-0000-0000-0000-000000000000}"/>
          </ac:cxnSpMkLst>
        </pc:cxnChg>
      </pc:sldChg>
      <pc:sldChg chg="addSp modSp">
        <pc:chgData name="Robin De Mol" userId="2c82b0b9-abb7-4507-8675-77a0bb8e1f2c" providerId="ADAL" clId="{161A4404-FE41-2E47-B245-954B5CCEC577}" dt="2019-08-29T11:48:29.961" v="76"/>
        <pc:sldMkLst>
          <pc:docMk/>
          <pc:sldMk cId="1077690711" sldId="312"/>
        </pc:sldMkLst>
        <pc:spChg chg="add mod">
          <ac:chgData name="Robin De Mol" userId="2c82b0b9-abb7-4507-8675-77a0bb8e1f2c" providerId="ADAL" clId="{161A4404-FE41-2E47-B245-954B5CCEC577}" dt="2019-08-29T11:48:29.961" v="76"/>
          <ac:spMkLst>
            <pc:docMk/>
            <pc:sldMk cId="1077690711" sldId="312"/>
            <ac:spMk id="3" creationId="{2C8B6DE8-5902-544D-839D-21B7376BD52B}"/>
          </ac:spMkLst>
        </pc:spChg>
        <pc:spChg chg="mod">
          <ac:chgData name="Robin De Mol" userId="2c82b0b9-abb7-4507-8675-77a0bb8e1f2c" providerId="ADAL" clId="{161A4404-FE41-2E47-B245-954B5CCEC577}" dt="2019-08-29T11:45:26.382" v="28"/>
          <ac:spMkLst>
            <pc:docMk/>
            <pc:sldMk cId="1077690711" sldId="312"/>
            <ac:spMk id="4" creationId="{00000000-0000-0000-0000-000000000000}"/>
          </ac:spMkLst>
        </pc:spChg>
        <pc:spChg chg="mod">
          <ac:chgData name="Robin De Mol" userId="2c82b0b9-abb7-4507-8675-77a0bb8e1f2c" providerId="ADAL" clId="{161A4404-FE41-2E47-B245-954B5CCEC577}" dt="2019-08-29T11:45:26.382" v="28"/>
          <ac:spMkLst>
            <pc:docMk/>
            <pc:sldMk cId="1077690711" sldId="312"/>
            <ac:spMk id="5" creationId="{00000000-0000-0000-0000-000000000000}"/>
          </ac:spMkLst>
        </pc:spChg>
        <pc:spChg chg="mod">
          <ac:chgData name="Robin De Mol" userId="2c82b0b9-abb7-4507-8675-77a0bb8e1f2c" providerId="ADAL" clId="{161A4404-FE41-2E47-B245-954B5CCEC577}" dt="2019-08-29T11:45:26.382" v="28"/>
          <ac:spMkLst>
            <pc:docMk/>
            <pc:sldMk cId="1077690711" sldId="312"/>
            <ac:spMk id="6" creationId="{00000000-0000-0000-0000-000000000000}"/>
          </ac:spMkLst>
        </pc:spChg>
        <pc:spChg chg="mod">
          <ac:chgData name="Robin De Mol" userId="2c82b0b9-abb7-4507-8675-77a0bb8e1f2c" providerId="ADAL" clId="{161A4404-FE41-2E47-B245-954B5CCEC577}" dt="2019-08-29T11:45:26.382" v="28"/>
          <ac:spMkLst>
            <pc:docMk/>
            <pc:sldMk cId="1077690711" sldId="312"/>
            <ac:spMk id="7" creationId="{00000000-0000-0000-0000-000000000000}"/>
          </ac:spMkLst>
        </pc:spChg>
        <pc:spChg chg="mod">
          <ac:chgData name="Robin De Mol" userId="2c82b0b9-abb7-4507-8675-77a0bb8e1f2c" providerId="ADAL" clId="{161A4404-FE41-2E47-B245-954B5CCEC577}" dt="2019-08-29T11:45:26.382" v="28"/>
          <ac:spMkLst>
            <pc:docMk/>
            <pc:sldMk cId="1077690711" sldId="312"/>
            <ac:spMk id="8" creationId="{00000000-0000-0000-0000-000000000000}"/>
          </ac:spMkLst>
        </pc:spChg>
        <pc:spChg chg="mod">
          <ac:chgData name="Robin De Mol" userId="2c82b0b9-abb7-4507-8675-77a0bb8e1f2c" providerId="ADAL" clId="{161A4404-FE41-2E47-B245-954B5CCEC577}" dt="2019-08-29T11:45:26.382" v="28"/>
          <ac:spMkLst>
            <pc:docMk/>
            <pc:sldMk cId="1077690711" sldId="312"/>
            <ac:spMk id="9" creationId="{00000000-0000-0000-0000-000000000000}"/>
          </ac:spMkLst>
        </pc:spChg>
        <pc:spChg chg="mod">
          <ac:chgData name="Robin De Mol" userId="2c82b0b9-abb7-4507-8675-77a0bb8e1f2c" providerId="ADAL" clId="{161A4404-FE41-2E47-B245-954B5CCEC577}" dt="2019-08-29T11:45:26.382" v="28"/>
          <ac:spMkLst>
            <pc:docMk/>
            <pc:sldMk cId="1077690711" sldId="312"/>
            <ac:spMk id="10" creationId="{00000000-0000-0000-0000-000000000000}"/>
          </ac:spMkLst>
        </pc:spChg>
        <pc:spChg chg="mod">
          <ac:chgData name="Robin De Mol" userId="2c82b0b9-abb7-4507-8675-77a0bb8e1f2c" providerId="ADAL" clId="{161A4404-FE41-2E47-B245-954B5CCEC577}" dt="2019-08-29T11:45:26.382" v="28"/>
          <ac:spMkLst>
            <pc:docMk/>
            <pc:sldMk cId="1077690711" sldId="312"/>
            <ac:spMk id="11" creationId="{00000000-0000-0000-0000-000000000000}"/>
          </ac:spMkLst>
        </pc:spChg>
        <pc:spChg chg="mod">
          <ac:chgData name="Robin De Mol" userId="2c82b0b9-abb7-4507-8675-77a0bb8e1f2c" providerId="ADAL" clId="{161A4404-FE41-2E47-B245-954B5CCEC577}" dt="2019-08-29T11:45:26.382" v="28"/>
          <ac:spMkLst>
            <pc:docMk/>
            <pc:sldMk cId="1077690711" sldId="312"/>
            <ac:spMk id="37" creationId="{00000000-0000-0000-0000-000000000000}"/>
          </ac:spMkLst>
        </pc:spChg>
        <pc:spChg chg="mod">
          <ac:chgData name="Robin De Mol" userId="2c82b0b9-abb7-4507-8675-77a0bb8e1f2c" providerId="ADAL" clId="{161A4404-FE41-2E47-B245-954B5CCEC577}" dt="2019-08-29T11:45:26.382" v="28"/>
          <ac:spMkLst>
            <pc:docMk/>
            <pc:sldMk cId="1077690711" sldId="312"/>
            <ac:spMk id="58" creationId="{00000000-0000-0000-0000-000000000000}"/>
          </ac:spMkLst>
        </pc:spChg>
        <pc:spChg chg="mod">
          <ac:chgData name="Robin De Mol" userId="2c82b0b9-abb7-4507-8675-77a0bb8e1f2c" providerId="ADAL" clId="{161A4404-FE41-2E47-B245-954B5CCEC577}" dt="2019-08-29T11:45:26.382" v="28"/>
          <ac:spMkLst>
            <pc:docMk/>
            <pc:sldMk cId="1077690711" sldId="312"/>
            <ac:spMk id="59" creationId="{00000000-0000-0000-0000-000000000000}"/>
          </ac:spMkLst>
        </pc:spChg>
        <pc:spChg chg="mod">
          <ac:chgData name="Robin De Mol" userId="2c82b0b9-abb7-4507-8675-77a0bb8e1f2c" providerId="ADAL" clId="{161A4404-FE41-2E47-B245-954B5CCEC577}" dt="2019-08-29T11:45:26.382" v="28"/>
          <ac:spMkLst>
            <pc:docMk/>
            <pc:sldMk cId="1077690711" sldId="312"/>
            <ac:spMk id="60" creationId="{00000000-0000-0000-0000-000000000000}"/>
          </ac:spMkLst>
        </pc:spChg>
        <pc:spChg chg="mod">
          <ac:chgData name="Robin De Mol" userId="2c82b0b9-abb7-4507-8675-77a0bb8e1f2c" providerId="ADAL" clId="{161A4404-FE41-2E47-B245-954B5CCEC577}" dt="2019-08-29T11:45:26.382" v="28"/>
          <ac:spMkLst>
            <pc:docMk/>
            <pc:sldMk cId="1077690711" sldId="312"/>
            <ac:spMk id="76" creationId="{00000000-0000-0000-0000-000000000000}"/>
          </ac:spMkLst>
        </pc:spChg>
        <pc:spChg chg="mod">
          <ac:chgData name="Robin De Mol" userId="2c82b0b9-abb7-4507-8675-77a0bb8e1f2c" providerId="ADAL" clId="{161A4404-FE41-2E47-B245-954B5CCEC577}" dt="2019-08-29T11:45:26.382" v="28"/>
          <ac:spMkLst>
            <pc:docMk/>
            <pc:sldMk cId="1077690711" sldId="312"/>
            <ac:spMk id="83" creationId="{00000000-0000-0000-0000-000000000000}"/>
          </ac:spMkLst>
        </pc:spChg>
        <pc:spChg chg="mod">
          <ac:chgData name="Robin De Mol" userId="2c82b0b9-abb7-4507-8675-77a0bb8e1f2c" providerId="ADAL" clId="{161A4404-FE41-2E47-B245-954B5CCEC577}" dt="2019-08-29T11:45:26.382" v="28"/>
          <ac:spMkLst>
            <pc:docMk/>
            <pc:sldMk cId="1077690711" sldId="312"/>
            <ac:spMk id="87" creationId="{00000000-0000-0000-0000-000000000000}"/>
          </ac:spMkLst>
        </pc:spChg>
        <pc:picChg chg="mod">
          <ac:chgData name="Robin De Mol" userId="2c82b0b9-abb7-4507-8675-77a0bb8e1f2c" providerId="ADAL" clId="{161A4404-FE41-2E47-B245-954B5CCEC577}" dt="2019-08-29T11:45:26.382" v="28"/>
          <ac:picMkLst>
            <pc:docMk/>
            <pc:sldMk cId="1077690711" sldId="312"/>
            <ac:picMk id="1026" creationId="{00000000-0000-0000-0000-000000000000}"/>
          </ac:picMkLst>
        </pc:picChg>
        <pc:cxnChg chg="mod">
          <ac:chgData name="Robin De Mol" userId="2c82b0b9-abb7-4507-8675-77a0bb8e1f2c" providerId="ADAL" clId="{161A4404-FE41-2E47-B245-954B5CCEC577}" dt="2019-08-29T11:45:26.382" v="28"/>
          <ac:cxnSpMkLst>
            <pc:docMk/>
            <pc:sldMk cId="1077690711" sldId="312"/>
            <ac:cxnSpMk id="12" creationId="{00000000-0000-0000-0000-000000000000}"/>
          </ac:cxnSpMkLst>
        </pc:cxnChg>
        <pc:cxnChg chg="mod">
          <ac:chgData name="Robin De Mol" userId="2c82b0b9-abb7-4507-8675-77a0bb8e1f2c" providerId="ADAL" clId="{161A4404-FE41-2E47-B245-954B5CCEC577}" dt="2019-08-29T11:45:26.382" v="28"/>
          <ac:cxnSpMkLst>
            <pc:docMk/>
            <pc:sldMk cId="1077690711" sldId="312"/>
            <ac:cxnSpMk id="16" creationId="{00000000-0000-0000-0000-000000000000}"/>
          </ac:cxnSpMkLst>
        </pc:cxnChg>
        <pc:cxnChg chg="mod">
          <ac:chgData name="Robin De Mol" userId="2c82b0b9-abb7-4507-8675-77a0bb8e1f2c" providerId="ADAL" clId="{161A4404-FE41-2E47-B245-954B5CCEC577}" dt="2019-08-29T11:45:26.382" v="28"/>
          <ac:cxnSpMkLst>
            <pc:docMk/>
            <pc:sldMk cId="1077690711" sldId="312"/>
            <ac:cxnSpMk id="19" creationId="{00000000-0000-0000-0000-000000000000}"/>
          </ac:cxnSpMkLst>
        </pc:cxnChg>
        <pc:cxnChg chg="mod">
          <ac:chgData name="Robin De Mol" userId="2c82b0b9-abb7-4507-8675-77a0bb8e1f2c" providerId="ADAL" clId="{161A4404-FE41-2E47-B245-954B5CCEC577}" dt="2019-08-29T11:45:26.382" v="28"/>
          <ac:cxnSpMkLst>
            <pc:docMk/>
            <pc:sldMk cId="1077690711" sldId="312"/>
            <ac:cxnSpMk id="24" creationId="{00000000-0000-0000-0000-000000000000}"/>
          </ac:cxnSpMkLst>
        </pc:cxnChg>
        <pc:cxnChg chg="mod">
          <ac:chgData name="Robin De Mol" userId="2c82b0b9-abb7-4507-8675-77a0bb8e1f2c" providerId="ADAL" clId="{161A4404-FE41-2E47-B245-954B5CCEC577}" dt="2019-08-29T11:45:26.382" v="28"/>
          <ac:cxnSpMkLst>
            <pc:docMk/>
            <pc:sldMk cId="1077690711" sldId="312"/>
            <ac:cxnSpMk id="28" creationId="{00000000-0000-0000-0000-000000000000}"/>
          </ac:cxnSpMkLst>
        </pc:cxnChg>
        <pc:cxnChg chg="mod">
          <ac:chgData name="Robin De Mol" userId="2c82b0b9-abb7-4507-8675-77a0bb8e1f2c" providerId="ADAL" clId="{161A4404-FE41-2E47-B245-954B5CCEC577}" dt="2019-08-29T11:45:26.382" v="28"/>
          <ac:cxnSpMkLst>
            <pc:docMk/>
            <pc:sldMk cId="1077690711" sldId="312"/>
            <ac:cxnSpMk id="44" creationId="{00000000-0000-0000-0000-000000000000}"/>
          </ac:cxnSpMkLst>
        </pc:cxnChg>
        <pc:cxnChg chg="mod">
          <ac:chgData name="Robin De Mol" userId="2c82b0b9-abb7-4507-8675-77a0bb8e1f2c" providerId="ADAL" clId="{161A4404-FE41-2E47-B245-954B5CCEC577}" dt="2019-08-29T11:45:26.382" v="28"/>
          <ac:cxnSpMkLst>
            <pc:docMk/>
            <pc:sldMk cId="1077690711" sldId="312"/>
            <ac:cxnSpMk id="47" creationId="{00000000-0000-0000-0000-000000000000}"/>
          </ac:cxnSpMkLst>
        </pc:cxnChg>
        <pc:cxnChg chg="mod">
          <ac:chgData name="Robin De Mol" userId="2c82b0b9-abb7-4507-8675-77a0bb8e1f2c" providerId="ADAL" clId="{161A4404-FE41-2E47-B245-954B5CCEC577}" dt="2019-08-29T11:45:26.382" v="28"/>
          <ac:cxnSpMkLst>
            <pc:docMk/>
            <pc:sldMk cId="1077690711" sldId="312"/>
            <ac:cxnSpMk id="54" creationId="{00000000-0000-0000-0000-000000000000}"/>
          </ac:cxnSpMkLst>
        </pc:cxnChg>
        <pc:cxnChg chg="mod">
          <ac:chgData name="Robin De Mol" userId="2c82b0b9-abb7-4507-8675-77a0bb8e1f2c" providerId="ADAL" clId="{161A4404-FE41-2E47-B245-954B5CCEC577}" dt="2019-08-29T11:45:26.382" v="28"/>
          <ac:cxnSpMkLst>
            <pc:docMk/>
            <pc:sldMk cId="1077690711" sldId="312"/>
            <ac:cxnSpMk id="57" creationId="{00000000-0000-0000-0000-000000000000}"/>
          </ac:cxnSpMkLst>
        </pc:cxnChg>
        <pc:cxnChg chg="mod">
          <ac:chgData name="Robin De Mol" userId="2c82b0b9-abb7-4507-8675-77a0bb8e1f2c" providerId="ADAL" clId="{161A4404-FE41-2E47-B245-954B5CCEC577}" dt="2019-08-29T11:45:26.382" v="28"/>
          <ac:cxnSpMkLst>
            <pc:docMk/>
            <pc:sldMk cId="1077690711" sldId="312"/>
            <ac:cxnSpMk id="77" creationId="{00000000-0000-0000-0000-000000000000}"/>
          </ac:cxnSpMkLst>
        </pc:cxnChg>
        <pc:cxnChg chg="mod">
          <ac:chgData name="Robin De Mol" userId="2c82b0b9-abb7-4507-8675-77a0bb8e1f2c" providerId="ADAL" clId="{161A4404-FE41-2E47-B245-954B5CCEC577}" dt="2019-08-29T11:45:26.382" v="28"/>
          <ac:cxnSpMkLst>
            <pc:docMk/>
            <pc:sldMk cId="1077690711" sldId="312"/>
            <ac:cxnSpMk id="84" creationId="{00000000-0000-0000-0000-000000000000}"/>
          </ac:cxnSpMkLst>
        </pc:cxnChg>
      </pc:sldChg>
      <pc:sldChg chg="addSp modSp">
        <pc:chgData name="Robin De Mol" userId="2c82b0b9-abb7-4507-8675-77a0bb8e1f2c" providerId="ADAL" clId="{161A4404-FE41-2E47-B245-954B5CCEC577}" dt="2019-08-29T11:48:29.961" v="76"/>
        <pc:sldMkLst>
          <pc:docMk/>
          <pc:sldMk cId="2975958107" sldId="313"/>
        </pc:sldMkLst>
        <pc:spChg chg="add mod">
          <ac:chgData name="Robin De Mol" userId="2c82b0b9-abb7-4507-8675-77a0bb8e1f2c" providerId="ADAL" clId="{161A4404-FE41-2E47-B245-954B5CCEC577}" dt="2019-08-29T11:48:29.961" v="76"/>
          <ac:spMkLst>
            <pc:docMk/>
            <pc:sldMk cId="2975958107" sldId="313"/>
            <ac:spMk id="3" creationId="{A960A957-FE42-D845-8CAF-432E08CDFBFA}"/>
          </ac:spMkLst>
        </pc:spChg>
        <pc:spChg chg="mod">
          <ac:chgData name="Robin De Mol" userId="2c82b0b9-abb7-4507-8675-77a0bb8e1f2c" providerId="ADAL" clId="{161A4404-FE41-2E47-B245-954B5CCEC577}" dt="2019-08-29T11:45:26.382" v="28"/>
          <ac:spMkLst>
            <pc:docMk/>
            <pc:sldMk cId="2975958107" sldId="313"/>
            <ac:spMk id="30" creationId="{00000000-0000-0000-0000-000000000000}"/>
          </ac:spMkLst>
        </pc:spChg>
      </pc:sldChg>
      <pc:sldChg chg="addSp modSp">
        <pc:chgData name="Robin De Mol" userId="2c82b0b9-abb7-4507-8675-77a0bb8e1f2c" providerId="ADAL" clId="{161A4404-FE41-2E47-B245-954B5CCEC577}" dt="2019-08-29T11:48:29.961" v="76"/>
        <pc:sldMkLst>
          <pc:docMk/>
          <pc:sldMk cId="4067892633" sldId="314"/>
        </pc:sldMkLst>
        <pc:spChg chg="add mod">
          <ac:chgData name="Robin De Mol" userId="2c82b0b9-abb7-4507-8675-77a0bb8e1f2c" providerId="ADAL" clId="{161A4404-FE41-2E47-B245-954B5CCEC577}" dt="2019-08-29T11:48:29.961" v="76"/>
          <ac:spMkLst>
            <pc:docMk/>
            <pc:sldMk cId="4067892633" sldId="314"/>
            <ac:spMk id="3" creationId="{70FD6D3A-C98F-8944-8B7C-866630BFBABE}"/>
          </ac:spMkLst>
        </pc:spChg>
        <pc:spChg chg="mod">
          <ac:chgData name="Robin De Mol" userId="2c82b0b9-abb7-4507-8675-77a0bb8e1f2c" providerId="ADAL" clId="{161A4404-FE41-2E47-B245-954B5CCEC577}" dt="2019-08-29T11:45:26.382" v="28"/>
          <ac:spMkLst>
            <pc:docMk/>
            <pc:sldMk cId="4067892633" sldId="314"/>
            <ac:spMk id="4" creationId="{00000000-0000-0000-0000-000000000000}"/>
          </ac:spMkLst>
        </pc:spChg>
        <pc:spChg chg="mod">
          <ac:chgData name="Robin De Mol" userId="2c82b0b9-abb7-4507-8675-77a0bb8e1f2c" providerId="ADAL" clId="{161A4404-FE41-2E47-B245-954B5CCEC577}" dt="2019-08-29T11:45:26.382" v="28"/>
          <ac:spMkLst>
            <pc:docMk/>
            <pc:sldMk cId="4067892633" sldId="314"/>
            <ac:spMk id="5" creationId="{00000000-0000-0000-0000-000000000000}"/>
          </ac:spMkLst>
        </pc:spChg>
        <pc:spChg chg="mod">
          <ac:chgData name="Robin De Mol" userId="2c82b0b9-abb7-4507-8675-77a0bb8e1f2c" providerId="ADAL" clId="{161A4404-FE41-2E47-B245-954B5CCEC577}" dt="2019-08-29T11:45:26.382" v="28"/>
          <ac:spMkLst>
            <pc:docMk/>
            <pc:sldMk cId="4067892633" sldId="314"/>
            <ac:spMk id="6" creationId="{00000000-0000-0000-0000-000000000000}"/>
          </ac:spMkLst>
        </pc:spChg>
        <pc:spChg chg="mod">
          <ac:chgData name="Robin De Mol" userId="2c82b0b9-abb7-4507-8675-77a0bb8e1f2c" providerId="ADAL" clId="{161A4404-FE41-2E47-B245-954B5CCEC577}" dt="2019-08-29T11:45:26.382" v="28"/>
          <ac:spMkLst>
            <pc:docMk/>
            <pc:sldMk cId="4067892633" sldId="314"/>
            <ac:spMk id="9" creationId="{00000000-0000-0000-0000-000000000000}"/>
          </ac:spMkLst>
        </pc:spChg>
        <pc:spChg chg="mod">
          <ac:chgData name="Robin De Mol" userId="2c82b0b9-abb7-4507-8675-77a0bb8e1f2c" providerId="ADAL" clId="{161A4404-FE41-2E47-B245-954B5CCEC577}" dt="2019-08-29T11:45:26.382" v="28"/>
          <ac:spMkLst>
            <pc:docMk/>
            <pc:sldMk cId="4067892633" sldId="314"/>
            <ac:spMk id="21" creationId="{00000000-0000-0000-0000-000000000000}"/>
          </ac:spMkLst>
        </pc:spChg>
        <pc:spChg chg="mod">
          <ac:chgData name="Robin De Mol" userId="2c82b0b9-abb7-4507-8675-77a0bb8e1f2c" providerId="ADAL" clId="{161A4404-FE41-2E47-B245-954B5CCEC577}" dt="2019-08-29T11:45:26.382" v="28"/>
          <ac:spMkLst>
            <pc:docMk/>
            <pc:sldMk cId="4067892633" sldId="314"/>
            <ac:spMk id="38" creationId="{00000000-0000-0000-0000-000000000000}"/>
          </ac:spMkLst>
        </pc:spChg>
        <pc:spChg chg="mod">
          <ac:chgData name="Robin De Mol" userId="2c82b0b9-abb7-4507-8675-77a0bb8e1f2c" providerId="ADAL" clId="{161A4404-FE41-2E47-B245-954B5CCEC577}" dt="2019-08-29T11:45:26.382" v="28"/>
          <ac:spMkLst>
            <pc:docMk/>
            <pc:sldMk cId="4067892633" sldId="314"/>
            <ac:spMk id="58" creationId="{00000000-0000-0000-0000-000000000000}"/>
          </ac:spMkLst>
        </pc:spChg>
        <pc:spChg chg="mod">
          <ac:chgData name="Robin De Mol" userId="2c82b0b9-abb7-4507-8675-77a0bb8e1f2c" providerId="ADAL" clId="{161A4404-FE41-2E47-B245-954B5CCEC577}" dt="2019-08-29T11:45:26.382" v="28"/>
          <ac:spMkLst>
            <pc:docMk/>
            <pc:sldMk cId="4067892633" sldId="314"/>
            <ac:spMk id="59" creationId="{00000000-0000-0000-0000-000000000000}"/>
          </ac:spMkLst>
        </pc:spChg>
        <pc:spChg chg="mod">
          <ac:chgData name="Robin De Mol" userId="2c82b0b9-abb7-4507-8675-77a0bb8e1f2c" providerId="ADAL" clId="{161A4404-FE41-2E47-B245-954B5CCEC577}" dt="2019-08-29T11:45:26.382" v="28"/>
          <ac:spMkLst>
            <pc:docMk/>
            <pc:sldMk cId="4067892633" sldId="314"/>
            <ac:spMk id="60" creationId="{00000000-0000-0000-0000-000000000000}"/>
          </ac:spMkLst>
        </pc:spChg>
        <pc:spChg chg="mod">
          <ac:chgData name="Robin De Mol" userId="2c82b0b9-abb7-4507-8675-77a0bb8e1f2c" providerId="ADAL" clId="{161A4404-FE41-2E47-B245-954B5CCEC577}" dt="2019-08-29T11:45:26.382" v="28"/>
          <ac:spMkLst>
            <pc:docMk/>
            <pc:sldMk cId="4067892633" sldId="314"/>
            <ac:spMk id="76" creationId="{00000000-0000-0000-0000-000000000000}"/>
          </ac:spMkLst>
        </pc:spChg>
        <pc:spChg chg="mod">
          <ac:chgData name="Robin De Mol" userId="2c82b0b9-abb7-4507-8675-77a0bb8e1f2c" providerId="ADAL" clId="{161A4404-FE41-2E47-B245-954B5CCEC577}" dt="2019-08-29T11:45:26.382" v="28"/>
          <ac:spMkLst>
            <pc:docMk/>
            <pc:sldMk cId="4067892633" sldId="314"/>
            <ac:spMk id="83" creationId="{00000000-0000-0000-0000-000000000000}"/>
          </ac:spMkLst>
        </pc:spChg>
        <pc:spChg chg="mod">
          <ac:chgData name="Robin De Mol" userId="2c82b0b9-abb7-4507-8675-77a0bb8e1f2c" providerId="ADAL" clId="{161A4404-FE41-2E47-B245-954B5CCEC577}" dt="2019-08-29T11:45:26.382" v="28"/>
          <ac:spMkLst>
            <pc:docMk/>
            <pc:sldMk cId="4067892633" sldId="314"/>
            <ac:spMk id="87" creationId="{00000000-0000-0000-0000-000000000000}"/>
          </ac:spMkLst>
        </pc:spChg>
        <pc:cxnChg chg="mod">
          <ac:chgData name="Robin De Mol" userId="2c82b0b9-abb7-4507-8675-77a0bb8e1f2c" providerId="ADAL" clId="{161A4404-FE41-2E47-B245-954B5CCEC577}" dt="2019-08-29T11:45:26.382" v="28"/>
          <ac:cxnSpMkLst>
            <pc:docMk/>
            <pc:sldMk cId="4067892633" sldId="314"/>
            <ac:cxnSpMk id="28" creationId="{00000000-0000-0000-0000-000000000000}"/>
          </ac:cxnSpMkLst>
        </pc:cxnChg>
        <pc:cxnChg chg="mod">
          <ac:chgData name="Robin De Mol" userId="2c82b0b9-abb7-4507-8675-77a0bb8e1f2c" providerId="ADAL" clId="{161A4404-FE41-2E47-B245-954B5CCEC577}" dt="2019-08-29T11:45:26.382" v="28"/>
          <ac:cxnSpMkLst>
            <pc:docMk/>
            <pc:sldMk cId="4067892633" sldId="314"/>
            <ac:cxnSpMk id="42" creationId="{00000000-0000-0000-0000-000000000000}"/>
          </ac:cxnSpMkLst>
        </pc:cxnChg>
        <pc:cxnChg chg="mod">
          <ac:chgData name="Robin De Mol" userId="2c82b0b9-abb7-4507-8675-77a0bb8e1f2c" providerId="ADAL" clId="{161A4404-FE41-2E47-B245-954B5CCEC577}" dt="2019-08-29T11:45:26.382" v="28"/>
          <ac:cxnSpMkLst>
            <pc:docMk/>
            <pc:sldMk cId="4067892633" sldId="314"/>
            <ac:cxnSpMk id="44" creationId="{00000000-0000-0000-0000-000000000000}"/>
          </ac:cxnSpMkLst>
        </pc:cxnChg>
        <pc:cxnChg chg="mod">
          <ac:chgData name="Robin De Mol" userId="2c82b0b9-abb7-4507-8675-77a0bb8e1f2c" providerId="ADAL" clId="{161A4404-FE41-2E47-B245-954B5CCEC577}" dt="2019-08-29T11:45:26.382" v="28"/>
          <ac:cxnSpMkLst>
            <pc:docMk/>
            <pc:sldMk cId="4067892633" sldId="314"/>
            <ac:cxnSpMk id="47" creationId="{00000000-0000-0000-0000-000000000000}"/>
          </ac:cxnSpMkLst>
        </pc:cxnChg>
        <pc:cxnChg chg="mod">
          <ac:chgData name="Robin De Mol" userId="2c82b0b9-abb7-4507-8675-77a0bb8e1f2c" providerId="ADAL" clId="{161A4404-FE41-2E47-B245-954B5CCEC577}" dt="2019-08-29T11:45:26.382" v="28"/>
          <ac:cxnSpMkLst>
            <pc:docMk/>
            <pc:sldMk cId="4067892633" sldId="314"/>
            <ac:cxnSpMk id="54" creationId="{00000000-0000-0000-0000-000000000000}"/>
          </ac:cxnSpMkLst>
        </pc:cxnChg>
        <pc:cxnChg chg="mod">
          <ac:chgData name="Robin De Mol" userId="2c82b0b9-abb7-4507-8675-77a0bb8e1f2c" providerId="ADAL" clId="{161A4404-FE41-2E47-B245-954B5CCEC577}" dt="2019-08-29T11:45:26.382" v="28"/>
          <ac:cxnSpMkLst>
            <pc:docMk/>
            <pc:sldMk cId="4067892633" sldId="314"/>
            <ac:cxnSpMk id="77" creationId="{00000000-0000-0000-0000-000000000000}"/>
          </ac:cxnSpMkLst>
        </pc:cxnChg>
        <pc:cxnChg chg="mod">
          <ac:chgData name="Robin De Mol" userId="2c82b0b9-abb7-4507-8675-77a0bb8e1f2c" providerId="ADAL" clId="{161A4404-FE41-2E47-B245-954B5CCEC577}" dt="2019-08-29T11:45:26.382" v="28"/>
          <ac:cxnSpMkLst>
            <pc:docMk/>
            <pc:sldMk cId="4067892633" sldId="314"/>
            <ac:cxnSpMk id="84" creationId="{00000000-0000-0000-0000-000000000000}"/>
          </ac:cxnSpMkLst>
        </pc:cxnChg>
      </pc:sldChg>
      <pc:sldChg chg="addSp modSp">
        <pc:chgData name="Robin De Mol" userId="2c82b0b9-abb7-4507-8675-77a0bb8e1f2c" providerId="ADAL" clId="{161A4404-FE41-2E47-B245-954B5CCEC577}" dt="2019-08-29T11:48:29.961" v="76"/>
        <pc:sldMkLst>
          <pc:docMk/>
          <pc:sldMk cId="1018671288" sldId="315"/>
        </pc:sldMkLst>
        <pc:spChg chg="add mod">
          <ac:chgData name="Robin De Mol" userId="2c82b0b9-abb7-4507-8675-77a0bb8e1f2c" providerId="ADAL" clId="{161A4404-FE41-2E47-B245-954B5CCEC577}" dt="2019-08-29T11:48:29.961" v="76"/>
          <ac:spMkLst>
            <pc:docMk/>
            <pc:sldMk cId="1018671288" sldId="315"/>
            <ac:spMk id="3" creationId="{E039FBFB-4D60-5A4B-A2AA-614F6B519627}"/>
          </ac:spMkLst>
        </pc:spChg>
        <pc:spChg chg="mod">
          <ac:chgData name="Robin De Mol" userId="2c82b0b9-abb7-4507-8675-77a0bb8e1f2c" providerId="ADAL" clId="{161A4404-FE41-2E47-B245-954B5CCEC577}" dt="2019-08-29T11:45:26.382" v="28"/>
          <ac:spMkLst>
            <pc:docMk/>
            <pc:sldMk cId="1018671288" sldId="315"/>
            <ac:spMk id="4" creationId="{00000000-0000-0000-0000-000000000000}"/>
          </ac:spMkLst>
        </pc:spChg>
        <pc:spChg chg="mod">
          <ac:chgData name="Robin De Mol" userId="2c82b0b9-abb7-4507-8675-77a0bb8e1f2c" providerId="ADAL" clId="{161A4404-FE41-2E47-B245-954B5CCEC577}" dt="2019-08-29T11:45:26.382" v="28"/>
          <ac:spMkLst>
            <pc:docMk/>
            <pc:sldMk cId="1018671288" sldId="315"/>
            <ac:spMk id="5" creationId="{00000000-0000-0000-0000-000000000000}"/>
          </ac:spMkLst>
        </pc:spChg>
        <pc:spChg chg="mod">
          <ac:chgData name="Robin De Mol" userId="2c82b0b9-abb7-4507-8675-77a0bb8e1f2c" providerId="ADAL" clId="{161A4404-FE41-2E47-B245-954B5CCEC577}" dt="2019-08-29T11:45:26.382" v="28"/>
          <ac:spMkLst>
            <pc:docMk/>
            <pc:sldMk cId="1018671288" sldId="315"/>
            <ac:spMk id="6" creationId="{00000000-0000-0000-0000-000000000000}"/>
          </ac:spMkLst>
        </pc:spChg>
        <pc:spChg chg="mod">
          <ac:chgData name="Robin De Mol" userId="2c82b0b9-abb7-4507-8675-77a0bb8e1f2c" providerId="ADAL" clId="{161A4404-FE41-2E47-B245-954B5CCEC577}" dt="2019-08-29T11:45:26.382" v="28"/>
          <ac:spMkLst>
            <pc:docMk/>
            <pc:sldMk cId="1018671288" sldId="315"/>
            <ac:spMk id="9" creationId="{00000000-0000-0000-0000-000000000000}"/>
          </ac:spMkLst>
        </pc:spChg>
        <pc:spChg chg="mod">
          <ac:chgData name="Robin De Mol" userId="2c82b0b9-abb7-4507-8675-77a0bb8e1f2c" providerId="ADAL" clId="{161A4404-FE41-2E47-B245-954B5CCEC577}" dt="2019-08-29T11:45:26.382" v="28"/>
          <ac:spMkLst>
            <pc:docMk/>
            <pc:sldMk cId="1018671288" sldId="315"/>
            <ac:spMk id="45" creationId="{00000000-0000-0000-0000-000000000000}"/>
          </ac:spMkLst>
        </pc:spChg>
        <pc:spChg chg="mod">
          <ac:chgData name="Robin De Mol" userId="2c82b0b9-abb7-4507-8675-77a0bb8e1f2c" providerId="ADAL" clId="{161A4404-FE41-2E47-B245-954B5CCEC577}" dt="2019-08-29T11:45:26.382" v="28"/>
          <ac:spMkLst>
            <pc:docMk/>
            <pc:sldMk cId="1018671288" sldId="315"/>
            <ac:spMk id="48" creationId="{00000000-0000-0000-0000-000000000000}"/>
          </ac:spMkLst>
        </pc:spChg>
        <pc:spChg chg="mod">
          <ac:chgData name="Robin De Mol" userId="2c82b0b9-abb7-4507-8675-77a0bb8e1f2c" providerId="ADAL" clId="{161A4404-FE41-2E47-B245-954B5CCEC577}" dt="2019-08-29T11:45:26.382" v="28"/>
          <ac:spMkLst>
            <pc:docMk/>
            <pc:sldMk cId="1018671288" sldId="315"/>
            <ac:spMk id="59" creationId="{00000000-0000-0000-0000-000000000000}"/>
          </ac:spMkLst>
        </pc:spChg>
        <pc:spChg chg="mod">
          <ac:chgData name="Robin De Mol" userId="2c82b0b9-abb7-4507-8675-77a0bb8e1f2c" providerId="ADAL" clId="{161A4404-FE41-2E47-B245-954B5CCEC577}" dt="2019-08-29T11:45:26.382" v="28"/>
          <ac:spMkLst>
            <pc:docMk/>
            <pc:sldMk cId="1018671288" sldId="315"/>
            <ac:spMk id="76" creationId="{00000000-0000-0000-0000-000000000000}"/>
          </ac:spMkLst>
        </pc:spChg>
        <pc:spChg chg="mod">
          <ac:chgData name="Robin De Mol" userId="2c82b0b9-abb7-4507-8675-77a0bb8e1f2c" providerId="ADAL" clId="{161A4404-FE41-2E47-B245-954B5CCEC577}" dt="2019-08-29T11:45:26.382" v="28"/>
          <ac:spMkLst>
            <pc:docMk/>
            <pc:sldMk cId="1018671288" sldId="315"/>
            <ac:spMk id="78" creationId="{00000000-0000-0000-0000-000000000000}"/>
          </ac:spMkLst>
        </pc:spChg>
        <pc:spChg chg="mod">
          <ac:chgData name="Robin De Mol" userId="2c82b0b9-abb7-4507-8675-77a0bb8e1f2c" providerId="ADAL" clId="{161A4404-FE41-2E47-B245-954B5CCEC577}" dt="2019-08-29T11:45:26.382" v="28"/>
          <ac:spMkLst>
            <pc:docMk/>
            <pc:sldMk cId="1018671288" sldId="315"/>
            <ac:spMk id="79" creationId="{00000000-0000-0000-0000-000000000000}"/>
          </ac:spMkLst>
        </pc:spChg>
        <pc:spChg chg="mod">
          <ac:chgData name="Robin De Mol" userId="2c82b0b9-abb7-4507-8675-77a0bb8e1f2c" providerId="ADAL" clId="{161A4404-FE41-2E47-B245-954B5CCEC577}" dt="2019-08-29T11:45:26.382" v="28"/>
          <ac:spMkLst>
            <pc:docMk/>
            <pc:sldMk cId="1018671288" sldId="315"/>
            <ac:spMk id="80" creationId="{00000000-0000-0000-0000-000000000000}"/>
          </ac:spMkLst>
        </pc:spChg>
        <pc:spChg chg="mod">
          <ac:chgData name="Robin De Mol" userId="2c82b0b9-abb7-4507-8675-77a0bb8e1f2c" providerId="ADAL" clId="{161A4404-FE41-2E47-B245-954B5CCEC577}" dt="2019-08-29T11:45:26.382" v="28"/>
          <ac:spMkLst>
            <pc:docMk/>
            <pc:sldMk cId="1018671288" sldId="315"/>
            <ac:spMk id="81" creationId="{00000000-0000-0000-0000-000000000000}"/>
          </ac:spMkLst>
        </pc:spChg>
        <pc:spChg chg="mod">
          <ac:chgData name="Robin De Mol" userId="2c82b0b9-abb7-4507-8675-77a0bb8e1f2c" providerId="ADAL" clId="{161A4404-FE41-2E47-B245-954B5CCEC577}" dt="2019-08-29T11:45:26.382" v="28"/>
          <ac:spMkLst>
            <pc:docMk/>
            <pc:sldMk cId="1018671288" sldId="315"/>
            <ac:spMk id="83" creationId="{00000000-0000-0000-0000-000000000000}"/>
          </ac:spMkLst>
        </pc:spChg>
        <pc:cxnChg chg="mod">
          <ac:chgData name="Robin De Mol" userId="2c82b0b9-abb7-4507-8675-77a0bb8e1f2c" providerId="ADAL" clId="{161A4404-FE41-2E47-B245-954B5CCEC577}" dt="2019-08-29T11:45:26.382" v="28"/>
          <ac:cxnSpMkLst>
            <pc:docMk/>
            <pc:sldMk cId="1018671288" sldId="315"/>
            <ac:cxnSpMk id="28" creationId="{00000000-0000-0000-0000-000000000000}"/>
          </ac:cxnSpMkLst>
        </pc:cxnChg>
        <pc:cxnChg chg="mod">
          <ac:chgData name="Robin De Mol" userId="2c82b0b9-abb7-4507-8675-77a0bb8e1f2c" providerId="ADAL" clId="{161A4404-FE41-2E47-B245-954B5CCEC577}" dt="2019-08-29T11:45:26.382" v="28"/>
          <ac:cxnSpMkLst>
            <pc:docMk/>
            <pc:sldMk cId="1018671288" sldId="315"/>
            <ac:cxnSpMk id="50" creationId="{00000000-0000-0000-0000-000000000000}"/>
          </ac:cxnSpMkLst>
        </pc:cxnChg>
        <pc:cxnChg chg="mod">
          <ac:chgData name="Robin De Mol" userId="2c82b0b9-abb7-4507-8675-77a0bb8e1f2c" providerId="ADAL" clId="{161A4404-FE41-2E47-B245-954B5CCEC577}" dt="2019-08-29T11:45:26.382" v="28"/>
          <ac:cxnSpMkLst>
            <pc:docMk/>
            <pc:sldMk cId="1018671288" sldId="315"/>
            <ac:cxnSpMk id="68" creationId="{00000000-0000-0000-0000-000000000000}"/>
          </ac:cxnSpMkLst>
        </pc:cxnChg>
        <pc:cxnChg chg="mod">
          <ac:chgData name="Robin De Mol" userId="2c82b0b9-abb7-4507-8675-77a0bb8e1f2c" providerId="ADAL" clId="{161A4404-FE41-2E47-B245-954B5CCEC577}" dt="2019-08-29T11:45:26.382" v="28"/>
          <ac:cxnSpMkLst>
            <pc:docMk/>
            <pc:sldMk cId="1018671288" sldId="315"/>
            <ac:cxnSpMk id="69" creationId="{00000000-0000-0000-0000-000000000000}"/>
          </ac:cxnSpMkLst>
        </pc:cxnChg>
        <pc:cxnChg chg="mod">
          <ac:chgData name="Robin De Mol" userId="2c82b0b9-abb7-4507-8675-77a0bb8e1f2c" providerId="ADAL" clId="{161A4404-FE41-2E47-B245-954B5CCEC577}" dt="2019-08-29T11:45:26.382" v="28"/>
          <ac:cxnSpMkLst>
            <pc:docMk/>
            <pc:sldMk cId="1018671288" sldId="315"/>
            <ac:cxnSpMk id="70" creationId="{00000000-0000-0000-0000-000000000000}"/>
          </ac:cxnSpMkLst>
        </pc:cxnChg>
        <pc:cxnChg chg="mod">
          <ac:chgData name="Robin De Mol" userId="2c82b0b9-abb7-4507-8675-77a0bb8e1f2c" providerId="ADAL" clId="{161A4404-FE41-2E47-B245-954B5CCEC577}" dt="2019-08-29T11:45:26.382" v="28"/>
          <ac:cxnSpMkLst>
            <pc:docMk/>
            <pc:sldMk cId="1018671288" sldId="315"/>
            <ac:cxnSpMk id="71" creationId="{00000000-0000-0000-0000-000000000000}"/>
          </ac:cxnSpMkLst>
        </pc:cxnChg>
        <pc:cxnChg chg="mod">
          <ac:chgData name="Robin De Mol" userId="2c82b0b9-abb7-4507-8675-77a0bb8e1f2c" providerId="ADAL" clId="{161A4404-FE41-2E47-B245-954B5CCEC577}" dt="2019-08-29T11:45:26.382" v="28"/>
          <ac:cxnSpMkLst>
            <pc:docMk/>
            <pc:sldMk cId="1018671288" sldId="315"/>
            <ac:cxnSpMk id="74" creationId="{00000000-0000-0000-0000-000000000000}"/>
          </ac:cxnSpMkLst>
        </pc:cxnChg>
        <pc:cxnChg chg="mod">
          <ac:chgData name="Robin De Mol" userId="2c82b0b9-abb7-4507-8675-77a0bb8e1f2c" providerId="ADAL" clId="{161A4404-FE41-2E47-B245-954B5CCEC577}" dt="2019-08-29T11:45:26.382" v="28"/>
          <ac:cxnSpMkLst>
            <pc:docMk/>
            <pc:sldMk cId="1018671288" sldId="315"/>
            <ac:cxnSpMk id="77" creationId="{00000000-0000-0000-0000-000000000000}"/>
          </ac:cxnSpMkLst>
        </pc:cxnChg>
        <pc:cxnChg chg="mod">
          <ac:chgData name="Robin De Mol" userId="2c82b0b9-abb7-4507-8675-77a0bb8e1f2c" providerId="ADAL" clId="{161A4404-FE41-2E47-B245-954B5CCEC577}" dt="2019-08-29T11:45:26.382" v="28"/>
          <ac:cxnSpMkLst>
            <pc:docMk/>
            <pc:sldMk cId="1018671288" sldId="315"/>
            <ac:cxnSpMk id="84" creationId="{00000000-0000-0000-0000-000000000000}"/>
          </ac:cxnSpMkLst>
        </pc:cxnChg>
      </pc:sldChg>
      <pc:sldChg chg="addSp modSp">
        <pc:chgData name="Robin De Mol" userId="2c82b0b9-abb7-4507-8675-77a0bb8e1f2c" providerId="ADAL" clId="{161A4404-FE41-2E47-B245-954B5CCEC577}" dt="2019-08-29T11:48:29.961" v="76"/>
        <pc:sldMkLst>
          <pc:docMk/>
          <pc:sldMk cId="3635662853" sldId="316"/>
        </pc:sldMkLst>
        <pc:spChg chg="add mod">
          <ac:chgData name="Robin De Mol" userId="2c82b0b9-abb7-4507-8675-77a0bb8e1f2c" providerId="ADAL" clId="{161A4404-FE41-2E47-B245-954B5CCEC577}" dt="2019-08-29T11:48:29.961" v="76"/>
          <ac:spMkLst>
            <pc:docMk/>
            <pc:sldMk cId="3635662853" sldId="316"/>
            <ac:spMk id="3" creationId="{0FD20780-EC19-FD46-AAF1-E0F86FC2B832}"/>
          </ac:spMkLst>
        </pc:spChg>
        <pc:spChg chg="mod">
          <ac:chgData name="Robin De Mol" userId="2c82b0b9-abb7-4507-8675-77a0bb8e1f2c" providerId="ADAL" clId="{161A4404-FE41-2E47-B245-954B5CCEC577}" dt="2019-08-29T11:45:26.382" v="28"/>
          <ac:spMkLst>
            <pc:docMk/>
            <pc:sldMk cId="3635662853" sldId="316"/>
            <ac:spMk id="4" creationId="{00000000-0000-0000-0000-000000000000}"/>
          </ac:spMkLst>
        </pc:spChg>
        <pc:spChg chg="mod">
          <ac:chgData name="Robin De Mol" userId="2c82b0b9-abb7-4507-8675-77a0bb8e1f2c" providerId="ADAL" clId="{161A4404-FE41-2E47-B245-954B5CCEC577}" dt="2019-08-29T11:45:26.382" v="28"/>
          <ac:spMkLst>
            <pc:docMk/>
            <pc:sldMk cId="3635662853" sldId="316"/>
            <ac:spMk id="9" creationId="{00000000-0000-0000-0000-000000000000}"/>
          </ac:spMkLst>
        </pc:spChg>
        <pc:spChg chg="mod">
          <ac:chgData name="Robin De Mol" userId="2c82b0b9-abb7-4507-8675-77a0bb8e1f2c" providerId="ADAL" clId="{161A4404-FE41-2E47-B245-954B5CCEC577}" dt="2019-08-29T11:45:26.382" v="28"/>
          <ac:spMkLst>
            <pc:docMk/>
            <pc:sldMk cId="3635662853" sldId="316"/>
            <ac:spMk id="14" creationId="{00000000-0000-0000-0000-000000000000}"/>
          </ac:spMkLst>
        </pc:spChg>
        <pc:spChg chg="mod">
          <ac:chgData name="Robin De Mol" userId="2c82b0b9-abb7-4507-8675-77a0bb8e1f2c" providerId="ADAL" clId="{161A4404-FE41-2E47-B245-954B5CCEC577}" dt="2019-08-29T11:45:26.382" v="28"/>
          <ac:spMkLst>
            <pc:docMk/>
            <pc:sldMk cId="3635662853" sldId="316"/>
            <ac:spMk id="26" creationId="{00000000-0000-0000-0000-000000000000}"/>
          </ac:spMkLst>
        </pc:spChg>
        <pc:spChg chg="mod">
          <ac:chgData name="Robin De Mol" userId="2c82b0b9-abb7-4507-8675-77a0bb8e1f2c" providerId="ADAL" clId="{161A4404-FE41-2E47-B245-954B5CCEC577}" dt="2019-08-29T11:45:26.382" v="28"/>
          <ac:spMkLst>
            <pc:docMk/>
            <pc:sldMk cId="3635662853" sldId="316"/>
            <ac:spMk id="27" creationId="{00000000-0000-0000-0000-000000000000}"/>
          </ac:spMkLst>
        </pc:spChg>
        <pc:spChg chg="mod">
          <ac:chgData name="Robin De Mol" userId="2c82b0b9-abb7-4507-8675-77a0bb8e1f2c" providerId="ADAL" clId="{161A4404-FE41-2E47-B245-954B5CCEC577}" dt="2019-08-29T11:45:26.382" v="28"/>
          <ac:spMkLst>
            <pc:docMk/>
            <pc:sldMk cId="3635662853" sldId="316"/>
            <ac:spMk id="48" creationId="{00000000-0000-0000-0000-000000000000}"/>
          </ac:spMkLst>
        </pc:spChg>
        <pc:spChg chg="mod">
          <ac:chgData name="Robin De Mol" userId="2c82b0b9-abb7-4507-8675-77a0bb8e1f2c" providerId="ADAL" clId="{161A4404-FE41-2E47-B245-954B5CCEC577}" dt="2019-08-29T11:45:26.382" v="28"/>
          <ac:spMkLst>
            <pc:docMk/>
            <pc:sldMk cId="3635662853" sldId="316"/>
            <ac:spMk id="49" creationId="{00000000-0000-0000-0000-000000000000}"/>
          </ac:spMkLst>
        </pc:spChg>
        <pc:spChg chg="mod">
          <ac:chgData name="Robin De Mol" userId="2c82b0b9-abb7-4507-8675-77a0bb8e1f2c" providerId="ADAL" clId="{161A4404-FE41-2E47-B245-954B5CCEC577}" dt="2019-08-29T11:45:26.382" v="28"/>
          <ac:spMkLst>
            <pc:docMk/>
            <pc:sldMk cId="3635662853" sldId="316"/>
            <ac:spMk id="50" creationId="{00000000-0000-0000-0000-000000000000}"/>
          </ac:spMkLst>
        </pc:spChg>
        <pc:spChg chg="mod">
          <ac:chgData name="Robin De Mol" userId="2c82b0b9-abb7-4507-8675-77a0bb8e1f2c" providerId="ADAL" clId="{161A4404-FE41-2E47-B245-954B5CCEC577}" dt="2019-08-29T11:45:26.382" v="28"/>
          <ac:spMkLst>
            <pc:docMk/>
            <pc:sldMk cId="3635662853" sldId="316"/>
            <ac:spMk id="51" creationId="{00000000-0000-0000-0000-000000000000}"/>
          </ac:spMkLst>
        </pc:spChg>
        <pc:spChg chg="mod">
          <ac:chgData name="Robin De Mol" userId="2c82b0b9-abb7-4507-8675-77a0bb8e1f2c" providerId="ADAL" clId="{161A4404-FE41-2E47-B245-954B5CCEC577}" dt="2019-08-29T11:45:26.382" v="28"/>
          <ac:spMkLst>
            <pc:docMk/>
            <pc:sldMk cId="3635662853" sldId="316"/>
            <ac:spMk id="62" creationId="{00000000-0000-0000-0000-000000000000}"/>
          </ac:spMkLst>
        </pc:spChg>
        <pc:spChg chg="mod">
          <ac:chgData name="Robin De Mol" userId="2c82b0b9-abb7-4507-8675-77a0bb8e1f2c" providerId="ADAL" clId="{161A4404-FE41-2E47-B245-954B5CCEC577}" dt="2019-08-29T11:45:26.382" v="28"/>
          <ac:spMkLst>
            <pc:docMk/>
            <pc:sldMk cId="3635662853" sldId="316"/>
            <ac:spMk id="63" creationId="{00000000-0000-0000-0000-000000000000}"/>
          </ac:spMkLst>
        </pc:spChg>
        <pc:spChg chg="mod">
          <ac:chgData name="Robin De Mol" userId="2c82b0b9-abb7-4507-8675-77a0bb8e1f2c" providerId="ADAL" clId="{161A4404-FE41-2E47-B245-954B5CCEC577}" dt="2019-08-29T11:45:26.382" v="28"/>
          <ac:spMkLst>
            <pc:docMk/>
            <pc:sldMk cId="3635662853" sldId="316"/>
            <ac:spMk id="69" creationId="{00000000-0000-0000-0000-000000000000}"/>
          </ac:spMkLst>
        </pc:spChg>
        <pc:spChg chg="mod">
          <ac:chgData name="Robin De Mol" userId="2c82b0b9-abb7-4507-8675-77a0bb8e1f2c" providerId="ADAL" clId="{161A4404-FE41-2E47-B245-954B5CCEC577}" dt="2019-08-29T11:45:26.382" v="28"/>
          <ac:spMkLst>
            <pc:docMk/>
            <pc:sldMk cId="3635662853" sldId="316"/>
            <ac:spMk id="74" creationId="{00000000-0000-0000-0000-000000000000}"/>
          </ac:spMkLst>
        </pc:spChg>
        <pc:spChg chg="mod">
          <ac:chgData name="Robin De Mol" userId="2c82b0b9-abb7-4507-8675-77a0bb8e1f2c" providerId="ADAL" clId="{161A4404-FE41-2E47-B245-954B5CCEC577}" dt="2019-08-29T11:45:26.382" v="28"/>
          <ac:spMkLst>
            <pc:docMk/>
            <pc:sldMk cId="3635662853" sldId="316"/>
            <ac:spMk id="83" creationId="{00000000-0000-0000-0000-000000000000}"/>
          </ac:spMkLst>
        </pc:spChg>
        <pc:spChg chg="mod">
          <ac:chgData name="Robin De Mol" userId="2c82b0b9-abb7-4507-8675-77a0bb8e1f2c" providerId="ADAL" clId="{161A4404-FE41-2E47-B245-954B5CCEC577}" dt="2019-08-29T11:45:26.382" v="28"/>
          <ac:spMkLst>
            <pc:docMk/>
            <pc:sldMk cId="3635662853" sldId="316"/>
            <ac:spMk id="84" creationId="{00000000-0000-0000-0000-000000000000}"/>
          </ac:spMkLst>
        </pc:spChg>
        <pc:spChg chg="mod">
          <ac:chgData name="Robin De Mol" userId="2c82b0b9-abb7-4507-8675-77a0bb8e1f2c" providerId="ADAL" clId="{161A4404-FE41-2E47-B245-954B5CCEC577}" dt="2019-08-29T11:45:26.382" v="28"/>
          <ac:spMkLst>
            <pc:docMk/>
            <pc:sldMk cId="3635662853" sldId="316"/>
            <ac:spMk id="86" creationId="{00000000-0000-0000-0000-000000000000}"/>
          </ac:spMkLst>
        </pc:spChg>
        <pc:spChg chg="mod">
          <ac:chgData name="Robin De Mol" userId="2c82b0b9-abb7-4507-8675-77a0bb8e1f2c" providerId="ADAL" clId="{161A4404-FE41-2E47-B245-954B5CCEC577}" dt="2019-08-29T11:45:26.382" v="28"/>
          <ac:spMkLst>
            <pc:docMk/>
            <pc:sldMk cId="3635662853" sldId="316"/>
            <ac:spMk id="87" creationId="{00000000-0000-0000-0000-000000000000}"/>
          </ac:spMkLst>
        </pc:spChg>
        <pc:spChg chg="mod">
          <ac:chgData name="Robin De Mol" userId="2c82b0b9-abb7-4507-8675-77a0bb8e1f2c" providerId="ADAL" clId="{161A4404-FE41-2E47-B245-954B5CCEC577}" dt="2019-08-29T11:45:26.382" v="28"/>
          <ac:spMkLst>
            <pc:docMk/>
            <pc:sldMk cId="3635662853" sldId="316"/>
            <ac:spMk id="88" creationId="{00000000-0000-0000-0000-000000000000}"/>
          </ac:spMkLst>
        </pc:spChg>
        <pc:spChg chg="mod">
          <ac:chgData name="Robin De Mol" userId="2c82b0b9-abb7-4507-8675-77a0bb8e1f2c" providerId="ADAL" clId="{161A4404-FE41-2E47-B245-954B5CCEC577}" dt="2019-08-29T11:45:26.382" v="28"/>
          <ac:spMkLst>
            <pc:docMk/>
            <pc:sldMk cId="3635662853" sldId="316"/>
            <ac:spMk id="97" creationId="{00000000-0000-0000-0000-000000000000}"/>
          </ac:spMkLst>
        </pc:spChg>
        <pc:spChg chg="mod">
          <ac:chgData name="Robin De Mol" userId="2c82b0b9-abb7-4507-8675-77a0bb8e1f2c" providerId="ADAL" clId="{161A4404-FE41-2E47-B245-954B5CCEC577}" dt="2019-08-29T11:45:26.382" v="28"/>
          <ac:spMkLst>
            <pc:docMk/>
            <pc:sldMk cId="3635662853" sldId="316"/>
            <ac:spMk id="98" creationId="{00000000-0000-0000-0000-000000000000}"/>
          </ac:spMkLst>
        </pc:spChg>
        <pc:spChg chg="mod">
          <ac:chgData name="Robin De Mol" userId="2c82b0b9-abb7-4507-8675-77a0bb8e1f2c" providerId="ADAL" clId="{161A4404-FE41-2E47-B245-954B5CCEC577}" dt="2019-08-29T11:45:26.382" v="28"/>
          <ac:spMkLst>
            <pc:docMk/>
            <pc:sldMk cId="3635662853" sldId="316"/>
            <ac:spMk id="100" creationId="{00000000-0000-0000-0000-000000000000}"/>
          </ac:spMkLst>
        </pc:spChg>
        <pc:spChg chg="mod">
          <ac:chgData name="Robin De Mol" userId="2c82b0b9-abb7-4507-8675-77a0bb8e1f2c" providerId="ADAL" clId="{161A4404-FE41-2E47-B245-954B5CCEC577}" dt="2019-08-29T11:45:26.382" v="28"/>
          <ac:spMkLst>
            <pc:docMk/>
            <pc:sldMk cId="3635662853" sldId="316"/>
            <ac:spMk id="101" creationId="{00000000-0000-0000-0000-000000000000}"/>
          </ac:spMkLst>
        </pc:spChg>
        <pc:spChg chg="mod">
          <ac:chgData name="Robin De Mol" userId="2c82b0b9-abb7-4507-8675-77a0bb8e1f2c" providerId="ADAL" clId="{161A4404-FE41-2E47-B245-954B5CCEC577}" dt="2019-08-29T11:45:26.382" v="28"/>
          <ac:spMkLst>
            <pc:docMk/>
            <pc:sldMk cId="3635662853" sldId="316"/>
            <ac:spMk id="102" creationId="{00000000-0000-0000-0000-000000000000}"/>
          </ac:spMkLst>
        </pc:spChg>
        <pc:spChg chg="mod">
          <ac:chgData name="Robin De Mol" userId="2c82b0b9-abb7-4507-8675-77a0bb8e1f2c" providerId="ADAL" clId="{161A4404-FE41-2E47-B245-954B5CCEC577}" dt="2019-08-29T11:45:26.382" v="28"/>
          <ac:spMkLst>
            <pc:docMk/>
            <pc:sldMk cId="3635662853" sldId="316"/>
            <ac:spMk id="111" creationId="{00000000-0000-0000-0000-000000000000}"/>
          </ac:spMkLst>
        </pc:spChg>
        <pc:spChg chg="mod">
          <ac:chgData name="Robin De Mol" userId="2c82b0b9-abb7-4507-8675-77a0bb8e1f2c" providerId="ADAL" clId="{161A4404-FE41-2E47-B245-954B5CCEC577}" dt="2019-08-29T11:45:26.382" v="28"/>
          <ac:spMkLst>
            <pc:docMk/>
            <pc:sldMk cId="3635662853" sldId="316"/>
            <ac:spMk id="112" creationId="{00000000-0000-0000-0000-000000000000}"/>
          </ac:spMkLst>
        </pc:spChg>
        <pc:spChg chg="mod">
          <ac:chgData name="Robin De Mol" userId="2c82b0b9-abb7-4507-8675-77a0bb8e1f2c" providerId="ADAL" clId="{161A4404-FE41-2E47-B245-954B5CCEC577}" dt="2019-08-29T11:45:26.382" v="28"/>
          <ac:spMkLst>
            <pc:docMk/>
            <pc:sldMk cId="3635662853" sldId="316"/>
            <ac:spMk id="116" creationId="{00000000-0000-0000-0000-000000000000}"/>
          </ac:spMkLst>
        </pc:spChg>
        <pc:spChg chg="mod">
          <ac:chgData name="Robin De Mol" userId="2c82b0b9-abb7-4507-8675-77a0bb8e1f2c" providerId="ADAL" clId="{161A4404-FE41-2E47-B245-954B5CCEC577}" dt="2019-08-29T11:45:26.382" v="28"/>
          <ac:spMkLst>
            <pc:docMk/>
            <pc:sldMk cId="3635662853" sldId="316"/>
            <ac:spMk id="117" creationId="{00000000-0000-0000-0000-000000000000}"/>
          </ac:spMkLst>
        </pc:spChg>
        <pc:spChg chg="mod">
          <ac:chgData name="Robin De Mol" userId="2c82b0b9-abb7-4507-8675-77a0bb8e1f2c" providerId="ADAL" clId="{161A4404-FE41-2E47-B245-954B5CCEC577}" dt="2019-08-29T11:45:26.382" v="28"/>
          <ac:spMkLst>
            <pc:docMk/>
            <pc:sldMk cId="3635662853" sldId="316"/>
            <ac:spMk id="122" creationId="{00000000-0000-0000-0000-000000000000}"/>
          </ac:spMkLst>
        </pc:spChg>
        <pc:spChg chg="mod">
          <ac:chgData name="Robin De Mol" userId="2c82b0b9-abb7-4507-8675-77a0bb8e1f2c" providerId="ADAL" clId="{161A4404-FE41-2E47-B245-954B5CCEC577}" dt="2019-08-29T11:45:26.382" v="28"/>
          <ac:spMkLst>
            <pc:docMk/>
            <pc:sldMk cId="3635662853" sldId="316"/>
            <ac:spMk id="124" creationId="{00000000-0000-0000-0000-000000000000}"/>
          </ac:spMkLst>
        </pc:spChg>
        <pc:spChg chg="mod">
          <ac:chgData name="Robin De Mol" userId="2c82b0b9-abb7-4507-8675-77a0bb8e1f2c" providerId="ADAL" clId="{161A4404-FE41-2E47-B245-954B5CCEC577}" dt="2019-08-29T11:45:26.382" v="28"/>
          <ac:spMkLst>
            <pc:docMk/>
            <pc:sldMk cId="3635662853" sldId="316"/>
            <ac:spMk id="125" creationId="{00000000-0000-0000-0000-000000000000}"/>
          </ac:spMkLst>
        </pc:spChg>
        <pc:spChg chg="mod">
          <ac:chgData name="Robin De Mol" userId="2c82b0b9-abb7-4507-8675-77a0bb8e1f2c" providerId="ADAL" clId="{161A4404-FE41-2E47-B245-954B5CCEC577}" dt="2019-08-29T11:45:26.382" v="28"/>
          <ac:spMkLst>
            <pc:docMk/>
            <pc:sldMk cId="3635662853" sldId="316"/>
            <ac:spMk id="132" creationId="{00000000-0000-0000-0000-000000000000}"/>
          </ac:spMkLst>
        </pc:spChg>
        <pc:spChg chg="mod">
          <ac:chgData name="Robin De Mol" userId="2c82b0b9-abb7-4507-8675-77a0bb8e1f2c" providerId="ADAL" clId="{161A4404-FE41-2E47-B245-954B5CCEC577}" dt="2019-08-29T11:45:26.382" v="28"/>
          <ac:spMkLst>
            <pc:docMk/>
            <pc:sldMk cId="3635662853" sldId="316"/>
            <ac:spMk id="135" creationId="{00000000-0000-0000-0000-000000000000}"/>
          </ac:spMkLst>
        </pc:spChg>
        <pc:spChg chg="mod">
          <ac:chgData name="Robin De Mol" userId="2c82b0b9-abb7-4507-8675-77a0bb8e1f2c" providerId="ADAL" clId="{161A4404-FE41-2E47-B245-954B5CCEC577}" dt="2019-08-29T11:45:26.382" v="28"/>
          <ac:spMkLst>
            <pc:docMk/>
            <pc:sldMk cId="3635662853" sldId="316"/>
            <ac:spMk id="136" creationId="{00000000-0000-0000-0000-000000000000}"/>
          </ac:spMkLst>
        </pc:spChg>
        <pc:spChg chg="mod">
          <ac:chgData name="Robin De Mol" userId="2c82b0b9-abb7-4507-8675-77a0bb8e1f2c" providerId="ADAL" clId="{161A4404-FE41-2E47-B245-954B5CCEC577}" dt="2019-08-29T11:45:26.382" v="28"/>
          <ac:spMkLst>
            <pc:docMk/>
            <pc:sldMk cId="3635662853" sldId="316"/>
            <ac:spMk id="137" creationId="{00000000-0000-0000-0000-000000000000}"/>
          </ac:spMkLst>
        </pc:spChg>
        <pc:spChg chg="mod">
          <ac:chgData name="Robin De Mol" userId="2c82b0b9-abb7-4507-8675-77a0bb8e1f2c" providerId="ADAL" clId="{161A4404-FE41-2E47-B245-954B5CCEC577}" dt="2019-08-29T11:45:26.382" v="28"/>
          <ac:spMkLst>
            <pc:docMk/>
            <pc:sldMk cId="3635662853" sldId="316"/>
            <ac:spMk id="152" creationId="{00000000-0000-0000-0000-000000000000}"/>
          </ac:spMkLst>
        </pc:spChg>
        <pc:cxnChg chg="mod">
          <ac:chgData name="Robin De Mol" userId="2c82b0b9-abb7-4507-8675-77a0bb8e1f2c" providerId="ADAL" clId="{161A4404-FE41-2E47-B245-954B5CCEC577}" dt="2019-08-29T11:45:26.382" v="28"/>
          <ac:cxnSpMkLst>
            <pc:docMk/>
            <pc:sldMk cId="3635662853" sldId="316"/>
            <ac:cxnSpMk id="10"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15"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32"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36"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52"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55"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58"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64"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70"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73"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85"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89"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90"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91"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94"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99"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103"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106"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107"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109"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110"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115"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118"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120"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121"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126"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127"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129"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153" creationId="{00000000-0000-0000-0000-000000000000}"/>
          </ac:cxnSpMkLst>
        </pc:cxnChg>
      </pc:sldChg>
      <pc:sldChg chg="addSp delSp modSp">
        <pc:chgData name="Robin De Mol" userId="2c82b0b9-abb7-4507-8675-77a0bb8e1f2c" providerId="ADAL" clId="{161A4404-FE41-2E47-B245-954B5CCEC577}" dt="2019-08-29T11:48:29.961" v="76"/>
        <pc:sldMkLst>
          <pc:docMk/>
          <pc:sldMk cId="27046851" sldId="317"/>
        </pc:sldMkLst>
        <pc:spChg chg="del mod">
          <ac:chgData name="Robin De Mol" userId="2c82b0b9-abb7-4507-8675-77a0bb8e1f2c" providerId="ADAL" clId="{161A4404-FE41-2E47-B245-954B5CCEC577}" dt="2019-08-29T11:46:52.796" v="43" actId="478"/>
          <ac:spMkLst>
            <pc:docMk/>
            <pc:sldMk cId="27046851" sldId="317"/>
            <ac:spMk id="2" creationId="{00000000-0000-0000-0000-000000000000}"/>
          </ac:spMkLst>
        </pc:spChg>
        <pc:spChg chg="mod">
          <ac:chgData name="Robin De Mol" userId="2c82b0b9-abb7-4507-8675-77a0bb8e1f2c" providerId="ADAL" clId="{161A4404-FE41-2E47-B245-954B5CCEC577}" dt="2019-08-29T11:45:26.382" v="28"/>
          <ac:spMkLst>
            <pc:docMk/>
            <pc:sldMk cId="27046851" sldId="317"/>
            <ac:spMk id="3" creationId="{00000000-0000-0000-0000-000000000000}"/>
          </ac:spMkLst>
        </pc:spChg>
        <pc:spChg chg="mod">
          <ac:chgData name="Robin De Mol" userId="2c82b0b9-abb7-4507-8675-77a0bb8e1f2c" providerId="ADAL" clId="{161A4404-FE41-2E47-B245-954B5CCEC577}" dt="2019-08-29T11:45:26.382" v="28"/>
          <ac:spMkLst>
            <pc:docMk/>
            <pc:sldMk cId="27046851" sldId="317"/>
            <ac:spMk id="4" creationId="{00000000-0000-0000-0000-000000000000}"/>
          </ac:spMkLst>
        </pc:spChg>
        <pc:spChg chg="mod">
          <ac:chgData name="Robin De Mol" userId="2c82b0b9-abb7-4507-8675-77a0bb8e1f2c" providerId="ADAL" clId="{161A4404-FE41-2E47-B245-954B5CCEC577}" dt="2019-08-29T11:45:26.382" v="28"/>
          <ac:spMkLst>
            <pc:docMk/>
            <pc:sldMk cId="27046851" sldId="317"/>
            <ac:spMk id="5" creationId="{00000000-0000-0000-0000-000000000000}"/>
          </ac:spMkLst>
        </pc:spChg>
        <pc:spChg chg="add del mod">
          <ac:chgData name="Robin De Mol" userId="2c82b0b9-abb7-4507-8675-77a0bb8e1f2c" providerId="ADAL" clId="{161A4404-FE41-2E47-B245-954B5CCEC577}" dt="2019-08-29T11:46:55.904" v="45" actId="478"/>
          <ac:spMkLst>
            <pc:docMk/>
            <pc:sldMk cId="27046851" sldId="317"/>
            <ac:spMk id="7" creationId="{B56EFC77-08FB-BA40-80EB-7ADF0E317773}"/>
          </ac:spMkLst>
        </pc:spChg>
        <pc:spChg chg="mod">
          <ac:chgData name="Robin De Mol" userId="2c82b0b9-abb7-4507-8675-77a0bb8e1f2c" providerId="ADAL" clId="{161A4404-FE41-2E47-B245-954B5CCEC577}" dt="2019-08-29T11:45:26.382" v="28"/>
          <ac:spMkLst>
            <pc:docMk/>
            <pc:sldMk cId="27046851" sldId="317"/>
            <ac:spMk id="8" creationId="{00000000-0000-0000-0000-000000000000}"/>
          </ac:spMkLst>
        </pc:spChg>
        <pc:spChg chg="mod">
          <ac:chgData name="Robin De Mol" userId="2c82b0b9-abb7-4507-8675-77a0bb8e1f2c" providerId="ADAL" clId="{161A4404-FE41-2E47-B245-954B5CCEC577}" dt="2019-08-29T11:45:26.382" v="28"/>
          <ac:spMkLst>
            <pc:docMk/>
            <pc:sldMk cId="27046851" sldId="317"/>
            <ac:spMk id="9" creationId="{00000000-0000-0000-0000-000000000000}"/>
          </ac:spMkLst>
        </pc:spChg>
        <pc:spChg chg="add mod">
          <ac:chgData name="Robin De Mol" userId="2c82b0b9-abb7-4507-8675-77a0bb8e1f2c" providerId="ADAL" clId="{161A4404-FE41-2E47-B245-954B5CCEC577}" dt="2019-08-29T11:48:29.961" v="76"/>
          <ac:spMkLst>
            <pc:docMk/>
            <pc:sldMk cId="27046851" sldId="317"/>
            <ac:spMk id="11" creationId="{D073B1DD-B3E2-E847-A470-677E348EFA52}"/>
          </ac:spMkLst>
        </pc:spChg>
        <pc:spChg chg="mod">
          <ac:chgData name="Robin De Mol" userId="2c82b0b9-abb7-4507-8675-77a0bb8e1f2c" providerId="ADAL" clId="{161A4404-FE41-2E47-B245-954B5CCEC577}" dt="2019-08-29T11:45:26.382" v="28"/>
          <ac:spMkLst>
            <pc:docMk/>
            <pc:sldMk cId="27046851" sldId="317"/>
            <ac:spMk id="12" creationId="{00000000-0000-0000-0000-000000000000}"/>
          </ac:spMkLst>
        </pc:spChg>
        <pc:spChg chg="mod">
          <ac:chgData name="Robin De Mol" userId="2c82b0b9-abb7-4507-8675-77a0bb8e1f2c" providerId="ADAL" clId="{161A4404-FE41-2E47-B245-954B5CCEC577}" dt="2019-08-29T11:45:26.382" v="28"/>
          <ac:spMkLst>
            <pc:docMk/>
            <pc:sldMk cId="27046851" sldId="317"/>
            <ac:spMk id="17" creationId="{00000000-0000-0000-0000-000000000000}"/>
          </ac:spMkLst>
        </pc:spChg>
        <pc:spChg chg="mod">
          <ac:chgData name="Robin De Mol" userId="2c82b0b9-abb7-4507-8675-77a0bb8e1f2c" providerId="ADAL" clId="{161A4404-FE41-2E47-B245-954B5CCEC577}" dt="2019-08-29T11:45:26.382" v="28"/>
          <ac:spMkLst>
            <pc:docMk/>
            <pc:sldMk cId="27046851" sldId="317"/>
            <ac:spMk id="18" creationId="{00000000-0000-0000-0000-000000000000}"/>
          </ac:spMkLst>
        </pc:spChg>
        <pc:spChg chg="mod">
          <ac:chgData name="Robin De Mol" userId="2c82b0b9-abb7-4507-8675-77a0bb8e1f2c" providerId="ADAL" clId="{161A4404-FE41-2E47-B245-954B5CCEC577}" dt="2019-08-29T11:45:26.382" v="28"/>
          <ac:spMkLst>
            <pc:docMk/>
            <pc:sldMk cId="27046851" sldId="317"/>
            <ac:spMk id="27" creationId="{00000000-0000-0000-0000-000000000000}"/>
          </ac:spMkLst>
        </pc:spChg>
        <pc:spChg chg="mod">
          <ac:chgData name="Robin De Mol" userId="2c82b0b9-abb7-4507-8675-77a0bb8e1f2c" providerId="ADAL" clId="{161A4404-FE41-2E47-B245-954B5CCEC577}" dt="2019-08-29T11:45:26.382" v="28"/>
          <ac:spMkLst>
            <pc:docMk/>
            <pc:sldMk cId="27046851" sldId="317"/>
            <ac:spMk id="28" creationId="{00000000-0000-0000-0000-000000000000}"/>
          </ac:spMkLst>
        </pc:spChg>
        <pc:spChg chg="mod">
          <ac:chgData name="Robin De Mol" userId="2c82b0b9-abb7-4507-8675-77a0bb8e1f2c" providerId="ADAL" clId="{161A4404-FE41-2E47-B245-954B5CCEC577}" dt="2019-08-29T11:45:26.382" v="28"/>
          <ac:spMkLst>
            <pc:docMk/>
            <pc:sldMk cId="27046851" sldId="317"/>
            <ac:spMk id="29" creationId="{00000000-0000-0000-0000-000000000000}"/>
          </ac:spMkLst>
        </pc:spChg>
        <pc:spChg chg="mod">
          <ac:chgData name="Robin De Mol" userId="2c82b0b9-abb7-4507-8675-77a0bb8e1f2c" providerId="ADAL" clId="{161A4404-FE41-2E47-B245-954B5CCEC577}" dt="2019-08-29T11:45:26.382" v="28"/>
          <ac:spMkLst>
            <pc:docMk/>
            <pc:sldMk cId="27046851" sldId="317"/>
            <ac:spMk id="30" creationId="{00000000-0000-0000-0000-000000000000}"/>
          </ac:spMkLst>
        </pc:spChg>
        <pc:spChg chg="mod">
          <ac:chgData name="Robin De Mol" userId="2c82b0b9-abb7-4507-8675-77a0bb8e1f2c" providerId="ADAL" clId="{161A4404-FE41-2E47-B245-954B5CCEC577}" dt="2019-08-29T11:45:26.382" v="28"/>
          <ac:spMkLst>
            <pc:docMk/>
            <pc:sldMk cId="27046851" sldId="317"/>
            <ac:spMk id="49" creationId="{00000000-0000-0000-0000-000000000000}"/>
          </ac:spMkLst>
        </pc:spChg>
        <pc:spChg chg="mod">
          <ac:chgData name="Robin De Mol" userId="2c82b0b9-abb7-4507-8675-77a0bb8e1f2c" providerId="ADAL" clId="{161A4404-FE41-2E47-B245-954B5CCEC577}" dt="2019-08-29T11:45:26.382" v="28"/>
          <ac:spMkLst>
            <pc:docMk/>
            <pc:sldMk cId="27046851" sldId="317"/>
            <ac:spMk id="54" creationId="{00000000-0000-0000-0000-000000000000}"/>
          </ac:spMkLst>
        </pc:spChg>
        <pc:spChg chg="mod">
          <ac:chgData name="Robin De Mol" userId="2c82b0b9-abb7-4507-8675-77a0bb8e1f2c" providerId="ADAL" clId="{161A4404-FE41-2E47-B245-954B5CCEC577}" dt="2019-08-29T11:45:26.382" v="28"/>
          <ac:spMkLst>
            <pc:docMk/>
            <pc:sldMk cId="27046851" sldId="317"/>
            <ac:spMk id="64" creationId="{00000000-0000-0000-0000-000000000000}"/>
          </ac:spMkLst>
        </pc:spChg>
        <pc:spChg chg="mod">
          <ac:chgData name="Robin De Mol" userId="2c82b0b9-abb7-4507-8675-77a0bb8e1f2c" providerId="ADAL" clId="{161A4404-FE41-2E47-B245-954B5CCEC577}" dt="2019-08-29T11:45:26.382" v="28"/>
          <ac:spMkLst>
            <pc:docMk/>
            <pc:sldMk cId="27046851" sldId="317"/>
            <ac:spMk id="65" creationId="{00000000-0000-0000-0000-000000000000}"/>
          </ac:spMkLst>
        </pc:spChg>
        <pc:spChg chg="mod">
          <ac:chgData name="Robin De Mol" userId="2c82b0b9-abb7-4507-8675-77a0bb8e1f2c" providerId="ADAL" clId="{161A4404-FE41-2E47-B245-954B5CCEC577}" dt="2019-08-29T11:45:26.382" v="28"/>
          <ac:spMkLst>
            <pc:docMk/>
            <pc:sldMk cId="27046851" sldId="317"/>
            <ac:spMk id="71" creationId="{00000000-0000-0000-0000-000000000000}"/>
          </ac:spMkLst>
        </pc:spChg>
        <pc:cxnChg chg="mod">
          <ac:chgData name="Robin De Mol" userId="2c82b0b9-abb7-4507-8675-77a0bb8e1f2c" providerId="ADAL" clId="{161A4404-FE41-2E47-B245-954B5CCEC577}" dt="2019-08-29T11:45:26.382" v="28"/>
          <ac:cxnSpMkLst>
            <pc:docMk/>
            <pc:sldMk cId="27046851" sldId="317"/>
            <ac:cxnSpMk id="10" creationId="{00000000-0000-0000-0000-000000000000}"/>
          </ac:cxnSpMkLst>
        </pc:cxnChg>
        <pc:cxnChg chg="mod">
          <ac:chgData name="Robin De Mol" userId="2c82b0b9-abb7-4507-8675-77a0bb8e1f2c" providerId="ADAL" clId="{161A4404-FE41-2E47-B245-954B5CCEC577}" dt="2019-08-29T11:45:26.382" v="28"/>
          <ac:cxnSpMkLst>
            <pc:docMk/>
            <pc:sldMk cId="27046851" sldId="317"/>
            <ac:cxnSpMk id="13" creationId="{00000000-0000-0000-0000-000000000000}"/>
          </ac:cxnSpMkLst>
        </pc:cxnChg>
        <pc:cxnChg chg="mod">
          <ac:chgData name="Robin De Mol" userId="2c82b0b9-abb7-4507-8675-77a0bb8e1f2c" providerId="ADAL" clId="{161A4404-FE41-2E47-B245-954B5CCEC577}" dt="2019-08-29T11:45:26.382" v="28"/>
          <ac:cxnSpMkLst>
            <pc:docMk/>
            <pc:sldMk cId="27046851" sldId="317"/>
            <ac:cxnSpMk id="20" creationId="{00000000-0000-0000-0000-000000000000}"/>
          </ac:cxnSpMkLst>
        </pc:cxnChg>
        <pc:cxnChg chg="mod">
          <ac:chgData name="Robin De Mol" userId="2c82b0b9-abb7-4507-8675-77a0bb8e1f2c" providerId="ADAL" clId="{161A4404-FE41-2E47-B245-954B5CCEC577}" dt="2019-08-29T11:45:26.382" v="28"/>
          <ac:cxnSpMkLst>
            <pc:docMk/>
            <pc:sldMk cId="27046851" sldId="317"/>
            <ac:cxnSpMk id="23" creationId="{00000000-0000-0000-0000-000000000000}"/>
          </ac:cxnSpMkLst>
        </pc:cxnChg>
        <pc:cxnChg chg="mod">
          <ac:chgData name="Robin De Mol" userId="2c82b0b9-abb7-4507-8675-77a0bb8e1f2c" providerId="ADAL" clId="{161A4404-FE41-2E47-B245-954B5CCEC577}" dt="2019-08-29T11:45:26.382" v="28"/>
          <ac:cxnSpMkLst>
            <pc:docMk/>
            <pc:sldMk cId="27046851" sldId="317"/>
            <ac:cxnSpMk id="31" creationId="{00000000-0000-0000-0000-000000000000}"/>
          </ac:cxnSpMkLst>
        </pc:cxnChg>
        <pc:cxnChg chg="mod">
          <ac:chgData name="Robin De Mol" userId="2c82b0b9-abb7-4507-8675-77a0bb8e1f2c" providerId="ADAL" clId="{161A4404-FE41-2E47-B245-954B5CCEC577}" dt="2019-08-29T11:45:26.382" v="28"/>
          <ac:cxnSpMkLst>
            <pc:docMk/>
            <pc:sldMk cId="27046851" sldId="317"/>
            <ac:cxnSpMk id="34" creationId="{00000000-0000-0000-0000-000000000000}"/>
          </ac:cxnSpMkLst>
        </pc:cxnChg>
        <pc:cxnChg chg="mod">
          <ac:chgData name="Robin De Mol" userId="2c82b0b9-abb7-4507-8675-77a0bb8e1f2c" providerId="ADAL" clId="{161A4404-FE41-2E47-B245-954B5CCEC577}" dt="2019-08-29T11:45:26.382" v="28"/>
          <ac:cxnSpMkLst>
            <pc:docMk/>
            <pc:sldMk cId="27046851" sldId="317"/>
            <ac:cxnSpMk id="38" creationId="{00000000-0000-0000-0000-000000000000}"/>
          </ac:cxnSpMkLst>
        </pc:cxnChg>
        <pc:cxnChg chg="mod">
          <ac:chgData name="Robin De Mol" userId="2c82b0b9-abb7-4507-8675-77a0bb8e1f2c" providerId="ADAL" clId="{161A4404-FE41-2E47-B245-954B5CCEC577}" dt="2019-08-29T11:45:26.382" v="28"/>
          <ac:cxnSpMkLst>
            <pc:docMk/>
            <pc:sldMk cId="27046851" sldId="317"/>
            <ac:cxnSpMk id="41" creationId="{00000000-0000-0000-0000-000000000000}"/>
          </ac:cxnSpMkLst>
        </pc:cxnChg>
        <pc:cxnChg chg="mod">
          <ac:chgData name="Robin De Mol" userId="2c82b0b9-abb7-4507-8675-77a0bb8e1f2c" providerId="ADAL" clId="{161A4404-FE41-2E47-B245-954B5CCEC577}" dt="2019-08-29T11:45:26.382" v="28"/>
          <ac:cxnSpMkLst>
            <pc:docMk/>
            <pc:sldMk cId="27046851" sldId="317"/>
            <ac:cxnSpMk id="50" creationId="{00000000-0000-0000-0000-000000000000}"/>
          </ac:cxnSpMkLst>
        </pc:cxnChg>
        <pc:cxnChg chg="mod">
          <ac:chgData name="Robin De Mol" userId="2c82b0b9-abb7-4507-8675-77a0bb8e1f2c" providerId="ADAL" clId="{161A4404-FE41-2E47-B245-954B5CCEC577}" dt="2019-08-29T11:45:26.382" v="28"/>
          <ac:cxnSpMkLst>
            <pc:docMk/>
            <pc:sldMk cId="27046851" sldId="317"/>
            <ac:cxnSpMk id="55" creationId="{00000000-0000-0000-0000-000000000000}"/>
          </ac:cxnSpMkLst>
        </pc:cxnChg>
        <pc:cxnChg chg="mod">
          <ac:chgData name="Robin De Mol" userId="2c82b0b9-abb7-4507-8675-77a0bb8e1f2c" providerId="ADAL" clId="{161A4404-FE41-2E47-B245-954B5CCEC577}" dt="2019-08-29T11:45:26.382" v="28"/>
          <ac:cxnSpMkLst>
            <pc:docMk/>
            <pc:sldMk cId="27046851" sldId="317"/>
            <ac:cxnSpMk id="58" creationId="{00000000-0000-0000-0000-000000000000}"/>
          </ac:cxnSpMkLst>
        </pc:cxnChg>
        <pc:cxnChg chg="mod">
          <ac:chgData name="Robin De Mol" userId="2c82b0b9-abb7-4507-8675-77a0bb8e1f2c" providerId="ADAL" clId="{161A4404-FE41-2E47-B245-954B5CCEC577}" dt="2019-08-29T11:45:26.382" v="28"/>
          <ac:cxnSpMkLst>
            <pc:docMk/>
            <pc:sldMk cId="27046851" sldId="317"/>
            <ac:cxnSpMk id="61" creationId="{00000000-0000-0000-0000-000000000000}"/>
          </ac:cxnSpMkLst>
        </pc:cxnChg>
      </pc:sldChg>
      <pc:sldChg chg="addSp modSp">
        <pc:chgData name="Robin De Mol" userId="2c82b0b9-abb7-4507-8675-77a0bb8e1f2c" providerId="ADAL" clId="{161A4404-FE41-2E47-B245-954B5CCEC577}" dt="2019-08-29T11:48:29.961" v="76"/>
        <pc:sldMkLst>
          <pc:docMk/>
          <pc:sldMk cId="869301606" sldId="318"/>
        </pc:sldMkLst>
        <pc:spChg chg="add mod">
          <ac:chgData name="Robin De Mol" userId="2c82b0b9-abb7-4507-8675-77a0bb8e1f2c" providerId="ADAL" clId="{161A4404-FE41-2E47-B245-954B5CCEC577}" dt="2019-08-29T11:48:29.961" v="76"/>
          <ac:spMkLst>
            <pc:docMk/>
            <pc:sldMk cId="869301606" sldId="318"/>
            <ac:spMk id="3" creationId="{9EBFA0C3-3578-5240-B3A5-63B6FF310321}"/>
          </ac:spMkLst>
        </pc:spChg>
        <pc:spChg chg="mod">
          <ac:chgData name="Robin De Mol" userId="2c82b0b9-abb7-4507-8675-77a0bb8e1f2c" providerId="ADAL" clId="{161A4404-FE41-2E47-B245-954B5CCEC577}" dt="2019-08-29T11:45:26.382" v="28"/>
          <ac:spMkLst>
            <pc:docMk/>
            <pc:sldMk cId="869301606" sldId="318"/>
            <ac:spMk id="4" creationId="{00000000-0000-0000-0000-000000000000}"/>
          </ac:spMkLst>
        </pc:spChg>
        <pc:spChg chg="mod">
          <ac:chgData name="Robin De Mol" userId="2c82b0b9-abb7-4507-8675-77a0bb8e1f2c" providerId="ADAL" clId="{161A4404-FE41-2E47-B245-954B5CCEC577}" dt="2019-08-29T11:45:26.382" v="28"/>
          <ac:spMkLst>
            <pc:docMk/>
            <pc:sldMk cId="869301606" sldId="318"/>
            <ac:spMk id="5" creationId="{00000000-0000-0000-0000-000000000000}"/>
          </ac:spMkLst>
        </pc:spChg>
        <pc:spChg chg="mod">
          <ac:chgData name="Robin De Mol" userId="2c82b0b9-abb7-4507-8675-77a0bb8e1f2c" providerId="ADAL" clId="{161A4404-FE41-2E47-B245-954B5CCEC577}" dt="2019-08-29T11:45:26.382" v="28"/>
          <ac:spMkLst>
            <pc:docMk/>
            <pc:sldMk cId="869301606" sldId="318"/>
            <ac:spMk id="8" creationId="{00000000-0000-0000-0000-000000000000}"/>
          </ac:spMkLst>
        </pc:spChg>
        <pc:spChg chg="mod">
          <ac:chgData name="Robin De Mol" userId="2c82b0b9-abb7-4507-8675-77a0bb8e1f2c" providerId="ADAL" clId="{161A4404-FE41-2E47-B245-954B5CCEC577}" dt="2019-08-29T11:45:26.382" v="28"/>
          <ac:spMkLst>
            <pc:docMk/>
            <pc:sldMk cId="869301606" sldId="318"/>
            <ac:spMk id="15" creationId="{00000000-0000-0000-0000-000000000000}"/>
          </ac:spMkLst>
        </pc:spChg>
        <pc:spChg chg="mod">
          <ac:chgData name="Robin De Mol" userId="2c82b0b9-abb7-4507-8675-77a0bb8e1f2c" providerId="ADAL" clId="{161A4404-FE41-2E47-B245-954B5CCEC577}" dt="2019-08-29T11:45:26.382" v="28"/>
          <ac:spMkLst>
            <pc:docMk/>
            <pc:sldMk cId="869301606" sldId="318"/>
            <ac:spMk id="32" creationId="{00000000-0000-0000-0000-000000000000}"/>
          </ac:spMkLst>
        </pc:spChg>
        <pc:spChg chg="mod">
          <ac:chgData name="Robin De Mol" userId="2c82b0b9-abb7-4507-8675-77a0bb8e1f2c" providerId="ADAL" clId="{161A4404-FE41-2E47-B245-954B5CCEC577}" dt="2019-08-29T11:45:26.382" v="28"/>
          <ac:spMkLst>
            <pc:docMk/>
            <pc:sldMk cId="869301606" sldId="318"/>
            <ac:spMk id="37" creationId="{00000000-0000-0000-0000-000000000000}"/>
          </ac:spMkLst>
        </pc:spChg>
        <pc:spChg chg="mod">
          <ac:chgData name="Robin De Mol" userId="2c82b0b9-abb7-4507-8675-77a0bb8e1f2c" providerId="ADAL" clId="{161A4404-FE41-2E47-B245-954B5CCEC577}" dt="2019-08-29T11:45:26.382" v="28"/>
          <ac:spMkLst>
            <pc:docMk/>
            <pc:sldMk cId="869301606" sldId="318"/>
            <ac:spMk id="39" creationId="{00000000-0000-0000-0000-000000000000}"/>
          </ac:spMkLst>
        </pc:spChg>
        <pc:spChg chg="mod">
          <ac:chgData name="Robin De Mol" userId="2c82b0b9-abb7-4507-8675-77a0bb8e1f2c" providerId="ADAL" clId="{161A4404-FE41-2E47-B245-954B5CCEC577}" dt="2019-08-29T11:45:26.382" v="28"/>
          <ac:spMkLst>
            <pc:docMk/>
            <pc:sldMk cId="869301606" sldId="318"/>
            <ac:spMk id="40" creationId="{00000000-0000-0000-0000-000000000000}"/>
          </ac:spMkLst>
        </pc:spChg>
        <pc:spChg chg="mod">
          <ac:chgData name="Robin De Mol" userId="2c82b0b9-abb7-4507-8675-77a0bb8e1f2c" providerId="ADAL" clId="{161A4404-FE41-2E47-B245-954B5CCEC577}" dt="2019-08-29T11:45:26.382" v="28"/>
          <ac:spMkLst>
            <pc:docMk/>
            <pc:sldMk cId="869301606" sldId="318"/>
            <ac:spMk id="42" creationId="{00000000-0000-0000-0000-000000000000}"/>
          </ac:spMkLst>
        </pc:spChg>
        <pc:spChg chg="mod">
          <ac:chgData name="Robin De Mol" userId="2c82b0b9-abb7-4507-8675-77a0bb8e1f2c" providerId="ADAL" clId="{161A4404-FE41-2E47-B245-954B5CCEC577}" dt="2019-08-29T11:45:26.382" v="28"/>
          <ac:spMkLst>
            <pc:docMk/>
            <pc:sldMk cId="869301606" sldId="318"/>
            <ac:spMk id="46" creationId="{00000000-0000-0000-0000-000000000000}"/>
          </ac:spMkLst>
        </pc:spChg>
        <pc:spChg chg="mod">
          <ac:chgData name="Robin De Mol" userId="2c82b0b9-abb7-4507-8675-77a0bb8e1f2c" providerId="ADAL" clId="{161A4404-FE41-2E47-B245-954B5CCEC577}" dt="2019-08-29T11:45:26.382" v="28"/>
          <ac:spMkLst>
            <pc:docMk/>
            <pc:sldMk cId="869301606" sldId="318"/>
            <ac:spMk id="47" creationId="{00000000-0000-0000-0000-000000000000}"/>
          </ac:spMkLst>
        </pc:spChg>
        <pc:spChg chg="mod">
          <ac:chgData name="Robin De Mol" userId="2c82b0b9-abb7-4507-8675-77a0bb8e1f2c" providerId="ADAL" clId="{161A4404-FE41-2E47-B245-954B5CCEC577}" dt="2019-08-29T11:45:26.382" v="28"/>
          <ac:spMkLst>
            <pc:docMk/>
            <pc:sldMk cId="869301606" sldId="318"/>
            <ac:spMk id="48" creationId="{00000000-0000-0000-0000-000000000000}"/>
          </ac:spMkLst>
        </pc:spChg>
        <pc:spChg chg="mod">
          <ac:chgData name="Robin De Mol" userId="2c82b0b9-abb7-4507-8675-77a0bb8e1f2c" providerId="ADAL" clId="{161A4404-FE41-2E47-B245-954B5CCEC577}" dt="2019-08-29T11:45:26.382" v="28"/>
          <ac:spMkLst>
            <pc:docMk/>
            <pc:sldMk cId="869301606" sldId="318"/>
            <ac:spMk id="51" creationId="{00000000-0000-0000-0000-000000000000}"/>
          </ac:spMkLst>
        </pc:spChg>
        <pc:spChg chg="mod">
          <ac:chgData name="Robin De Mol" userId="2c82b0b9-abb7-4507-8675-77a0bb8e1f2c" providerId="ADAL" clId="{161A4404-FE41-2E47-B245-954B5CCEC577}" dt="2019-08-29T11:45:26.382" v="28"/>
          <ac:spMkLst>
            <pc:docMk/>
            <pc:sldMk cId="869301606" sldId="318"/>
            <ac:spMk id="52" creationId="{00000000-0000-0000-0000-000000000000}"/>
          </ac:spMkLst>
        </pc:spChg>
        <pc:spChg chg="mod">
          <ac:chgData name="Robin De Mol" userId="2c82b0b9-abb7-4507-8675-77a0bb8e1f2c" providerId="ADAL" clId="{161A4404-FE41-2E47-B245-954B5CCEC577}" dt="2019-08-29T11:45:26.382" v="28"/>
          <ac:spMkLst>
            <pc:docMk/>
            <pc:sldMk cId="869301606" sldId="318"/>
            <ac:spMk id="54" creationId="{00000000-0000-0000-0000-000000000000}"/>
          </ac:spMkLst>
        </pc:spChg>
        <pc:spChg chg="mod">
          <ac:chgData name="Robin De Mol" userId="2c82b0b9-abb7-4507-8675-77a0bb8e1f2c" providerId="ADAL" clId="{161A4404-FE41-2E47-B245-954B5CCEC577}" dt="2019-08-29T11:45:26.382" v="28"/>
          <ac:spMkLst>
            <pc:docMk/>
            <pc:sldMk cId="869301606" sldId="318"/>
            <ac:spMk id="64" creationId="{00000000-0000-0000-0000-000000000000}"/>
          </ac:spMkLst>
        </pc:spChg>
        <pc:spChg chg="mod">
          <ac:chgData name="Robin De Mol" userId="2c82b0b9-abb7-4507-8675-77a0bb8e1f2c" providerId="ADAL" clId="{161A4404-FE41-2E47-B245-954B5CCEC577}" dt="2019-08-29T11:45:26.382" v="28"/>
          <ac:spMkLst>
            <pc:docMk/>
            <pc:sldMk cId="869301606" sldId="318"/>
            <ac:spMk id="65" creationId="{00000000-0000-0000-0000-000000000000}"/>
          </ac:spMkLst>
        </pc:spChg>
        <pc:cxnChg chg="mod">
          <ac:chgData name="Robin De Mol" userId="2c82b0b9-abb7-4507-8675-77a0bb8e1f2c" providerId="ADAL" clId="{161A4404-FE41-2E47-B245-954B5CCEC577}" dt="2019-08-29T11:45:26.382" v="28"/>
          <ac:cxnSpMkLst>
            <pc:docMk/>
            <pc:sldMk cId="869301606" sldId="318"/>
            <ac:cxnSpMk id="43" creationId="{00000000-0000-0000-0000-000000000000}"/>
          </ac:cxnSpMkLst>
        </pc:cxnChg>
        <pc:cxnChg chg="mod">
          <ac:chgData name="Robin De Mol" userId="2c82b0b9-abb7-4507-8675-77a0bb8e1f2c" providerId="ADAL" clId="{161A4404-FE41-2E47-B245-954B5CCEC577}" dt="2019-08-29T11:45:26.382" v="28"/>
          <ac:cxnSpMkLst>
            <pc:docMk/>
            <pc:sldMk cId="869301606" sldId="318"/>
            <ac:cxnSpMk id="44" creationId="{00000000-0000-0000-0000-000000000000}"/>
          </ac:cxnSpMkLst>
        </pc:cxnChg>
        <pc:cxnChg chg="mod">
          <ac:chgData name="Robin De Mol" userId="2c82b0b9-abb7-4507-8675-77a0bb8e1f2c" providerId="ADAL" clId="{161A4404-FE41-2E47-B245-954B5CCEC577}" dt="2019-08-29T11:45:26.382" v="28"/>
          <ac:cxnSpMkLst>
            <pc:docMk/>
            <pc:sldMk cId="869301606" sldId="318"/>
            <ac:cxnSpMk id="45" creationId="{00000000-0000-0000-0000-000000000000}"/>
          </ac:cxnSpMkLst>
        </pc:cxnChg>
        <pc:cxnChg chg="mod">
          <ac:chgData name="Robin De Mol" userId="2c82b0b9-abb7-4507-8675-77a0bb8e1f2c" providerId="ADAL" clId="{161A4404-FE41-2E47-B245-954B5CCEC577}" dt="2019-08-29T11:45:26.382" v="28"/>
          <ac:cxnSpMkLst>
            <pc:docMk/>
            <pc:sldMk cId="869301606" sldId="318"/>
            <ac:cxnSpMk id="55" creationId="{00000000-0000-0000-0000-000000000000}"/>
          </ac:cxnSpMkLst>
        </pc:cxnChg>
        <pc:cxnChg chg="mod">
          <ac:chgData name="Robin De Mol" userId="2c82b0b9-abb7-4507-8675-77a0bb8e1f2c" providerId="ADAL" clId="{161A4404-FE41-2E47-B245-954B5CCEC577}" dt="2019-08-29T11:45:26.382" v="28"/>
          <ac:cxnSpMkLst>
            <pc:docMk/>
            <pc:sldMk cId="869301606" sldId="318"/>
            <ac:cxnSpMk id="58" creationId="{00000000-0000-0000-0000-000000000000}"/>
          </ac:cxnSpMkLst>
        </pc:cxnChg>
        <pc:cxnChg chg="mod">
          <ac:chgData name="Robin De Mol" userId="2c82b0b9-abb7-4507-8675-77a0bb8e1f2c" providerId="ADAL" clId="{161A4404-FE41-2E47-B245-954B5CCEC577}" dt="2019-08-29T11:45:26.382" v="28"/>
          <ac:cxnSpMkLst>
            <pc:docMk/>
            <pc:sldMk cId="869301606" sldId="318"/>
            <ac:cxnSpMk id="61" creationId="{00000000-0000-0000-0000-000000000000}"/>
          </ac:cxnSpMkLst>
        </pc:cxnChg>
      </pc:sldChg>
      <pc:sldChg chg="addSp modSp">
        <pc:chgData name="Robin De Mol" userId="2c82b0b9-abb7-4507-8675-77a0bb8e1f2c" providerId="ADAL" clId="{161A4404-FE41-2E47-B245-954B5CCEC577}" dt="2019-08-29T11:48:29.961" v="76"/>
        <pc:sldMkLst>
          <pc:docMk/>
          <pc:sldMk cId="2063181215" sldId="319"/>
        </pc:sldMkLst>
        <pc:spChg chg="add mod">
          <ac:chgData name="Robin De Mol" userId="2c82b0b9-abb7-4507-8675-77a0bb8e1f2c" providerId="ADAL" clId="{161A4404-FE41-2E47-B245-954B5CCEC577}" dt="2019-08-29T11:48:29.961" v="76"/>
          <ac:spMkLst>
            <pc:docMk/>
            <pc:sldMk cId="2063181215" sldId="319"/>
            <ac:spMk id="3" creationId="{8EF92E10-1B69-8B4E-8824-EE7C8F22D25E}"/>
          </ac:spMkLst>
        </pc:spChg>
        <pc:spChg chg="mod">
          <ac:chgData name="Robin De Mol" userId="2c82b0b9-abb7-4507-8675-77a0bb8e1f2c" providerId="ADAL" clId="{161A4404-FE41-2E47-B245-954B5CCEC577}" dt="2019-08-29T11:45:26.382" v="28"/>
          <ac:spMkLst>
            <pc:docMk/>
            <pc:sldMk cId="2063181215" sldId="319"/>
            <ac:spMk id="4" creationId="{00000000-0000-0000-0000-000000000000}"/>
          </ac:spMkLst>
        </pc:spChg>
        <pc:spChg chg="mod">
          <ac:chgData name="Robin De Mol" userId="2c82b0b9-abb7-4507-8675-77a0bb8e1f2c" providerId="ADAL" clId="{161A4404-FE41-2E47-B245-954B5CCEC577}" dt="2019-08-29T11:45:26.382" v="28"/>
          <ac:spMkLst>
            <pc:docMk/>
            <pc:sldMk cId="2063181215" sldId="319"/>
            <ac:spMk id="5" creationId="{00000000-0000-0000-0000-000000000000}"/>
          </ac:spMkLst>
        </pc:spChg>
        <pc:spChg chg="mod">
          <ac:chgData name="Robin De Mol" userId="2c82b0b9-abb7-4507-8675-77a0bb8e1f2c" providerId="ADAL" clId="{161A4404-FE41-2E47-B245-954B5CCEC577}" dt="2019-08-29T11:45:26.382" v="28"/>
          <ac:spMkLst>
            <pc:docMk/>
            <pc:sldMk cId="2063181215" sldId="319"/>
            <ac:spMk id="8" creationId="{00000000-0000-0000-0000-000000000000}"/>
          </ac:spMkLst>
        </pc:spChg>
        <pc:spChg chg="mod">
          <ac:chgData name="Robin De Mol" userId="2c82b0b9-abb7-4507-8675-77a0bb8e1f2c" providerId="ADAL" clId="{161A4404-FE41-2E47-B245-954B5CCEC577}" dt="2019-08-29T11:45:26.382" v="28"/>
          <ac:spMkLst>
            <pc:docMk/>
            <pc:sldMk cId="2063181215" sldId="319"/>
            <ac:spMk id="15" creationId="{00000000-0000-0000-0000-000000000000}"/>
          </ac:spMkLst>
        </pc:spChg>
        <pc:spChg chg="mod">
          <ac:chgData name="Robin De Mol" userId="2c82b0b9-abb7-4507-8675-77a0bb8e1f2c" providerId="ADAL" clId="{161A4404-FE41-2E47-B245-954B5CCEC577}" dt="2019-08-29T11:45:26.382" v="28"/>
          <ac:spMkLst>
            <pc:docMk/>
            <pc:sldMk cId="2063181215" sldId="319"/>
            <ac:spMk id="37" creationId="{00000000-0000-0000-0000-000000000000}"/>
          </ac:spMkLst>
        </pc:spChg>
        <pc:spChg chg="mod">
          <ac:chgData name="Robin De Mol" userId="2c82b0b9-abb7-4507-8675-77a0bb8e1f2c" providerId="ADAL" clId="{161A4404-FE41-2E47-B245-954B5CCEC577}" dt="2019-08-29T11:45:26.382" v="28"/>
          <ac:spMkLst>
            <pc:docMk/>
            <pc:sldMk cId="2063181215" sldId="319"/>
            <ac:spMk id="39" creationId="{00000000-0000-0000-0000-000000000000}"/>
          </ac:spMkLst>
        </pc:spChg>
        <pc:spChg chg="mod">
          <ac:chgData name="Robin De Mol" userId="2c82b0b9-abb7-4507-8675-77a0bb8e1f2c" providerId="ADAL" clId="{161A4404-FE41-2E47-B245-954B5CCEC577}" dt="2019-08-29T11:45:26.382" v="28"/>
          <ac:spMkLst>
            <pc:docMk/>
            <pc:sldMk cId="2063181215" sldId="319"/>
            <ac:spMk id="40" creationId="{00000000-0000-0000-0000-000000000000}"/>
          </ac:spMkLst>
        </pc:spChg>
        <pc:spChg chg="mod">
          <ac:chgData name="Robin De Mol" userId="2c82b0b9-abb7-4507-8675-77a0bb8e1f2c" providerId="ADAL" clId="{161A4404-FE41-2E47-B245-954B5CCEC577}" dt="2019-08-29T11:45:26.382" v="28"/>
          <ac:spMkLst>
            <pc:docMk/>
            <pc:sldMk cId="2063181215" sldId="319"/>
            <ac:spMk id="42" creationId="{00000000-0000-0000-0000-000000000000}"/>
          </ac:spMkLst>
        </pc:spChg>
        <pc:spChg chg="mod">
          <ac:chgData name="Robin De Mol" userId="2c82b0b9-abb7-4507-8675-77a0bb8e1f2c" providerId="ADAL" clId="{161A4404-FE41-2E47-B245-954B5CCEC577}" dt="2019-08-29T11:45:26.382" v="28"/>
          <ac:spMkLst>
            <pc:docMk/>
            <pc:sldMk cId="2063181215" sldId="319"/>
            <ac:spMk id="46" creationId="{00000000-0000-0000-0000-000000000000}"/>
          </ac:spMkLst>
        </pc:spChg>
        <pc:spChg chg="mod">
          <ac:chgData name="Robin De Mol" userId="2c82b0b9-abb7-4507-8675-77a0bb8e1f2c" providerId="ADAL" clId="{161A4404-FE41-2E47-B245-954B5CCEC577}" dt="2019-08-29T11:45:26.382" v="28"/>
          <ac:spMkLst>
            <pc:docMk/>
            <pc:sldMk cId="2063181215" sldId="319"/>
            <ac:spMk id="47" creationId="{00000000-0000-0000-0000-000000000000}"/>
          </ac:spMkLst>
        </pc:spChg>
        <pc:spChg chg="mod">
          <ac:chgData name="Robin De Mol" userId="2c82b0b9-abb7-4507-8675-77a0bb8e1f2c" providerId="ADAL" clId="{161A4404-FE41-2E47-B245-954B5CCEC577}" dt="2019-08-29T11:45:26.382" v="28"/>
          <ac:spMkLst>
            <pc:docMk/>
            <pc:sldMk cId="2063181215" sldId="319"/>
            <ac:spMk id="51" creationId="{00000000-0000-0000-0000-000000000000}"/>
          </ac:spMkLst>
        </pc:spChg>
        <pc:spChg chg="mod">
          <ac:chgData name="Robin De Mol" userId="2c82b0b9-abb7-4507-8675-77a0bb8e1f2c" providerId="ADAL" clId="{161A4404-FE41-2E47-B245-954B5CCEC577}" dt="2019-08-29T11:45:26.382" v="28"/>
          <ac:spMkLst>
            <pc:docMk/>
            <pc:sldMk cId="2063181215" sldId="319"/>
            <ac:spMk id="52" creationId="{00000000-0000-0000-0000-000000000000}"/>
          </ac:spMkLst>
        </pc:spChg>
        <pc:spChg chg="mod">
          <ac:chgData name="Robin De Mol" userId="2c82b0b9-abb7-4507-8675-77a0bb8e1f2c" providerId="ADAL" clId="{161A4404-FE41-2E47-B245-954B5CCEC577}" dt="2019-08-29T11:45:26.382" v="28"/>
          <ac:spMkLst>
            <pc:docMk/>
            <pc:sldMk cId="2063181215" sldId="319"/>
            <ac:spMk id="54" creationId="{00000000-0000-0000-0000-000000000000}"/>
          </ac:spMkLst>
        </pc:spChg>
        <pc:spChg chg="mod">
          <ac:chgData name="Robin De Mol" userId="2c82b0b9-abb7-4507-8675-77a0bb8e1f2c" providerId="ADAL" clId="{161A4404-FE41-2E47-B245-954B5CCEC577}" dt="2019-08-29T11:45:26.382" v="28"/>
          <ac:spMkLst>
            <pc:docMk/>
            <pc:sldMk cId="2063181215" sldId="319"/>
            <ac:spMk id="64" creationId="{00000000-0000-0000-0000-000000000000}"/>
          </ac:spMkLst>
        </pc:spChg>
        <pc:spChg chg="mod">
          <ac:chgData name="Robin De Mol" userId="2c82b0b9-abb7-4507-8675-77a0bb8e1f2c" providerId="ADAL" clId="{161A4404-FE41-2E47-B245-954B5CCEC577}" dt="2019-08-29T11:45:26.382" v="28"/>
          <ac:spMkLst>
            <pc:docMk/>
            <pc:sldMk cId="2063181215" sldId="319"/>
            <ac:spMk id="65" creationId="{00000000-0000-0000-0000-000000000000}"/>
          </ac:spMkLst>
        </pc:spChg>
        <pc:cxnChg chg="mod">
          <ac:chgData name="Robin De Mol" userId="2c82b0b9-abb7-4507-8675-77a0bb8e1f2c" providerId="ADAL" clId="{161A4404-FE41-2E47-B245-954B5CCEC577}" dt="2019-08-29T11:45:26.382" v="28"/>
          <ac:cxnSpMkLst>
            <pc:docMk/>
            <pc:sldMk cId="2063181215" sldId="319"/>
            <ac:cxnSpMk id="28" creationId="{00000000-0000-0000-0000-000000000000}"/>
          </ac:cxnSpMkLst>
        </pc:cxnChg>
        <pc:cxnChg chg="mod">
          <ac:chgData name="Robin De Mol" userId="2c82b0b9-abb7-4507-8675-77a0bb8e1f2c" providerId="ADAL" clId="{161A4404-FE41-2E47-B245-954B5CCEC577}" dt="2019-08-29T11:45:26.382" v="28"/>
          <ac:cxnSpMkLst>
            <pc:docMk/>
            <pc:sldMk cId="2063181215" sldId="319"/>
            <ac:cxnSpMk id="43" creationId="{00000000-0000-0000-0000-000000000000}"/>
          </ac:cxnSpMkLst>
        </pc:cxnChg>
        <pc:cxnChg chg="mod">
          <ac:chgData name="Robin De Mol" userId="2c82b0b9-abb7-4507-8675-77a0bb8e1f2c" providerId="ADAL" clId="{161A4404-FE41-2E47-B245-954B5CCEC577}" dt="2019-08-29T11:45:26.382" v="28"/>
          <ac:cxnSpMkLst>
            <pc:docMk/>
            <pc:sldMk cId="2063181215" sldId="319"/>
            <ac:cxnSpMk id="44" creationId="{00000000-0000-0000-0000-000000000000}"/>
          </ac:cxnSpMkLst>
        </pc:cxnChg>
        <pc:cxnChg chg="mod">
          <ac:chgData name="Robin De Mol" userId="2c82b0b9-abb7-4507-8675-77a0bb8e1f2c" providerId="ADAL" clId="{161A4404-FE41-2E47-B245-954B5CCEC577}" dt="2019-08-29T11:45:26.382" v="28"/>
          <ac:cxnSpMkLst>
            <pc:docMk/>
            <pc:sldMk cId="2063181215" sldId="319"/>
            <ac:cxnSpMk id="45" creationId="{00000000-0000-0000-0000-000000000000}"/>
          </ac:cxnSpMkLst>
        </pc:cxnChg>
        <pc:cxnChg chg="mod">
          <ac:chgData name="Robin De Mol" userId="2c82b0b9-abb7-4507-8675-77a0bb8e1f2c" providerId="ADAL" clId="{161A4404-FE41-2E47-B245-954B5CCEC577}" dt="2019-08-29T11:45:26.382" v="28"/>
          <ac:cxnSpMkLst>
            <pc:docMk/>
            <pc:sldMk cId="2063181215" sldId="319"/>
            <ac:cxnSpMk id="55" creationId="{00000000-0000-0000-0000-000000000000}"/>
          </ac:cxnSpMkLst>
        </pc:cxnChg>
        <pc:cxnChg chg="mod">
          <ac:chgData name="Robin De Mol" userId="2c82b0b9-abb7-4507-8675-77a0bb8e1f2c" providerId="ADAL" clId="{161A4404-FE41-2E47-B245-954B5CCEC577}" dt="2019-08-29T11:45:26.382" v="28"/>
          <ac:cxnSpMkLst>
            <pc:docMk/>
            <pc:sldMk cId="2063181215" sldId="319"/>
            <ac:cxnSpMk id="58" creationId="{00000000-0000-0000-0000-000000000000}"/>
          </ac:cxnSpMkLst>
        </pc:cxnChg>
        <pc:cxnChg chg="mod">
          <ac:chgData name="Robin De Mol" userId="2c82b0b9-abb7-4507-8675-77a0bb8e1f2c" providerId="ADAL" clId="{161A4404-FE41-2E47-B245-954B5CCEC577}" dt="2019-08-29T11:45:26.382" v="28"/>
          <ac:cxnSpMkLst>
            <pc:docMk/>
            <pc:sldMk cId="2063181215" sldId="319"/>
            <ac:cxnSpMk id="61" creationId="{00000000-0000-0000-0000-000000000000}"/>
          </ac:cxnSpMkLst>
        </pc:cxnChg>
      </pc:sldChg>
      <pc:sldChg chg="addSp modSp">
        <pc:chgData name="Robin De Mol" userId="2c82b0b9-abb7-4507-8675-77a0bb8e1f2c" providerId="ADAL" clId="{161A4404-FE41-2E47-B245-954B5CCEC577}" dt="2019-08-29T11:48:29.961" v="76"/>
        <pc:sldMkLst>
          <pc:docMk/>
          <pc:sldMk cId="3481507551" sldId="320"/>
        </pc:sldMkLst>
        <pc:spChg chg="add mod">
          <ac:chgData name="Robin De Mol" userId="2c82b0b9-abb7-4507-8675-77a0bb8e1f2c" providerId="ADAL" clId="{161A4404-FE41-2E47-B245-954B5CCEC577}" dt="2019-08-29T11:48:29.961" v="76"/>
          <ac:spMkLst>
            <pc:docMk/>
            <pc:sldMk cId="3481507551" sldId="320"/>
            <ac:spMk id="3" creationId="{A9A968D6-0FFB-AA48-9B0A-2457E3E77D0B}"/>
          </ac:spMkLst>
        </pc:spChg>
        <pc:spChg chg="mod">
          <ac:chgData name="Robin De Mol" userId="2c82b0b9-abb7-4507-8675-77a0bb8e1f2c" providerId="ADAL" clId="{161A4404-FE41-2E47-B245-954B5CCEC577}" dt="2019-08-29T11:45:26.382" v="28"/>
          <ac:spMkLst>
            <pc:docMk/>
            <pc:sldMk cId="3481507551" sldId="320"/>
            <ac:spMk id="4" creationId="{00000000-0000-0000-0000-000000000000}"/>
          </ac:spMkLst>
        </pc:spChg>
        <pc:spChg chg="mod">
          <ac:chgData name="Robin De Mol" userId="2c82b0b9-abb7-4507-8675-77a0bb8e1f2c" providerId="ADAL" clId="{161A4404-FE41-2E47-B245-954B5CCEC577}" dt="2019-08-29T11:45:26.382" v="28"/>
          <ac:spMkLst>
            <pc:docMk/>
            <pc:sldMk cId="3481507551" sldId="320"/>
            <ac:spMk id="9" creationId="{00000000-0000-0000-0000-000000000000}"/>
          </ac:spMkLst>
        </pc:spChg>
        <pc:spChg chg="mod">
          <ac:chgData name="Robin De Mol" userId="2c82b0b9-abb7-4507-8675-77a0bb8e1f2c" providerId="ADAL" clId="{161A4404-FE41-2E47-B245-954B5CCEC577}" dt="2019-08-29T11:45:26.382" v="28"/>
          <ac:spMkLst>
            <pc:docMk/>
            <pc:sldMk cId="3481507551" sldId="320"/>
            <ac:spMk id="14" creationId="{00000000-0000-0000-0000-000000000000}"/>
          </ac:spMkLst>
        </pc:spChg>
        <pc:spChg chg="mod">
          <ac:chgData name="Robin De Mol" userId="2c82b0b9-abb7-4507-8675-77a0bb8e1f2c" providerId="ADAL" clId="{161A4404-FE41-2E47-B245-954B5CCEC577}" dt="2019-08-29T11:45:26.382" v="28"/>
          <ac:spMkLst>
            <pc:docMk/>
            <pc:sldMk cId="3481507551" sldId="320"/>
            <ac:spMk id="26" creationId="{00000000-0000-0000-0000-000000000000}"/>
          </ac:spMkLst>
        </pc:spChg>
        <pc:spChg chg="mod">
          <ac:chgData name="Robin De Mol" userId="2c82b0b9-abb7-4507-8675-77a0bb8e1f2c" providerId="ADAL" clId="{161A4404-FE41-2E47-B245-954B5CCEC577}" dt="2019-08-29T11:45:26.382" v="28"/>
          <ac:spMkLst>
            <pc:docMk/>
            <pc:sldMk cId="3481507551" sldId="320"/>
            <ac:spMk id="27" creationId="{00000000-0000-0000-0000-000000000000}"/>
          </ac:spMkLst>
        </pc:spChg>
        <pc:spChg chg="mod">
          <ac:chgData name="Robin De Mol" userId="2c82b0b9-abb7-4507-8675-77a0bb8e1f2c" providerId="ADAL" clId="{161A4404-FE41-2E47-B245-954B5CCEC577}" dt="2019-08-29T11:45:26.382" v="28"/>
          <ac:spMkLst>
            <pc:docMk/>
            <pc:sldMk cId="3481507551" sldId="320"/>
            <ac:spMk id="48" creationId="{00000000-0000-0000-0000-000000000000}"/>
          </ac:spMkLst>
        </pc:spChg>
        <pc:spChg chg="mod">
          <ac:chgData name="Robin De Mol" userId="2c82b0b9-abb7-4507-8675-77a0bb8e1f2c" providerId="ADAL" clId="{161A4404-FE41-2E47-B245-954B5CCEC577}" dt="2019-08-29T11:45:26.382" v="28"/>
          <ac:spMkLst>
            <pc:docMk/>
            <pc:sldMk cId="3481507551" sldId="320"/>
            <ac:spMk id="49" creationId="{00000000-0000-0000-0000-000000000000}"/>
          </ac:spMkLst>
        </pc:spChg>
        <pc:spChg chg="mod">
          <ac:chgData name="Robin De Mol" userId="2c82b0b9-abb7-4507-8675-77a0bb8e1f2c" providerId="ADAL" clId="{161A4404-FE41-2E47-B245-954B5CCEC577}" dt="2019-08-29T11:45:26.382" v="28"/>
          <ac:spMkLst>
            <pc:docMk/>
            <pc:sldMk cId="3481507551" sldId="320"/>
            <ac:spMk id="50" creationId="{00000000-0000-0000-0000-000000000000}"/>
          </ac:spMkLst>
        </pc:spChg>
        <pc:spChg chg="mod">
          <ac:chgData name="Robin De Mol" userId="2c82b0b9-abb7-4507-8675-77a0bb8e1f2c" providerId="ADAL" clId="{161A4404-FE41-2E47-B245-954B5CCEC577}" dt="2019-08-29T11:45:26.382" v="28"/>
          <ac:spMkLst>
            <pc:docMk/>
            <pc:sldMk cId="3481507551" sldId="320"/>
            <ac:spMk id="51" creationId="{00000000-0000-0000-0000-000000000000}"/>
          </ac:spMkLst>
        </pc:spChg>
        <pc:spChg chg="mod">
          <ac:chgData name="Robin De Mol" userId="2c82b0b9-abb7-4507-8675-77a0bb8e1f2c" providerId="ADAL" clId="{161A4404-FE41-2E47-B245-954B5CCEC577}" dt="2019-08-29T11:45:26.382" v="28"/>
          <ac:spMkLst>
            <pc:docMk/>
            <pc:sldMk cId="3481507551" sldId="320"/>
            <ac:spMk id="62" creationId="{00000000-0000-0000-0000-000000000000}"/>
          </ac:spMkLst>
        </pc:spChg>
        <pc:spChg chg="mod">
          <ac:chgData name="Robin De Mol" userId="2c82b0b9-abb7-4507-8675-77a0bb8e1f2c" providerId="ADAL" clId="{161A4404-FE41-2E47-B245-954B5CCEC577}" dt="2019-08-29T11:45:26.382" v="28"/>
          <ac:spMkLst>
            <pc:docMk/>
            <pc:sldMk cId="3481507551" sldId="320"/>
            <ac:spMk id="63" creationId="{00000000-0000-0000-0000-000000000000}"/>
          </ac:spMkLst>
        </pc:spChg>
        <pc:spChg chg="mod">
          <ac:chgData name="Robin De Mol" userId="2c82b0b9-abb7-4507-8675-77a0bb8e1f2c" providerId="ADAL" clId="{161A4404-FE41-2E47-B245-954B5CCEC577}" dt="2019-08-29T11:45:26.382" v="28"/>
          <ac:spMkLst>
            <pc:docMk/>
            <pc:sldMk cId="3481507551" sldId="320"/>
            <ac:spMk id="69" creationId="{00000000-0000-0000-0000-000000000000}"/>
          </ac:spMkLst>
        </pc:spChg>
        <pc:spChg chg="mod">
          <ac:chgData name="Robin De Mol" userId="2c82b0b9-abb7-4507-8675-77a0bb8e1f2c" providerId="ADAL" clId="{161A4404-FE41-2E47-B245-954B5CCEC577}" dt="2019-08-29T11:45:26.382" v="28"/>
          <ac:spMkLst>
            <pc:docMk/>
            <pc:sldMk cId="3481507551" sldId="320"/>
            <ac:spMk id="74" creationId="{00000000-0000-0000-0000-000000000000}"/>
          </ac:spMkLst>
        </pc:spChg>
        <pc:spChg chg="mod">
          <ac:chgData name="Robin De Mol" userId="2c82b0b9-abb7-4507-8675-77a0bb8e1f2c" providerId="ADAL" clId="{161A4404-FE41-2E47-B245-954B5CCEC577}" dt="2019-08-29T11:45:26.382" v="28"/>
          <ac:spMkLst>
            <pc:docMk/>
            <pc:sldMk cId="3481507551" sldId="320"/>
            <ac:spMk id="75" creationId="{00000000-0000-0000-0000-000000000000}"/>
          </ac:spMkLst>
        </pc:spChg>
        <pc:spChg chg="mod">
          <ac:chgData name="Robin De Mol" userId="2c82b0b9-abb7-4507-8675-77a0bb8e1f2c" providerId="ADAL" clId="{161A4404-FE41-2E47-B245-954B5CCEC577}" dt="2019-08-29T11:45:26.382" v="28"/>
          <ac:spMkLst>
            <pc:docMk/>
            <pc:sldMk cId="3481507551" sldId="320"/>
            <ac:spMk id="79" creationId="{00000000-0000-0000-0000-000000000000}"/>
          </ac:spMkLst>
        </pc:spChg>
        <pc:spChg chg="mod">
          <ac:chgData name="Robin De Mol" userId="2c82b0b9-abb7-4507-8675-77a0bb8e1f2c" providerId="ADAL" clId="{161A4404-FE41-2E47-B245-954B5CCEC577}" dt="2019-08-29T11:45:26.382" v="28"/>
          <ac:spMkLst>
            <pc:docMk/>
            <pc:sldMk cId="3481507551" sldId="320"/>
            <ac:spMk id="80" creationId="{00000000-0000-0000-0000-000000000000}"/>
          </ac:spMkLst>
        </pc:spChg>
        <pc:spChg chg="mod">
          <ac:chgData name="Robin De Mol" userId="2c82b0b9-abb7-4507-8675-77a0bb8e1f2c" providerId="ADAL" clId="{161A4404-FE41-2E47-B245-954B5CCEC577}" dt="2019-08-29T11:45:26.382" v="28"/>
          <ac:spMkLst>
            <pc:docMk/>
            <pc:sldMk cId="3481507551" sldId="320"/>
            <ac:spMk id="81" creationId="{00000000-0000-0000-0000-000000000000}"/>
          </ac:spMkLst>
        </pc:spChg>
        <pc:spChg chg="mod">
          <ac:chgData name="Robin De Mol" userId="2c82b0b9-abb7-4507-8675-77a0bb8e1f2c" providerId="ADAL" clId="{161A4404-FE41-2E47-B245-954B5CCEC577}" dt="2019-08-29T11:45:26.382" v="28"/>
          <ac:spMkLst>
            <pc:docMk/>
            <pc:sldMk cId="3481507551" sldId="320"/>
            <ac:spMk id="83" creationId="{00000000-0000-0000-0000-000000000000}"/>
          </ac:spMkLst>
        </pc:spChg>
        <pc:spChg chg="mod">
          <ac:chgData name="Robin De Mol" userId="2c82b0b9-abb7-4507-8675-77a0bb8e1f2c" providerId="ADAL" clId="{161A4404-FE41-2E47-B245-954B5CCEC577}" dt="2019-08-29T11:45:26.382" v="28"/>
          <ac:spMkLst>
            <pc:docMk/>
            <pc:sldMk cId="3481507551" sldId="320"/>
            <ac:spMk id="84" creationId="{00000000-0000-0000-0000-000000000000}"/>
          </ac:spMkLst>
        </pc:spChg>
        <pc:spChg chg="mod">
          <ac:chgData name="Robin De Mol" userId="2c82b0b9-abb7-4507-8675-77a0bb8e1f2c" providerId="ADAL" clId="{161A4404-FE41-2E47-B245-954B5CCEC577}" dt="2019-08-29T11:45:26.382" v="28"/>
          <ac:spMkLst>
            <pc:docMk/>
            <pc:sldMk cId="3481507551" sldId="320"/>
            <ac:spMk id="86" creationId="{00000000-0000-0000-0000-000000000000}"/>
          </ac:spMkLst>
        </pc:spChg>
        <pc:spChg chg="mod">
          <ac:chgData name="Robin De Mol" userId="2c82b0b9-abb7-4507-8675-77a0bb8e1f2c" providerId="ADAL" clId="{161A4404-FE41-2E47-B245-954B5CCEC577}" dt="2019-08-29T11:45:26.382" v="28"/>
          <ac:spMkLst>
            <pc:docMk/>
            <pc:sldMk cId="3481507551" sldId="320"/>
            <ac:spMk id="87" creationId="{00000000-0000-0000-0000-000000000000}"/>
          </ac:spMkLst>
        </pc:spChg>
        <pc:spChg chg="mod">
          <ac:chgData name="Robin De Mol" userId="2c82b0b9-abb7-4507-8675-77a0bb8e1f2c" providerId="ADAL" clId="{161A4404-FE41-2E47-B245-954B5CCEC577}" dt="2019-08-29T11:45:26.382" v="28"/>
          <ac:spMkLst>
            <pc:docMk/>
            <pc:sldMk cId="3481507551" sldId="320"/>
            <ac:spMk id="88" creationId="{00000000-0000-0000-0000-000000000000}"/>
          </ac:spMkLst>
        </pc:spChg>
        <pc:spChg chg="mod">
          <ac:chgData name="Robin De Mol" userId="2c82b0b9-abb7-4507-8675-77a0bb8e1f2c" providerId="ADAL" clId="{161A4404-FE41-2E47-B245-954B5CCEC577}" dt="2019-08-29T11:45:26.382" v="28"/>
          <ac:spMkLst>
            <pc:docMk/>
            <pc:sldMk cId="3481507551" sldId="320"/>
            <ac:spMk id="97" creationId="{00000000-0000-0000-0000-000000000000}"/>
          </ac:spMkLst>
        </pc:spChg>
        <pc:spChg chg="mod">
          <ac:chgData name="Robin De Mol" userId="2c82b0b9-abb7-4507-8675-77a0bb8e1f2c" providerId="ADAL" clId="{161A4404-FE41-2E47-B245-954B5CCEC577}" dt="2019-08-29T11:45:26.382" v="28"/>
          <ac:spMkLst>
            <pc:docMk/>
            <pc:sldMk cId="3481507551" sldId="320"/>
            <ac:spMk id="98" creationId="{00000000-0000-0000-0000-000000000000}"/>
          </ac:spMkLst>
        </pc:spChg>
        <pc:spChg chg="mod">
          <ac:chgData name="Robin De Mol" userId="2c82b0b9-abb7-4507-8675-77a0bb8e1f2c" providerId="ADAL" clId="{161A4404-FE41-2E47-B245-954B5CCEC577}" dt="2019-08-29T11:45:26.382" v="28"/>
          <ac:spMkLst>
            <pc:docMk/>
            <pc:sldMk cId="3481507551" sldId="320"/>
            <ac:spMk id="100" creationId="{00000000-0000-0000-0000-000000000000}"/>
          </ac:spMkLst>
        </pc:spChg>
        <pc:spChg chg="mod">
          <ac:chgData name="Robin De Mol" userId="2c82b0b9-abb7-4507-8675-77a0bb8e1f2c" providerId="ADAL" clId="{161A4404-FE41-2E47-B245-954B5CCEC577}" dt="2019-08-29T11:45:26.382" v="28"/>
          <ac:spMkLst>
            <pc:docMk/>
            <pc:sldMk cId="3481507551" sldId="320"/>
            <ac:spMk id="101" creationId="{00000000-0000-0000-0000-000000000000}"/>
          </ac:spMkLst>
        </pc:spChg>
        <pc:spChg chg="mod">
          <ac:chgData name="Robin De Mol" userId="2c82b0b9-abb7-4507-8675-77a0bb8e1f2c" providerId="ADAL" clId="{161A4404-FE41-2E47-B245-954B5CCEC577}" dt="2019-08-29T11:45:26.382" v="28"/>
          <ac:spMkLst>
            <pc:docMk/>
            <pc:sldMk cId="3481507551" sldId="320"/>
            <ac:spMk id="102" creationId="{00000000-0000-0000-0000-000000000000}"/>
          </ac:spMkLst>
        </pc:spChg>
        <pc:spChg chg="mod">
          <ac:chgData name="Robin De Mol" userId="2c82b0b9-abb7-4507-8675-77a0bb8e1f2c" providerId="ADAL" clId="{161A4404-FE41-2E47-B245-954B5CCEC577}" dt="2019-08-29T11:45:26.382" v="28"/>
          <ac:spMkLst>
            <pc:docMk/>
            <pc:sldMk cId="3481507551" sldId="320"/>
            <ac:spMk id="111" creationId="{00000000-0000-0000-0000-000000000000}"/>
          </ac:spMkLst>
        </pc:spChg>
        <pc:spChg chg="mod">
          <ac:chgData name="Robin De Mol" userId="2c82b0b9-abb7-4507-8675-77a0bb8e1f2c" providerId="ADAL" clId="{161A4404-FE41-2E47-B245-954B5CCEC577}" dt="2019-08-29T11:45:26.382" v="28"/>
          <ac:spMkLst>
            <pc:docMk/>
            <pc:sldMk cId="3481507551" sldId="320"/>
            <ac:spMk id="112" creationId="{00000000-0000-0000-0000-000000000000}"/>
          </ac:spMkLst>
        </pc:spChg>
        <pc:spChg chg="mod">
          <ac:chgData name="Robin De Mol" userId="2c82b0b9-abb7-4507-8675-77a0bb8e1f2c" providerId="ADAL" clId="{161A4404-FE41-2E47-B245-954B5CCEC577}" dt="2019-08-29T11:45:26.382" v="28"/>
          <ac:spMkLst>
            <pc:docMk/>
            <pc:sldMk cId="3481507551" sldId="320"/>
            <ac:spMk id="116" creationId="{00000000-0000-0000-0000-000000000000}"/>
          </ac:spMkLst>
        </pc:spChg>
        <pc:spChg chg="mod">
          <ac:chgData name="Robin De Mol" userId="2c82b0b9-abb7-4507-8675-77a0bb8e1f2c" providerId="ADAL" clId="{161A4404-FE41-2E47-B245-954B5CCEC577}" dt="2019-08-29T11:45:26.382" v="28"/>
          <ac:spMkLst>
            <pc:docMk/>
            <pc:sldMk cId="3481507551" sldId="320"/>
            <ac:spMk id="132" creationId="{00000000-0000-0000-0000-000000000000}"/>
          </ac:spMkLst>
        </pc:spChg>
        <pc:spChg chg="mod">
          <ac:chgData name="Robin De Mol" userId="2c82b0b9-abb7-4507-8675-77a0bb8e1f2c" providerId="ADAL" clId="{161A4404-FE41-2E47-B245-954B5CCEC577}" dt="2019-08-29T11:45:26.382" v="28"/>
          <ac:spMkLst>
            <pc:docMk/>
            <pc:sldMk cId="3481507551" sldId="320"/>
            <ac:spMk id="135" creationId="{00000000-0000-0000-0000-000000000000}"/>
          </ac:spMkLst>
        </pc:spChg>
        <pc:spChg chg="mod">
          <ac:chgData name="Robin De Mol" userId="2c82b0b9-abb7-4507-8675-77a0bb8e1f2c" providerId="ADAL" clId="{161A4404-FE41-2E47-B245-954B5CCEC577}" dt="2019-08-29T11:45:26.382" v="28"/>
          <ac:spMkLst>
            <pc:docMk/>
            <pc:sldMk cId="3481507551" sldId="320"/>
            <ac:spMk id="136" creationId="{00000000-0000-0000-0000-000000000000}"/>
          </ac:spMkLst>
        </pc:spChg>
        <pc:spChg chg="mod">
          <ac:chgData name="Robin De Mol" userId="2c82b0b9-abb7-4507-8675-77a0bb8e1f2c" providerId="ADAL" clId="{161A4404-FE41-2E47-B245-954B5CCEC577}" dt="2019-08-29T11:45:26.382" v="28"/>
          <ac:spMkLst>
            <pc:docMk/>
            <pc:sldMk cId="3481507551" sldId="320"/>
            <ac:spMk id="137" creationId="{00000000-0000-0000-0000-000000000000}"/>
          </ac:spMkLst>
        </pc:spChg>
        <pc:spChg chg="mod">
          <ac:chgData name="Robin De Mol" userId="2c82b0b9-abb7-4507-8675-77a0bb8e1f2c" providerId="ADAL" clId="{161A4404-FE41-2E47-B245-954B5CCEC577}" dt="2019-08-29T11:45:26.382" v="28"/>
          <ac:spMkLst>
            <pc:docMk/>
            <pc:sldMk cId="3481507551" sldId="320"/>
            <ac:spMk id="152" creationId="{00000000-0000-0000-0000-000000000000}"/>
          </ac:spMkLst>
        </pc:spChg>
        <pc:cxnChg chg="mod">
          <ac:chgData name="Robin De Mol" userId="2c82b0b9-abb7-4507-8675-77a0bb8e1f2c" providerId="ADAL" clId="{161A4404-FE41-2E47-B245-954B5CCEC577}" dt="2019-08-29T11:45:26.382" v="28"/>
          <ac:cxnSpMkLst>
            <pc:docMk/>
            <pc:sldMk cId="3481507551" sldId="320"/>
            <ac:cxnSpMk id="10"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15"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32"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36"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52"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55"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58"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64"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70"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71"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73"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76"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77"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78"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82"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85"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89"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90"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91"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94"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99"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103"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106"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107"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109"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110"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115"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126"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129"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153" creationId="{00000000-0000-0000-0000-000000000000}"/>
          </ac:cxnSpMkLst>
        </pc:cxnChg>
      </pc:sldChg>
      <pc:sldChg chg="addSp modSp">
        <pc:chgData name="Robin De Mol" userId="2c82b0b9-abb7-4507-8675-77a0bb8e1f2c" providerId="ADAL" clId="{161A4404-FE41-2E47-B245-954B5CCEC577}" dt="2019-08-29T11:48:29.961" v="76"/>
        <pc:sldMkLst>
          <pc:docMk/>
          <pc:sldMk cId="4202028738" sldId="321"/>
        </pc:sldMkLst>
        <pc:spChg chg="mod">
          <ac:chgData name="Robin De Mol" userId="2c82b0b9-abb7-4507-8675-77a0bb8e1f2c" providerId="ADAL" clId="{161A4404-FE41-2E47-B245-954B5CCEC577}" dt="2019-08-29T11:45:26.382" v="28"/>
          <ac:spMkLst>
            <pc:docMk/>
            <pc:sldMk cId="4202028738" sldId="321"/>
            <ac:spMk id="3" creationId="{00000000-0000-0000-0000-000000000000}"/>
          </ac:spMkLst>
        </pc:spChg>
        <pc:spChg chg="add mod">
          <ac:chgData name="Robin De Mol" userId="2c82b0b9-abb7-4507-8675-77a0bb8e1f2c" providerId="ADAL" clId="{161A4404-FE41-2E47-B245-954B5CCEC577}" dt="2019-08-29T11:48:29.961" v="76"/>
          <ac:spMkLst>
            <pc:docMk/>
            <pc:sldMk cId="4202028738" sldId="321"/>
            <ac:spMk id="4" creationId="{2244F960-44A7-2B43-B697-D98CAAD3DE21}"/>
          </ac:spMkLst>
        </pc:spChg>
      </pc:sldChg>
      <pc:sldChg chg="addSp modSp">
        <pc:chgData name="Robin De Mol" userId="2c82b0b9-abb7-4507-8675-77a0bb8e1f2c" providerId="ADAL" clId="{161A4404-FE41-2E47-B245-954B5CCEC577}" dt="2019-08-29T11:48:29.961" v="76"/>
        <pc:sldMkLst>
          <pc:docMk/>
          <pc:sldMk cId="268097856" sldId="322"/>
        </pc:sldMkLst>
        <pc:spChg chg="mod">
          <ac:chgData name="Robin De Mol" userId="2c82b0b9-abb7-4507-8675-77a0bb8e1f2c" providerId="ADAL" clId="{161A4404-FE41-2E47-B245-954B5CCEC577}" dt="2019-08-29T11:45:26.382" v="28"/>
          <ac:spMkLst>
            <pc:docMk/>
            <pc:sldMk cId="268097856" sldId="322"/>
            <ac:spMk id="3" creationId="{00000000-0000-0000-0000-000000000000}"/>
          </ac:spMkLst>
        </pc:spChg>
        <pc:spChg chg="add mod">
          <ac:chgData name="Robin De Mol" userId="2c82b0b9-abb7-4507-8675-77a0bb8e1f2c" providerId="ADAL" clId="{161A4404-FE41-2E47-B245-954B5CCEC577}" dt="2019-08-29T11:48:29.961" v="76"/>
          <ac:spMkLst>
            <pc:docMk/>
            <pc:sldMk cId="268097856" sldId="322"/>
            <ac:spMk id="4" creationId="{25E5D644-7007-4E4B-B1FA-93969F9C4F58}"/>
          </ac:spMkLst>
        </pc:spChg>
      </pc:sldChg>
      <pc:sldChg chg="addSp modSp">
        <pc:chgData name="Robin De Mol" userId="2c82b0b9-abb7-4507-8675-77a0bb8e1f2c" providerId="ADAL" clId="{161A4404-FE41-2E47-B245-954B5CCEC577}" dt="2019-08-29T11:48:29.961" v="76"/>
        <pc:sldMkLst>
          <pc:docMk/>
          <pc:sldMk cId="3567752078" sldId="323"/>
        </pc:sldMkLst>
        <pc:spChg chg="mod">
          <ac:chgData name="Robin De Mol" userId="2c82b0b9-abb7-4507-8675-77a0bb8e1f2c" providerId="ADAL" clId="{161A4404-FE41-2E47-B245-954B5CCEC577}" dt="2019-08-29T11:45:26.382" v="28"/>
          <ac:spMkLst>
            <pc:docMk/>
            <pc:sldMk cId="3567752078" sldId="323"/>
            <ac:spMk id="3" creationId="{00000000-0000-0000-0000-000000000000}"/>
          </ac:spMkLst>
        </pc:spChg>
        <pc:spChg chg="add mod">
          <ac:chgData name="Robin De Mol" userId="2c82b0b9-abb7-4507-8675-77a0bb8e1f2c" providerId="ADAL" clId="{161A4404-FE41-2E47-B245-954B5CCEC577}" dt="2019-08-29T11:48:29.961" v="76"/>
          <ac:spMkLst>
            <pc:docMk/>
            <pc:sldMk cId="3567752078" sldId="323"/>
            <ac:spMk id="4" creationId="{DB8ADC39-2673-814C-BC60-AAFFED1224AD}"/>
          </ac:spMkLst>
        </pc:spChg>
      </pc:sldChg>
      <pc:sldChg chg="addSp delSp modSp">
        <pc:chgData name="Robin De Mol" userId="2c82b0b9-abb7-4507-8675-77a0bb8e1f2c" providerId="ADAL" clId="{161A4404-FE41-2E47-B245-954B5CCEC577}" dt="2019-08-29T11:48:29.961" v="76"/>
        <pc:sldMkLst>
          <pc:docMk/>
          <pc:sldMk cId="2090873718" sldId="324"/>
        </pc:sldMkLst>
        <pc:spChg chg="del">
          <ac:chgData name="Robin De Mol" userId="2c82b0b9-abb7-4507-8675-77a0bb8e1f2c" providerId="ADAL" clId="{161A4404-FE41-2E47-B245-954B5CCEC577}" dt="2019-08-29T11:42:29.662" v="1" actId="478"/>
          <ac:spMkLst>
            <pc:docMk/>
            <pc:sldMk cId="2090873718" sldId="324"/>
            <ac:spMk id="2" creationId="{00000000-0000-0000-0000-000000000000}"/>
          </ac:spMkLst>
        </pc:spChg>
        <pc:spChg chg="mod">
          <ac:chgData name="Robin De Mol" userId="2c82b0b9-abb7-4507-8675-77a0bb8e1f2c" providerId="ADAL" clId="{161A4404-FE41-2E47-B245-954B5CCEC577}" dt="2019-08-29T11:45:26.382" v="28"/>
          <ac:spMkLst>
            <pc:docMk/>
            <pc:sldMk cId="2090873718" sldId="324"/>
            <ac:spMk id="3" creationId="{00000000-0000-0000-0000-000000000000}"/>
          </ac:spMkLst>
        </pc:spChg>
        <pc:spChg chg="add del mod">
          <ac:chgData name="Robin De Mol" userId="2c82b0b9-abb7-4507-8675-77a0bb8e1f2c" providerId="ADAL" clId="{161A4404-FE41-2E47-B245-954B5CCEC577}" dt="2019-08-29T11:42:31.438" v="2" actId="478"/>
          <ac:spMkLst>
            <pc:docMk/>
            <pc:sldMk cId="2090873718" sldId="324"/>
            <ac:spMk id="5" creationId="{0BF22DCE-0F1F-9847-BA67-542B943ECB5E}"/>
          </ac:spMkLst>
        </pc:spChg>
        <pc:spChg chg="add mod">
          <ac:chgData name="Robin De Mol" userId="2c82b0b9-abb7-4507-8675-77a0bb8e1f2c" providerId="ADAL" clId="{161A4404-FE41-2E47-B245-954B5CCEC577}" dt="2019-08-29T11:48:29.961" v="76"/>
          <ac:spMkLst>
            <pc:docMk/>
            <pc:sldMk cId="2090873718" sldId="324"/>
            <ac:spMk id="6" creationId="{32C3C109-8C3E-6B44-B27A-A12C1C6D279B}"/>
          </ac:spMkLst>
        </pc:spChg>
      </pc:sldChg>
      <pc:sldChg chg="addSp modSp">
        <pc:chgData name="Robin De Mol" userId="2c82b0b9-abb7-4507-8675-77a0bb8e1f2c" providerId="ADAL" clId="{161A4404-FE41-2E47-B245-954B5CCEC577}" dt="2019-08-29T11:48:29.961" v="76"/>
        <pc:sldMkLst>
          <pc:docMk/>
          <pc:sldMk cId="2869835477" sldId="325"/>
        </pc:sldMkLst>
        <pc:spChg chg="add mod">
          <ac:chgData name="Robin De Mol" userId="2c82b0b9-abb7-4507-8675-77a0bb8e1f2c" providerId="ADAL" clId="{161A4404-FE41-2E47-B245-954B5CCEC577}" dt="2019-08-29T11:48:29.961" v="76"/>
          <ac:spMkLst>
            <pc:docMk/>
            <pc:sldMk cId="2869835477" sldId="325"/>
            <ac:spMk id="3" creationId="{57BD7432-06F5-AE49-8C49-FC8F187AEE52}"/>
          </ac:spMkLst>
        </pc:spChg>
        <pc:spChg chg="mod">
          <ac:chgData name="Robin De Mol" userId="2c82b0b9-abb7-4507-8675-77a0bb8e1f2c" providerId="ADAL" clId="{161A4404-FE41-2E47-B245-954B5CCEC577}" dt="2019-08-29T11:45:26.382" v="28"/>
          <ac:spMkLst>
            <pc:docMk/>
            <pc:sldMk cId="2869835477" sldId="325"/>
            <ac:spMk id="4" creationId="{00000000-0000-0000-0000-000000000000}"/>
          </ac:spMkLst>
        </pc:spChg>
        <pc:spChg chg="mod">
          <ac:chgData name="Robin De Mol" userId="2c82b0b9-abb7-4507-8675-77a0bb8e1f2c" providerId="ADAL" clId="{161A4404-FE41-2E47-B245-954B5CCEC577}" dt="2019-08-29T11:45:26.382" v="28"/>
          <ac:spMkLst>
            <pc:docMk/>
            <pc:sldMk cId="2869835477" sldId="325"/>
            <ac:spMk id="11" creationId="{00000000-0000-0000-0000-000000000000}"/>
          </ac:spMkLst>
        </pc:spChg>
        <pc:spChg chg="mod">
          <ac:chgData name="Robin De Mol" userId="2c82b0b9-abb7-4507-8675-77a0bb8e1f2c" providerId="ADAL" clId="{161A4404-FE41-2E47-B245-954B5CCEC577}" dt="2019-08-29T11:45:26.382" v="28"/>
          <ac:spMkLst>
            <pc:docMk/>
            <pc:sldMk cId="2869835477" sldId="325"/>
            <ac:spMk id="13" creationId="{00000000-0000-0000-0000-000000000000}"/>
          </ac:spMkLst>
        </pc:spChg>
        <pc:spChg chg="mod">
          <ac:chgData name="Robin De Mol" userId="2c82b0b9-abb7-4507-8675-77a0bb8e1f2c" providerId="ADAL" clId="{161A4404-FE41-2E47-B245-954B5CCEC577}" dt="2019-08-29T11:45:26.382" v="28"/>
          <ac:spMkLst>
            <pc:docMk/>
            <pc:sldMk cId="2869835477" sldId="325"/>
            <ac:spMk id="14" creationId="{00000000-0000-0000-0000-000000000000}"/>
          </ac:spMkLst>
        </pc:spChg>
        <pc:spChg chg="mod">
          <ac:chgData name="Robin De Mol" userId="2c82b0b9-abb7-4507-8675-77a0bb8e1f2c" providerId="ADAL" clId="{161A4404-FE41-2E47-B245-954B5CCEC577}" dt="2019-08-29T11:45:26.382" v="28"/>
          <ac:spMkLst>
            <pc:docMk/>
            <pc:sldMk cId="2869835477" sldId="325"/>
            <ac:spMk id="22" creationId="{00000000-0000-0000-0000-000000000000}"/>
          </ac:spMkLst>
        </pc:spChg>
        <pc:spChg chg="mod">
          <ac:chgData name="Robin De Mol" userId="2c82b0b9-abb7-4507-8675-77a0bb8e1f2c" providerId="ADAL" clId="{161A4404-FE41-2E47-B245-954B5CCEC577}" dt="2019-08-29T11:45:26.382" v="28"/>
          <ac:spMkLst>
            <pc:docMk/>
            <pc:sldMk cId="2869835477" sldId="325"/>
            <ac:spMk id="31" creationId="{00000000-0000-0000-0000-000000000000}"/>
          </ac:spMkLst>
        </pc:spChg>
        <pc:spChg chg="mod">
          <ac:chgData name="Robin De Mol" userId="2c82b0b9-abb7-4507-8675-77a0bb8e1f2c" providerId="ADAL" clId="{161A4404-FE41-2E47-B245-954B5CCEC577}" dt="2019-08-29T11:45:26.382" v="28"/>
          <ac:spMkLst>
            <pc:docMk/>
            <pc:sldMk cId="2869835477" sldId="325"/>
            <ac:spMk id="37" creationId="{00000000-0000-0000-0000-000000000000}"/>
          </ac:spMkLst>
        </pc:spChg>
        <pc:spChg chg="mod">
          <ac:chgData name="Robin De Mol" userId="2c82b0b9-abb7-4507-8675-77a0bb8e1f2c" providerId="ADAL" clId="{161A4404-FE41-2E47-B245-954B5CCEC577}" dt="2019-08-29T11:45:26.382" v="28"/>
          <ac:spMkLst>
            <pc:docMk/>
            <pc:sldMk cId="2869835477" sldId="325"/>
            <ac:spMk id="38" creationId="{00000000-0000-0000-0000-000000000000}"/>
          </ac:spMkLst>
        </pc:spChg>
        <pc:spChg chg="mod">
          <ac:chgData name="Robin De Mol" userId="2c82b0b9-abb7-4507-8675-77a0bb8e1f2c" providerId="ADAL" clId="{161A4404-FE41-2E47-B245-954B5CCEC577}" dt="2019-08-29T11:45:26.382" v="28"/>
          <ac:spMkLst>
            <pc:docMk/>
            <pc:sldMk cId="2869835477" sldId="325"/>
            <ac:spMk id="39" creationId="{00000000-0000-0000-0000-000000000000}"/>
          </ac:spMkLst>
        </pc:spChg>
        <pc:spChg chg="mod">
          <ac:chgData name="Robin De Mol" userId="2c82b0b9-abb7-4507-8675-77a0bb8e1f2c" providerId="ADAL" clId="{161A4404-FE41-2E47-B245-954B5CCEC577}" dt="2019-08-29T11:45:26.382" v="28"/>
          <ac:spMkLst>
            <pc:docMk/>
            <pc:sldMk cId="2869835477" sldId="325"/>
            <ac:spMk id="40" creationId="{00000000-0000-0000-0000-000000000000}"/>
          </ac:spMkLst>
        </pc:spChg>
        <pc:spChg chg="mod">
          <ac:chgData name="Robin De Mol" userId="2c82b0b9-abb7-4507-8675-77a0bb8e1f2c" providerId="ADAL" clId="{161A4404-FE41-2E47-B245-954B5CCEC577}" dt="2019-08-29T11:45:26.382" v="28"/>
          <ac:spMkLst>
            <pc:docMk/>
            <pc:sldMk cId="2869835477" sldId="325"/>
            <ac:spMk id="41" creationId="{00000000-0000-0000-0000-000000000000}"/>
          </ac:spMkLst>
        </pc:spChg>
        <pc:spChg chg="mod">
          <ac:chgData name="Robin De Mol" userId="2c82b0b9-abb7-4507-8675-77a0bb8e1f2c" providerId="ADAL" clId="{161A4404-FE41-2E47-B245-954B5CCEC577}" dt="2019-08-29T11:45:26.382" v="28"/>
          <ac:spMkLst>
            <pc:docMk/>
            <pc:sldMk cId="2869835477" sldId="325"/>
            <ac:spMk id="61" creationId="{00000000-0000-0000-0000-000000000000}"/>
          </ac:spMkLst>
        </pc:spChg>
        <pc:spChg chg="mod">
          <ac:chgData name="Robin De Mol" userId="2c82b0b9-abb7-4507-8675-77a0bb8e1f2c" providerId="ADAL" clId="{161A4404-FE41-2E47-B245-954B5CCEC577}" dt="2019-08-29T11:45:26.382" v="28"/>
          <ac:spMkLst>
            <pc:docMk/>
            <pc:sldMk cId="2869835477" sldId="325"/>
            <ac:spMk id="68" creationId="{00000000-0000-0000-0000-000000000000}"/>
          </ac:spMkLst>
        </pc:spChg>
        <pc:spChg chg="mod">
          <ac:chgData name="Robin De Mol" userId="2c82b0b9-abb7-4507-8675-77a0bb8e1f2c" providerId="ADAL" clId="{161A4404-FE41-2E47-B245-954B5CCEC577}" dt="2019-08-29T11:45:26.382" v="28"/>
          <ac:spMkLst>
            <pc:docMk/>
            <pc:sldMk cId="2869835477" sldId="325"/>
            <ac:spMk id="72" creationId="{00000000-0000-0000-0000-000000000000}"/>
          </ac:spMkLst>
        </pc:spChg>
        <pc:spChg chg="mod">
          <ac:chgData name="Robin De Mol" userId="2c82b0b9-abb7-4507-8675-77a0bb8e1f2c" providerId="ADAL" clId="{161A4404-FE41-2E47-B245-954B5CCEC577}" dt="2019-08-29T11:45:26.382" v="28"/>
          <ac:spMkLst>
            <pc:docMk/>
            <pc:sldMk cId="2869835477" sldId="325"/>
            <ac:spMk id="76" creationId="{00000000-0000-0000-0000-000000000000}"/>
          </ac:spMkLst>
        </pc:spChg>
        <pc:spChg chg="mod">
          <ac:chgData name="Robin De Mol" userId="2c82b0b9-abb7-4507-8675-77a0bb8e1f2c" providerId="ADAL" clId="{161A4404-FE41-2E47-B245-954B5CCEC577}" dt="2019-08-29T11:45:26.382" v="28"/>
          <ac:spMkLst>
            <pc:docMk/>
            <pc:sldMk cId="2869835477" sldId="325"/>
            <ac:spMk id="77" creationId="{00000000-0000-0000-0000-000000000000}"/>
          </ac:spMkLst>
        </pc:spChg>
        <pc:spChg chg="mod">
          <ac:chgData name="Robin De Mol" userId="2c82b0b9-abb7-4507-8675-77a0bb8e1f2c" providerId="ADAL" clId="{161A4404-FE41-2E47-B245-954B5CCEC577}" dt="2019-08-29T11:45:26.382" v="28"/>
          <ac:spMkLst>
            <pc:docMk/>
            <pc:sldMk cId="2869835477" sldId="325"/>
            <ac:spMk id="78" creationId="{00000000-0000-0000-0000-000000000000}"/>
          </ac:spMkLst>
        </pc:spChg>
        <pc:spChg chg="mod">
          <ac:chgData name="Robin De Mol" userId="2c82b0b9-abb7-4507-8675-77a0bb8e1f2c" providerId="ADAL" clId="{161A4404-FE41-2E47-B245-954B5CCEC577}" dt="2019-08-29T11:45:26.382" v="28"/>
          <ac:spMkLst>
            <pc:docMk/>
            <pc:sldMk cId="2869835477" sldId="325"/>
            <ac:spMk id="88" creationId="{00000000-0000-0000-0000-000000000000}"/>
          </ac:spMkLst>
        </pc:spChg>
        <pc:spChg chg="mod">
          <ac:chgData name="Robin De Mol" userId="2c82b0b9-abb7-4507-8675-77a0bb8e1f2c" providerId="ADAL" clId="{161A4404-FE41-2E47-B245-954B5CCEC577}" dt="2019-08-29T11:45:26.382" v="28"/>
          <ac:spMkLst>
            <pc:docMk/>
            <pc:sldMk cId="2869835477" sldId="325"/>
            <ac:spMk id="89" creationId="{00000000-0000-0000-0000-000000000000}"/>
          </ac:spMkLst>
        </pc:spChg>
        <pc:spChg chg="mod">
          <ac:chgData name="Robin De Mol" userId="2c82b0b9-abb7-4507-8675-77a0bb8e1f2c" providerId="ADAL" clId="{161A4404-FE41-2E47-B245-954B5CCEC577}" dt="2019-08-29T11:45:26.382" v="28"/>
          <ac:spMkLst>
            <pc:docMk/>
            <pc:sldMk cId="2869835477" sldId="325"/>
            <ac:spMk id="90" creationId="{00000000-0000-0000-0000-000000000000}"/>
          </ac:spMkLst>
        </pc:spChg>
        <pc:spChg chg="mod">
          <ac:chgData name="Robin De Mol" userId="2c82b0b9-abb7-4507-8675-77a0bb8e1f2c" providerId="ADAL" clId="{161A4404-FE41-2E47-B245-954B5CCEC577}" dt="2019-08-29T11:45:26.382" v="28"/>
          <ac:spMkLst>
            <pc:docMk/>
            <pc:sldMk cId="2869835477" sldId="325"/>
            <ac:spMk id="104" creationId="{00000000-0000-0000-0000-000000000000}"/>
          </ac:spMkLst>
        </pc:spChg>
        <pc:spChg chg="mod">
          <ac:chgData name="Robin De Mol" userId="2c82b0b9-abb7-4507-8675-77a0bb8e1f2c" providerId="ADAL" clId="{161A4404-FE41-2E47-B245-954B5CCEC577}" dt="2019-08-29T11:45:26.382" v="28"/>
          <ac:spMkLst>
            <pc:docMk/>
            <pc:sldMk cId="2869835477" sldId="325"/>
            <ac:spMk id="105" creationId="{00000000-0000-0000-0000-000000000000}"/>
          </ac:spMkLst>
        </pc:spChg>
        <pc:spChg chg="mod">
          <ac:chgData name="Robin De Mol" userId="2c82b0b9-abb7-4507-8675-77a0bb8e1f2c" providerId="ADAL" clId="{161A4404-FE41-2E47-B245-954B5CCEC577}" dt="2019-08-29T11:45:26.382" v="28"/>
          <ac:spMkLst>
            <pc:docMk/>
            <pc:sldMk cId="2869835477" sldId="325"/>
            <ac:spMk id="106" creationId="{00000000-0000-0000-0000-000000000000}"/>
          </ac:spMkLst>
        </pc:spChg>
        <pc:spChg chg="mod">
          <ac:chgData name="Robin De Mol" userId="2c82b0b9-abb7-4507-8675-77a0bb8e1f2c" providerId="ADAL" clId="{161A4404-FE41-2E47-B245-954B5CCEC577}" dt="2019-08-29T11:45:26.382" v="28"/>
          <ac:spMkLst>
            <pc:docMk/>
            <pc:sldMk cId="2869835477" sldId="325"/>
            <ac:spMk id="111" creationId="{00000000-0000-0000-0000-000000000000}"/>
          </ac:spMkLst>
        </pc:spChg>
        <pc:spChg chg="mod">
          <ac:chgData name="Robin De Mol" userId="2c82b0b9-abb7-4507-8675-77a0bb8e1f2c" providerId="ADAL" clId="{161A4404-FE41-2E47-B245-954B5CCEC577}" dt="2019-08-29T11:45:26.382" v="28"/>
          <ac:spMkLst>
            <pc:docMk/>
            <pc:sldMk cId="2869835477" sldId="325"/>
            <ac:spMk id="117" creationId="{00000000-0000-0000-0000-000000000000}"/>
          </ac:spMkLst>
        </pc:spChg>
        <pc:spChg chg="mod">
          <ac:chgData name="Robin De Mol" userId="2c82b0b9-abb7-4507-8675-77a0bb8e1f2c" providerId="ADAL" clId="{161A4404-FE41-2E47-B245-954B5CCEC577}" dt="2019-08-29T11:45:26.382" v="28"/>
          <ac:spMkLst>
            <pc:docMk/>
            <pc:sldMk cId="2869835477" sldId="325"/>
            <ac:spMk id="118" creationId="{00000000-0000-0000-0000-000000000000}"/>
          </ac:spMkLst>
        </pc:spChg>
        <pc:spChg chg="mod">
          <ac:chgData name="Robin De Mol" userId="2c82b0b9-abb7-4507-8675-77a0bb8e1f2c" providerId="ADAL" clId="{161A4404-FE41-2E47-B245-954B5CCEC577}" dt="2019-08-29T11:45:26.382" v="28"/>
          <ac:spMkLst>
            <pc:docMk/>
            <pc:sldMk cId="2869835477" sldId="325"/>
            <ac:spMk id="119" creationId="{00000000-0000-0000-0000-000000000000}"/>
          </ac:spMkLst>
        </pc:spChg>
        <pc:spChg chg="mod">
          <ac:chgData name="Robin De Mol" userId="2c82b0b9-abb7-4507-8675-77a0bb8e1f2c" providerId="ADAL" clId="{161A4404-FE41-2E47-B245-954B5CCEC577}" dt="2019-08-29T11:45:26.382" v="28"/>
          <ac:spMkLst>
            <pc:docMk/>
            <pc:sldMk cId="2869835477" sldId="325"/>
            <ac:spMk id="120" creationId="{00000000-0000-0000-0000-000000000000}"/>
          </ac:spMkLst>
        </pc:spChg>
        <pc:spChg chg="mod">
          <ac:chgData name="Robin De Mol" userId="2c82b0b9-abb7-4507-8675-77a0bb8e1f2c" providerId="ADAL" clId="{161A4404-FE41-2E47-B245-954B5CCEC577}" dt="2019-08-29T11:45:26.382" v="28"/>
          <ac:spMkLst>
            <pc:docMk/>
            <pc:sldMk cId="2869835477" sldId="325"/>
            <ac:spMk id="128" creationId="{00000000-0000-0000-0000-000000000000}"/>
          </ac:spMkLst>
        </pc:spChg>
        <pc:spChg chg="mod">
          <ac:chgData name="Robin De Mol" userId="2c82b0b9-abb7-4507-8675-77a0bb8e1f2c" providerId="ADAL" clId="{161A4404-FE41-2E47-B245-954B5CCEC577}" dt="2019-08-29T11:45:26.382" v="28"/>
          <ac:spMkLst>
            <pc:docMk/>
            <pc:sldMk cId="2869835477" sldId="325"/>
            <ac:spMk id="133" creationId="{00000000-0000-0000-0000-000000000000}"/>
          </ac:spMkLst>
        </pc:spChg>
        <pc:spChg chg="mod">
          <ac:chgData name="Robin De Mol" userId="2c82b0b9-abb7-4507-8675-77a0bb8e1f2c" providerId="ADAL" clId="{161A4404-FE41-2E47-B245-954B5CCEC577}" dt="2019-08-29T11:45:26.382" v="28"/>
          <ac:spMkLst>
            <pc:docMk/>
            <pc:sldMk cId="2869835477" sldId="325"/>
            <ac:spMk id="134" creationId="{00000000-0000-0000-0000-000000000000}"/>
          </ac:spMkLst>
        </pc:spChg>
        <pc:spChg chg="mod">
          <ac:chgData name="Robin De Mol" userId="2c82b0b9-abb7-4507-8675-77a0bb8e1f2c" providerId="ADAL" clId="{161A4404-FE41-2E47-B245-954B5CCEC577}" dt="2019-08-29T11:45:26.382" v="28"/>
          <ac:spMkLst>
            <pc:docMk/>
            <pc:sldMk cId="2869835477" sldId="325"/>
            <ac:spMk id="135" creationId="{00000000-0000-0000-0000-000000000000}"/>
          </ac:spMkLst>
        </pc:spChg>
        <pc:spChg chg="mod">
          <ac:chgData name="Robin De Mol" userId="2c82b0b9-abb7-4507-8675-77a0bb8e1f2c" providerId="ADAL" clId="{161A4404-FE41-2E47-B245-954B5CCEC577}" dt="2019-08-29T11:45:26.382" v="28"/>
          <ac:spMkLst>
            <pc:docMk/>
            <pc:sldMk cId="2869835477" sldId="325"/>
            <ac:spMk id="165" creationId="{00000000-0000-0000-0000-000000000000}"/>
          </ac:spMkLst>
        </pc:spChg>
        <pc:spChg chg="mod">
          <ac:chgData name="Robin De Mol" userId="2c82b0b9-abb7-4507-8675-77a0bb8e1f2c" providerId="ADAL" clId="{161A4404-FE41-2E47-B245-954B5CCEC577}" dt="2019-08-29T11:45:26.382" v="28"/>
          <ac:spMkLst>
            <pc:docMk/>
            <pc:sldMk cId="2869835477" sldId="325"/>
            <ac:spMk id="166" creationId="{00000000-0000-0000-0000-000000000000}"/>
          </ac:spMkLst>
        </pc:spChg>
        <pc:spChg chg="mod">
          <ac:chgData name="Robin De Mol" userId="2c82b0b9-abb7-4507-8675-77a0bb8e1f2c" providerId="ADAL" clId="{161A4404-FE41-2E47-B245-954B5CCEC577}" dt="2019-08-29T11:45:26.382" v="28"/>
          <ac:spMkLst>
            <pc:docMk/>
            <pc:sldMk cId="2869835477" sldId="325"/>
            <ac:spMk id="167" creationId="{00000000-0000-0000-0000-000000000000}"/>
          </ac:spMkLst>
        </pc:spChg>
        <pc:spChg chg="mod">
          <ac:chgData name="Robin De Mol" userId="2c82b0b9-abb7-4507-8675-77a0bb8e1f2c" providerId="ADAL" clId="{161A4404-FE41-2E47-B245-954B5CCEC577}" dt="2019-08-29T11:45:26.382" v="28"/>
          <ac:spMkLst>
            <pc:docMk/>
            <pc:sldMk cId="2869835477" sldId="325"/>
            <ac:spMk id="168" creationId="{00000000-0000-0000-0000-000000000000}"/>
          </ac:spMkLst>
        </pc:spChg>
        <pc:spChg chg="mod">
          <ac:chgData name="Robin De Mol" userId="2c82b0b9-abb7-4507-8675-77a0bb8e1f2c" providerId="ADAL" clId="{161A4404-FE41-2E47-B245-954B5CCEC577}" dt="2019-08-29T11:45:26.382" v="28"/>
          <ac:spMkLst>
            <pc:docMk/>
            <pc:sldMk cId="2869835477" sldId="325"/>
            <ac:spMk id="169" creationId="{00000000-0000-0000-0000-000000000000}"/>
          </ac:spMkLst>
        </pc:spChg>
        <pc:spChg chg="mod">
          <ac:chgData name="Robin De Mol" userId="2c82b0b9-abb7-4507-8675-77a0bb8e1f2c" providerId="ADAL" clId="{161A4404-FE41-2E47-B245-954B5CCEC577}" dt="2019-08-29T11:45:26.382" v="28"/>
          <ac:spMkLst>
            <pc:docMk/>
            <pc:sldMk cId="2869835477" sldId="325"/>
            <ac:spMk id="170" creationId="{00000000-0000-0000-0000-000000000000}"/>
          </ac:spMkLst>
        </pc:spChg>
        <pc:spChg chg="mod">
          <ac:chgData name="Robin De Mol" userId="2c82b0b9-abb7-4507-8675-77a0bb8e1f2c" providerId="ADAL" clId="{161A4404-FE41-2E47-B245-954B5CCEC577}" dt="2019-08-29T11:45:26.382" v="28"/>
          <ac:spMkLst>
            <pc:docMk/>
            <pc:sldMk cId="2869835477" sldId="325"/>
            <ac:spMk id="171" creationId="{00000000-0000-0000-0000-000000000000}"/>
          </ac:spMkLst>
        </pc:spChg>
        <pc:spChg chg="mod">
          <ac:chgData name="Robin De Mol" userId="2c82b0b9-abb7-4507-8675-77a0bb8e1f2c" providerId="ADAL" clId="{161A4404-FE41-2E47-B245-954B5CCEC577}" dt="2019-08-29T11:45:26.382" v="28"/>
          <ac:spMkLst>
            <pc:docMk/>
            <pc:sldMk cId="2869835477" sldId="325"/>
            <ac:spMk id="172" creationId="{00000000-0000-0000-0000-000000000000}"/>
          </ac:spMkLst>
        </pc:spChg>
        <pc:spChg chg="mod">
          <ac:chgData name="Robin De Mol" userId="2c82b0b9-abb7-4507-8675-77a0bb8e1f2c" providerId="ADAL" clId="{161A4404-FE41-2E47-B245-954B5CCEC577}" dt="2019-08-29T11:45:26.382" v="28"/>
          <ac:spMkLst>
            <pc:docMk/>
            <pc:sldMk cId="2869835477" sldId="325"/>
            <ac:spMk id="174" creationId="{00000000-0000-0000-0000-000000000000}"/>
          </ac:spMkLst>
        </pc:spChg>
        <pc:spChg chg="mod">
          <ac:chgData name="Robin De Mol" userId="2c82b0b9-abb7-4507-8675-77a0bb8e1f2c" providerId="ADAL" clId="{161A4404-FE41-2E47-B245-954B5CCEC577}" dt="2019-08-29T11:45:26.382" v="28"/>
          <ac:spMkLst>
            <pc:docMk/>
            <pc:sldMk cId="2869835477" sldId="325"/>
            <ac:spMk id="175" creationId="{00000000-0000-0000-0000-000000000000}"/>
          </ac:spMkLst>
        </pc:spChg>
        <pc:spChg chg="mod">
          <ac:chgData name="Robin De Mol" userId="2c82b0b9-abb7-4507-8675-77a0bb8e1f2c" providerId="ADAL" clId="{161A4404-FE41-2E47-B245-954B5CCEC577}" dt="2019-08-29T11:45:26.382" v="28"/>
          <ac:spMkLst>
            <pc:docMk/>
            <pc:sldMk cId="2869835477" sldId="325"/>
            <ac:spMk id="179" creationId="{00000000-0000-0000-0000-000000000000}"/>
          </ac:spMkLst>
        </pc:spChg>
        <pc:spChg chg="mod">
          <ac:chgData name="Robin De Mol" userId="2c82b0b9-abb7-4507-8675-77a0bb8e1f2c" providerId="ADAL" clId="{161A4404-FE41-2E47-B245-954B5CCEC577}" dt="2019-08-29T11:45:26.382" v="28"/>
          <ac:spMkLst>
            <pc:docMk/>
            <pc:sldMk cId="2869835477" sldId="325"/>
            <ac:spMk id="180" creationId="{00000000-0000-0000-0000-000000000000}"/>
          </ac:spMkLst>
        </pc:spChg>
        <pc:cxnChg chg="mod">
          <ac:chgData name="Robin De Mol" userId="2c82b0b9-abb7-4507-8675-77a0bb8e1f2c" providerId="ADAL" clId="{161A4404-FE41-2E47-B245-954B5CCEC577}" dt="2019-08-29T11:45:26.382" v="28"/>
          <ac:cxnSpMkLst>
            <pc:docMk/>
            <pc:sldMk cId="2869835477" sldId="325"/>
            <ac:cxnSpMk id="32"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34"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36"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42"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45"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48"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51"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54"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57"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62"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65"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73"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79"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85"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86"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87"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91"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94"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96"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100"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107"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114"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121"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124"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129"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136"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141"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144"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147"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152"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153"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156"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161"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164"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176"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181" creationId="{00000000-0000-0000-0000-000000000000}"/>
          </ac:cxnSpMkLst>
        </pc:cxnChg>
      </pc:sldChg>
      <pc:sldChg chg="addSp modSp">
        <pc:chgData name="Robin De Mol" userId="2c82b0b9-abb7-4507-8675-77a0bb8e1f2c" providerId="ADAL" clId="{161A4404-FE41-2E47-B245-954B5CCEC577}" dt="2019-08-29T11:48:29.961" v="76"/>
        <pc:sldMkLst>
          <pc:docMk/>
          <pc:sldMk cId="3862172996" sldId="327"/>
        </pc:sldMkLst>
        <pc:spChg chg="add mod">
          <ac:chgData name="Robin De Mol" userId="2c82b0b9-abb7-4507-8675-77a0bb8e1f2c" providerId="ADAL" clId="{161A4404-FE41-2E47-B245-954B5CCEC577}" dt="2019-08-29T11:48:29.961" v="76"/>
          <ac:spMkLst>
            <pc:docMk/>
            <pc:sldMk cId="3862172996" sldId="327"/>
            <ac:spMk id="3" creationId="{F04EDFD5-C960-0443-BE8F-368B52623C65}"/>
          </ac:spMkLst>
        </pc:spChg>
        <pc:spChg chg="mod">
          <ac:chgData name="Robin De Mol" userId="2c82b0b9-abb7-4507-8675-77a0bb8e1f2c" providerId="ADAL" clId="{161A4404-FE41-2E47-B245-954B5CCEC577}" dt="2019-08-29T11:45:26.382" v="28"/>
          <ac:spMkLst>
            <pc:docMk/>
            <pc:sldMk cId="3862172996" sldId="327"/>
            <ac:spMk id="5" creationId="{00000000-0000-0000-0000-000000000000}"/>
          </ac:spMkLst>
        </pc:spChg>
        <pc:spChg chg="mod">
          <ac:chgData name="Robin De Mol" userId="2c82b0b9-abb7-4507-8675-77a0bb8e1f2c" providerId="ADAL" clId="{161A4404-FE41-2E47-B245-954B5CCEC577}" dt="2019-08-29T11:45:26.382" v="28"/>
          <ac:spMkLst>
            <pc:docMk/>
            <pc:sldMk cId="3862172996" sldId="327"/>
            <ac:spMk id="6" creationId="{00000000-0000-0000-0000-000000000000}"/>
          </ac:spMkLst>
        </pc:spChg>
        <pc:spChg chg="mod">
          <ac:chgData name="Robin De Mol" userId="2c82b0b9-abb7-4507-8675-77a0bb8e1f2c" providerId="ADAL" clId="{161A4404-FE41-2E47-B245-954B5CCEC577}" dt="2019-08-29T11:45:26.382" v="28"/>
          <ac:spMkLst>
            <pc:docMk/>
            <pc:sldMk cId="3862172996" sldId="327"/>
            <ac:spMk id="7" creationId="{00000000-0000-0000-0000-000000000000}"/>
          </ac:spMkLst>
        </pc:spChg>
        <pc:spChg chg="mod">
          <ac:chgData name="Robin De Mol" userId="2c82b0b9-abb7-4507-8675-77a0bb8e1f2c" providerId="ADAL" clId="{161A4404-FE41-2E47-B245-954B5CCEC577}" dt="2019-08-29T11:45:26.382" v="28"/>
          <ac:spMkLst>
            <pc:docMk/>
            <pc:sldMk cId="3862172996" sldId="327"/>
            <ac:spMk id="8" creationId="{00000000-0000-0000-0000-000000000000}"/>
          </ac:spMkLst>
        </pc:spChg>
        <pc:spChg chg="mod">
          <ac:chgData name="Robin De Mol" userId="2c82b0b9-abb7-4507-8675-77a0bb8e1f2c" providerId="ADAL" clId="{161A4404-FE41-2E47-B245-954B5CCEC577}" dt="2019-08-29T11:45:26.382" v="28"/>
          <ac:spMkLst>
            <pc:docMk/>
            <pc:sldMk cId="3862172996" sldId="327"/>
            <ac:spMk id="9" creationId="{00000000-0000-0000-0000-000000000000}"/>
          </ac:spMkLst>
        </pc:spChg>
        <pc:spChg chg="mod">
          <ac:chgData name="Robin De Mol" userId="2c82b0b9-abb7-4507-8675-77a0bb8e1f2c" providerId="ADAL" clId="{161A4404-FE41-2E47-B245-954B5CCEC577}" dt="2019-08-29T11:45:26.382" v="28"/>
          <ac:spMkLst>
            <pc:docMk/>
            <pc:sldMk cId="3862172996" sldId="327"/>
            <ac:spMk id="10" creationId="{00000000-0000-0000-0000-000000000000}"/>
          </ac:spMkLst>
        </pc:spChg>
        <pc:spChg chg="mod">
          <ac:chgData name="Robin De Mol" userId="2c82b0b9-abb7-4507-8675-77a0bb8e1f2c" providerId="ADAL" clId="{161A4404-FE41-2E47-B245-954B5CCEC577}" dt="2019-08-29T11:45:26.382" v="28"/>
          <ac:spMkLst>
            <pc:docMk/>
            <pc:sldMk cId="3862172996" sldId="327"/>
            <ac:spMk id="11" creationId="{00000000-0000-0000-0000-000000000000}"/>
          </ac:spMkLst>
        </pc:spChg>
        <pc:spChg chg="mod">
          <ac:chgData name="Robin De Mol" userId="2c82b0b9-abb7-4507-8675-77a0bb8e1f2c" providerId="ADAL" clId="{161A4404-FE41-2E47-B245-954B5CCEC577}" dt="2019-08-29T11:45:26.382" v="28"/>
          <ac:spMkLst>
            <pc:docMk/>
            <pc:sldMk cId="3862172996" sldId="327"/>
            <ac:spMk id="37" creationId="{00000000-0000-0000-0000-000000000000}"/>
          </ac:spMkLst>
        </pc:spChg>
        <pc:spChg chg="mod">
          <ac:chgData name="Robin De Mol" userId="2c82b0b9-abb7-4507-8675-77a0bb8e1f2c" providerId="ADAL" clId="{161A4404-FE41-2E47-B245-954B5CCEC577}" dt="2019-08-29T11:45:26.382" v="28"/>
          <ac:spMkLst>
            <pc:docMk/>
            <pc:sldMk cId="3862172996" sldId="327"/>
            <ac:spMk id="39" creationId="{00000000-0000-0000-0000-000000000000}"/>
          </ac:spMkLst>
        </pc:spChg>
        <pc:spChg chg="mod">
          <ac:chgData name="Robin De Mol" userId="2c82b0b9-abb7-4507-8675-77a0bb8e1f2c" providerId="ADAL" clId="{161A4404-FE41-2E47-B245-954B5CCEC577}" dt="2019-08-29T11:45:26.382" v="28"/>
          <ac:spMkLst>
            <pc:docMk/>
            <pc:sldMk cId="3862172996" sldId="327"/>
            <ac:spMk id="76" creationId="{00000000-0000-0000-0000-000000000000}"/>
          </ac:spMkLst>
        </pc:spChg>
        <pc:spChg chg="mod">
          <ac:chgData name="Robin De Mol" userId="2c82b0b9-abb7-4507-8675-77a0bb8e1f2c" providerId="ADAL" clId="{161A4404-FE41-2E47-B245-954B5CCEC577}" dt="2019-08-29T11:45:26.382" v="28"/>
          <ac:spMkLst>
            <pc:docMk/>
            <pc:sldMk cId="3862172996" sldId="327"/>
            <ac:spMk id="90" creationId="{00000000-0000-0000-0000-000000000000}"/>
          </ac:spMkLst>
        </pc:spChg>
        <pc:spChg chg="mod">
          <ac:chgData name="Robin De Mol" userId="2c82b0b9-abb7-4507-8675-77a0bb8e1f2c" providerId="ADAL" clId="{161A4404-FE41-2E47-B245-954B5CCEC577}" dt="2019-08-29T11:45:26.382" v="28"/>
          <ac:spMkLst>
            <pc:docMk/>
            <pc:sldMk cId="3862172996" sldId="327"/>
            <ac:spMk id="102" creationId="{00000000-0000-0000-0000-000000000000}"/>
          </ac:spMkLst>
        </pc:spChg>
        <pc:spChg chg="mod">
          <ac:chgData name="Robin De Mol" userId="2c82b0b9-abb7-4507-8675-77a0bb8e1f2c" providerId="ADAL" clId="{161A4404-FE41-2E47-B245-954B5CCEC577}" dt="2019-08-29T11:45:26.382" v="28"/>
          <ac:spMkLst>
            <pc:docMk/>
            <pc:sldMk cId="3862172996" sldId="327"/>
            <ac:spMk id="113" creationId="{00000000-0000-0000-0000-000000000000}"/>
          </ac:spMkLst>
        </pc:spChg>
        <pc:spChg chg="mod">
          <ac:chgData name="Robin De Mol" userId="2c82b0b9-abb7-4507-8675-77a0bb8e1f2c" providerId="ADAL" clId="{161A4404-FE41-2E47-B245-954B5CCEC577}" dt="2019-08-29T11:45:26.382" v="28"/>
          <ac:spMkLst>
            <pc:docMk/>
            <pc:sldMk cId="3862172996" sldId="327"/>
            <ac:spMk id="119" creationId="{00000000-0000-0000-0000-000000000000}"/>
          </ac:spMkLst>
        </pc:spChg>
        <pc:cxnChg chg="mod">
          <ac:chgData name="Robin De Mol" userId="2c82b0b9-abb7-4507-8675-77a0bb8e1f2c" providerId="ADAL" clId="{161A4404-FE41-2E47-B245-954B5CCEC577}" dt="2019-08-29T11:45:26.382" v="28"/>
          <ac:cxnSpMkLst>
            <pc:docMk/>
            <pc:sldMk cId="3862172996" sldId="327"/>
            <ac:cxnSpMk id="12" creationId="{00000000-0000-0000-0000-000000000000}"/>
          </ac:cxnSpMkLst>
        </pc:cxnChg>
        <pc:cxnChg chg="mod">
          <ac:chgData name="Robin De Mol" userId="2c82b0b9-abb7-4507-8675-77a0bb8e1f2c" providerId="ADAL" clId="{161A4404-FE41-2E47-B245-954B5CCEC577}" dt="2019-08-29T11:45:26.382" v="28"/>
          <ac:cxnSpMkLst>
            <pc:docMk/>
            <pc:sldMk cId="3862172996" sldId="327"/>
            <ac:cxnSpMk id="16" creationId="{00000000-0000-0000-0000-000000000000}"/>
          </ac:cxnSpMkLst>
        </pc:cxnChg>
        <pc:cxnChg chg="mod">
          <ac:chgData name="Robin De Mol" userId="2c82b0b9-abb7-4507-8675-77a0bb8e1f2c" providerId="ADAL" clId="{161A4404-FE41-2E47-B245-954B5CCEC577}" dt="2019-08-29T11:45:26.382" v="28"/>
          <ac:cxnSpMkLst>
            <pc:docMk/>
            <pc:sldMk cId="3862172996" sldId="327"/>
            <ac:cxnSpMk id="19" creationId="{00000000-0000-0000-0000-000000000000}"/>
          </ac:cxnSpMkLst>
        </pc:cxnChg>
        <pc:cxnChg chg="mod">
          <ac:chgData name="Robin De Mol" userId="2c82b0b9-abb7-4507-8675-77a0bb8e1f2c" providerId="ADAL" clId="{161A4404-FE41-2E47-B245-954B5CCEC577}" dt="2019-08-29T11:45:26.382" v="28"/>
          <ac:cxnSpMkLst>
            <pc:docMk/>
            <pc:sldMk cId="3862172996" sldId="327"/>
            <ac:cxnSpMk id="24" creationId="{00000000-0000-0000-0000-000000000000}"/>
          </ac:cxnSpMkLst>
        </pc:cxnChg>
        <pc:cxnChg chg="mod">
          <ac:chgData name="Robin De Mol" userId="2c82b0b9-abb7-4507-8675-77a0bb8e1f2c" providerId="ADAL" clId="{161A4404-FE41-2E47-B245-954B5CCEC577}" dt="2019-08-29T11:45:26.382" v="28"/>
          <ac:cxnSpMkLst>
            <pc:docMk/>
            <pc:sldMk cId="3862172996" sldId="327"/>
            <ac:cxnSpMk id="28" creationId="{00000000-0000-0000-0000-000000000000}"/>
          </ac:cxnSpMkLst>
        </pc:cxnChg>
        <pc:cxnChg chg="mod">
          <ac:chgData name="Robin De Mol" userId="2c82b0b9-abb7-4507-8675-77a0bb8e1f2c" providerId="ADAL" clId="{161A4404-FE41-2E47-B245-954B5CCEC577}" dt="2019-08-29T11:45:26.382" v="28"/>
          <ac:cxnSpMkLst>
            <pc:docMk/>
            <pc:sldMk cId="3862172996" sldId="327"/>
            <ac:cxnSpMk id="55" creationId="{00000000-0000-0000-0000-000000000000}"/>
          </ac:cxnSpMkLst>
        </pc:cxnChg>
        <pc:cxnChg chg="mod">
          <ac:chgData name="Robin De Mol" userId="2c82b0b9-abb7-4507-8675-77a0bb8e1f2c" providerId="ADAL" clId="{161A4404-FE41-2E47-B245-954B5CCEC577}" dt="2019-08-29T11:45:26.382" v="28"/>
          <ac:cxnSpMkLst>
            <pc:docMk/>
            <pc:sldMk cId="3862172996" sldId="327"/>
            <ac:cxnSpMk id="66" creationId="{00000000-0000-0000-0000-000000000000}"/>
          </ac:cxnSpMkLst>
        </pc:cxnChg>
        <pc:cxnChg chg="mod">
          <ac:chgData name="Robin De Mol" userId="2c82b0b9-abb7-4507-8675-77a0bb8e1f2c" providerId="ADAL" clId="{161A4404-FE41-2E47-B245-954B5CCEC577}" dt="2019-08-29T11:45:26.382" v="28"/>
          <ac:cxnSpMkLst>
            <pc:docMk/>
            <pc:sldMk cId="3862172996" sldId="327"/>
            <ac:cxnSpMk id="71" creationId="{00000000-0000-0000-0000-000000000000}"/>
          </ac:cxnSpMkLst>
        </pc:cxnChg>
        <pc:cxnChg chg="mod">
          <ac:chgData name="Robin De Mol" userId="2c82b0b9-abb7-4507-8675-77a0bb8e1f2c" providerId="ADAL" clId="{161A4404-FE41-2E47-B245-954B5CCEC577}" dt="2019-08-29T11:45:26.382" v="28"/>
          <ac:cxnSpMkLst>
            <pc:docMk/>
            <pc:sldMk cId="3862172996" sldId="327"/>
            <ac:cxnSpMk id="72" creationId="{00000000-0000-0000-0000-000000000000}"/>
          </ac:cxnSpMkLst>
        </pc:cxnChg>
        <pc:cxnChg chg="mod">
          <ac:chgData name="Robin De Mol" userId="2c82b0b9-abb7-4507-8675-77a0bb8e1f2c" providerId="ADAL" clId="{161A4404-FE41-2E47-B245-954B5CCEC577}" dt="2019-08-29T11:45:26.382" v="28"/>
          <ac:cxnSpMkLst>
            <pc:docMk/>
            <pc:sldMk cId="3862172996" sldId="327"/>
            <ac:cxnSpMk id="77" creationId="{00000000-0000-0000-0000-000000000000}"/>
          </ac:cxnSpMkLst>
        </pc:cxnChg>
        <pc:cxnChg chg="mod">
          <ac:chgData name="Robin De Mol" userId="2c82b0b9-abb7-4507-8675-77a0bb8e1f2c" providerId="ADAL" clId="{161A4404-FE41-2E47-B245-954B5CCEC577}" dt="2019-08-29T11:45:26.382" v="28"/>
          <ac:cxnSpMkLst>
            <pc:docMk/>
            <pc:sldMk cId="3862172996" sldId="327"/>
            <ac:cxnSpMk id="116" creationId="{00000000-0000-0000-0000-000000000000}"/>
          </ac:cxnSpMkLst>
        </pc:cxnChg>
      </pc:sldChg>
      <pc:sldMasterChg chg="modSp modSldLayout">
        <pc:chgData name="Robin De Mol" userId="2c82b0b9-abb7-4507-8675-77a0bb8e1f2c" providerId="ADAL" clId="{161A4404-FE41-2E47-B245-954B5CCEC577}" dt="2019-08-29T11:45:26.382" v="28"/>
        <pc:sldMasterMkLst>
          <pc:docMk/>
          <pc:sldMasterMk cId="2944339054" sldId="2147483648"/>
        </pc:sldMasterMkLst>
        <pc:spChg chg="mod">
          <ac:chgData name="Robin De Mol" userId="2c82b0b9-abb7-4507-8675-77a0bb8e1f2c" providerId="ADAL" clId="{161A4404-FE41-2E47-B245-954B5CCEC577}" dt="2019-08-29T11:45:26.382" v="28"/>
          <ac:spMkLst>
            <pc:docMk/>
            <pc:sldMasterMk cId="2944339054" sldId="2147483648"/>
            <ac:spMk id="2" creationId="{00000000-0000-0000-0000-000000000000}"/>
          </ac:spMkLst>
        </pc:spChg>
        <pc:spChg chg="mod">
          <ac:chgData name="Robin De Mol" userId="2c82b0b9-abb7-4507-8675-77a0bb8e1f2c" providerId="ADAL" clId="{161A4404-FE41-2E47-B245-954B5CCEC577}" dt="2019-08-29T11:45:26.382" v="28"/>
          <ac:spMkLst>
            <pc:docMk/>
            <pc:sldMasterMk cId="2944339054" sldId="2147483648"/>
            <ac:spMk id="3" creationId="{00000000-0000-0000-0000-000000000000}"/>
          </ac:spMkLst>
        </pc:spChg>
        <pc:spChg chg="mod">
          <ac:chgData name="Robin De Mol" userId="2c82b0b9-abb7-4507-8675-77a0bb8e1f2c" providerId="ADAL" clId="{161A4404-FE41-2E47-B245-954B5CCEC577}" dt="2019-08-29T11:45:26.382" v="28"/>
          <ac:spMkLst>
            <pc:docMk/>
            <pc:sldMasterMk cId="2944339054" sldId="2147483648"/>
            <ac:spMk id="4" creationId="{00000000-0000-0000-0000-000000000000}"/>
          </ac:spMkLst>
        </pc:spChg>
        <pc:spChg chg="mod">
          <ac:chgData name="Robin De Mol" userId="2c82b0b9-abb7-4507-8675-77a0bb8e1f2c" providerId="ADAL" clId="{161A4404-FE41-2E47-B245-954B5CCEC577}" dt="2019-08-29T11:45:26.382" v="28"/>
          <ac:spMkLst>
            <pc:docMk/>
            <pc:sldMasterMk cId="2944339054" sldId="2147483648"/>
            <ac:spMk id="5" creationId="{00000000-0000-0000-0000-000000000000}"/>
          </ac:spMkLst>
        </pc:spChg>
        <pc:spChg chg="mod">
          <ac:chgData name="Robin De Mol" userId="2c82b0b9-abb7-4507-8675-77a0bb8e1f2c" providerId="ADAL" clId="{161A4404-FE41-2E47-B245-954B5CCEC577}" dt="2019-08-29T11:45:26.382" v="28"/>
          <ac:spMkLst>
            <pc:docMk/>
            <pc:sldMasterMk cId="2944339054" sldId="2147483648"/>
            <ac:spMk id="6" creationId="{00000000-0000-0000-0000-000000000000}"/>
          </ac:spMkLst>
        </pc:spChg>
        <pc:sldLayoutChg chg="modSp">
          <pc:chgData name="Robin De Mol" userId="2c82b0b9-abb7-4507-8675-77a0bb8e1f2c" providerId="ADAL" clId="{161A4404-FE41-2E47-B245-954B5CCEC577}" dt="2019-08-29T11:45:26.382" v="28"/>
          <pc:sldLayoutMkLst>
            <pc:docMk/>
            <pc:sldMasterMk cId="2944339054" sldId="2147483648"/>
            <pc:sldLayoutMk cId="840194408" sldId="2147483649"/>
          </pc:sldLayoutMkLst>
          <pc:spChg chg="mod">
            <ac:chgData name="Robin De Mol" userId="2c82b0b9-abb7-4507-8675-77a0bb8e1f2c" providerId="ADAL" clId="{161A4404-FE41-2E47-B245-954B5CCEC577}" dt="2019-08-29T11:45:26.382" v="28"/>
            <ac:spMkLst>
              <pc:docMk/>
              <pc:sldMasterMk cId="2944339054" sldId="2147483648"/>
              <pc:sldLayoutMk cId="840194408" sldId="2147483649"/>
              <ac:spMk id="2" creationId="{00000000-0000-0000-0000-000000000000}"/>
            </ac:spMkLst>
          </pc:spChg>
          <pc:spChg chg="mod">
            <ac:chgData name="Robin De Mol" userId="2c82b0b9-abb7-4507-8675-77a0bb8e1f2c" providerId="ADAL" clId="{161A4404-FE41-2E47-B245-954B5CCEC577}" dt="2019-08-29T11:45:26.382" v="28"/>
            <ac:spMkLst>
              <pc:docMk/>
              <pc:sldMasterMk cId="2944339054" sldId="2147483648"/>
              <pc:sldLayoutMk cId="840194408" sldId="2147483649"/>
              <ac:spMk id="3" creationId="{00000000-0000-0000-0000-000000000000}"/>
            </ac:spMkLst>
          </pc:spChg>
        </pc:sldLayoutChg>
        <pc:sldLayoutChg chg="modSp">
          <pc:chgData name="Robin De Mol" userId="2c82b0b9-abb7-4507-8675-77a0bb8e1f2c" providerId="ADAL" clId="{161A4404-FE41-2E47-B245-954B5CCEC577}" dt="2019-08-29T11:45:26.382" v="28"/>
          <pc:sldLayoutMkLst>
            <pc:docMk/>
            <pc:sldMasterMk cId="2944339054" sldId="2147483648"/>
            <pc:sldLayoutMk cId="116384383" sldId="2147483651"/>
          </pc:sldLayoutMkLst>
          <pc:spChg chg="mod">
            <ac:chgData name="Robin De Mol" userId="2c82b0b9-abb7-4507-8675-77a0bb8e1f2c" providerId="ADAL" clId="{161A4404-FE41-2E47-B245-954B5CCEC577}" dt="2019-08-29T11:45:26.382" v="28"/>
            <ac:spMkLst>
              <pc:docMk/>
              <pc:sldMasterMk cId="2944339054" sldId="2147483648"/>
              <pc:sldLayoutMk cId="116384383" sldId="2147483651"/>
              <ac:spMk id="2" creationId="{00000000-0000-0000-0000-000000000000}"/>
            </ac:spMkLst>
          </pc:spChg>
          <pc:spChg chg="mod">
            <ac:chgData name="Robin De Mol" userId="2c82b0b9-abb7-4507-8675-77a0bb8e1f2c" providerId="ADAL" clId="{161A4404-FE41-2E47-B245-954B5CCEC577}" dt="2019-08-29T11:45:26.382" v="28"/>
            <ac:spMkLst>
              <pc:docMk/>
              <pc:sldMasterMk cId="2944339054" sldId="2147483648"/>
              <pc:sldLayoutMk cId="116384383" sldId="2147483651"/>
              <ac:spMk id="3" creationId="{00000000-0000-0000-0000-000000000000}"/>
            </ac:spMkLst>
          </pc:spChg>
        </pc:sldLayoutChg>
        <pc:sldLayoutChg chg="modSp">
          <pc:chgData name="Robin De Mol" userId="2c82b0b9-abb7-4507-8675-77a0bb8e1f2c" providerId="ADAL" clId="{161A4404-FE41-2E47-B245-954B5CCEC577}" dt="2019-08-29T11:45:26.382" v="28"/>
          <pc:sldLayoutMkLst>
            <pc:docMk/>
            <pc:sldMasterMk cId="2944339054" sldId="2147483648"/>
            <pc:sldLayoutMk cId="5103984" sldId="2147483652"/>
          </pc:sldLayoutMkLst>
          <pc:spChg chg="mod">
            <ac:chgData name="Robin De Mol" userId="2c82b0b9-abb7-4507-8675-77a0bb8e1f2c" providerId="ADAL" clId="{161A4404-FE41-2E47-B245-954B5CCEC577}" dt="2019-08-29T11:45:26.382" v="28"/>
            <ac:spMkLst>
              <pc:docMk/>
              <pc:sldMasterMk cId="2944339054" sldId="2147483648"/>
              <pc:sldLayoutMk cId="5103984" sldId="2147483652"/>
              <ac:spMk id="3" creationId="{00000000-0000-0000-0000-000000000000}"/>
            </ac:spMkLst>
          </pc:spChg>
          <pc:spChg chg="mod">
            <ac:chgData name="Robin De Mol" userId="2c82b0b9-abb7-4507-8675-77a0bb8e1f2c" providerId="ADAL" clId="{161A4404-FE41-2E47-B245-954B5CCEC577}" dt="2019-08-29T11:45:26.382" v="28"/>
            <ac:spMkLst>
              <pc:docMk/>
              <pc:sldMasterMk cId="2944339054" sldId="2147483648"/>
              <pc:sldLayoutMk cId="5103984" sldId="2147483652"/>
              <ac:spMk id="4" creationId="{00000000-0000-0000-0000-000000000000}"/>
            </ac:spMkLst>
          </pc:spChg>
        </pc:sldLayoutChg>
        <pc:sldLayoutChg chg="modSp">
          <pc:chgData name="Robin De Mol" userId="2c82b0b9-abb7-4507-8675-77a0bb8e1f2c" providerId="ADAL" clId="{161A4404-FE41-2E47-B245-954B5CCEC577}" dt="2019-08-29T11:45:26.382" v="28"/>
          <pc:sldLayoutMkLst>
            <pc:docMk/>
            <pc:sldMasterMk cId="2944339054" sldId="2147483648"/>
            <pc:sldLayoutMk cId="3458838624" sldId="2147483653"/>
          </pc:sldLayoutMkLst>
          <pc:spChg chg="mod">
            <ac:chgData name="Robin De Mol" userId="2c82b0b9-abb7-4507-8675-77a0bb8e1f2c" providerId="ADAL" clId="{161A4404-FE41-2E47-B245-954B5CCEC577}" dt="2019-08-29T11:45:26.382" v="28"/>
            <ac:spMkLst>
              <pc:docMk/>
              <pc:sldMasterMk cId="2944339054" sldId="2147483648"/>
              <pc:sldLayoutMk cId="3458838624" sldId="2147483653"/>
              <ac:spMk id="2" creationId="{00000000-0000-0000-0000-000000000000}"/>
            </ac:spMkLst>
          </pc:spChg>
          <pc:spChg chg="mod">
            <ac:chgData name="Robin De Mol" userId="2c82b0b9-abb7-4507-8675-77a0bb8e1f2c" providerId="ADAL" clId="{161A4404-FE41-2E47-B245-954B5CCEC577}" dt="2019-08-29T11:45:26.382" v="28"/>
            <ac:spMkLst>
              <pc:docMk/>
              <pc:sldMasterMk cId="2944339054" sldId="2147483648"/>
              <pc:sldLayoutMk cId="3458838624" sldId="2147483653"/>
              <ac:spMk id="3" creationId="{00000000-0000-0000-0000-000000000000}"/>
            </ac:spMkLst>
          </pc:spChg>
          <pc:spChg chg="mod">
            <ac:chgData name="Robin De Mol" userId="2c82b0b9-abb7-4507-8675-77a0bb8e1f2c" providerId="ADAL" clId="{161A4404-FE41-2E47-B245-954B5CCEC577}" dt="2019-08-29T11:45:26.382" v="28"/>
            <ac:spMkLst>
              <pc:docMk/>
              <pc:sldMasterMk cId="2944339054" sldId="2147483648"/>
              <pc:sldLayoutMk cId="3458838624" sldId="2147483653"/>
              <ac:spMk id="4" creationId="{00000000-0000-0000-0000-000000000000}"/>
            </ac:spMkLst>
          </pc:spChg>
          <pc:spChg chg="mod">
            <ac:chgData name="Robin De Mol" userId="2c82b0b9-abb7-4507-8675-77a0bb8e1f2c" providerId="ADAL" clId="{161A4404-FE41-2E47-B245-954B5CCEC577}" dt="2019-08-29T11:45:26.382" v="28"/>
            <ac:spMkLst>
              <pc:docMk/>
              <pc:sldMasterMk cId="2944339054" sldId="2147483648"/>
              <pc:sldLayoutMk cId="3458838624" sldId="2147483653"/>
              <ac:spMk id="5" creationId="{00000000-0000-0000-0000-000000000000}"/>
            </ac:spMkLst>
          </pc:spChg>
          <pc:spChg chg="mod">
            <ac:chgData name="Robin De Mol" userId="2c82b0b9-abb7-4507-8675-77a0bb8e1f2c" providerId="ADAL" clId="{161A4404-FE41-2E47-B245-954B5CCEC577}" dt="2019-08-29T11:45:26.382" v="28"/>
            <ac:spMkLst>
              <pc:docMk/>
              <pc:sldMasterMk cId="2944339054" sldId="2147483648"/>
              <pc:sldLayoutMk cId="3458838624" sldId="2147483653"/>
              <ac:spMk id="6" creationId="{00000000-0000-0000-0000-000000000000}"/>
            </ac:spMkLst>
          </pc:spChg>
        </pc:sldLayoutChg>
        <pc:sldLayoutChg chg="modSp">
          <pc:chgData name="Robin De Mol" userId="2c82b0b9-abb7-4507-8675-77a0bb8e1f2c" providerId="ADAL" clId="{161A4404-FE41-2E47-B245-954B5CCEC577}" dt="2019-08-29T11:45:26.382" v="28"/>
          <pc:sldLayoutMkLst>
            <pc:docMk/>
            <pc:sldMasterMk cId="2944339054" sldId="2147483648"/>
            <pc:sldLayoutMk cId="4182862420" sldId="2147483656"/>
          </pc:sldLayoutMkLst>
          <pc:spChg chg="mod">
            <ac:chgData name="Robin De Mol" userId="2c82b0b9-abb7-4507-8675-77a0bb8e1f2c" providerId="ADAL" clId="{161A4404-FE41-2E47-B245-954B5CCEC577}" dt="2019-08-29T11:45:26.382" v="28"/>
            <ac:spMkLst>
              <pc:docMk/>
              <pc:sldMasterMk cId="2944339054" sldId="2147483648"/>
              <pc:sldLayoutMk cId="4182862420" sldId="2147483656"/>
              <ac:spMk id="2" creationId="{00000000-0000-0000-0000-000000000000}"/>
            </ac:spMkLst>
          </pc:spChg>
          <pc:spChg chg="mod">
            <ac:chgData name="Robin De Mol" userId="2c82b0b9-abb7-4507-8675-77a0bb8e1f2c" providerId="ADAL" clId="{161A4404-FE41-2E47-B245-954B5CCEC577}" dt="2019-08-29T11:45:26.382" v="28"/>
            <ac:spMkLst>
              <pc:docMk/>
              <pc:sldMasterMk cId="2944339054" sldId="2147483648"/>
              <pc:sldLayoutMk cId="4182862420" sldId="2147483656"/>
              <ac:spMk id="3" creationId="{00000000-0000-0000-0000-000000000000}"/>
            </ac:spMkLst>
          </pc:spChg>
          <pc:spChg chg="mod">
            <ac:chgData name="Robin De Mol" userId="2c82b0b9-abb7-4507-8675-77a0bb8e1f2c" providerId="ADAL" clId="{161A4404-FE41-2E47-B245-954B5CCEC577}" dt="2019-08-29T11:45:26.382" v="28"/>
            <ac:spMkLst>
              <pc:docMk/>
              <pc:sldMasterMk cId="2944339054" sldId="2147483648"/>
              <pc:sldLayoutMk cId="4182862420" sldId="2147483656"/>
              <ac:spMk id="4" creationId="{00000000-0000-0000-0000-000000000000}"/>
            </ac:spMkLst>
          </pc:spChg>
        </pc:sldLayoutChg>
        <pc:sldLayoutChg chg="modSp">
          <pc:chgData name="Robin De Mol" userId="2c82b0b9-abb7-4507-8675-77a0bb8e1f2c" providerId="ADAL" clId="{161A4404-FE41-2E47-B245-954B5CCEC577}" dt="2019-08-29T11:45:26.382" v="28"/>
          <pc:sldLayoutMkLst>
            <pc:docMk/>
            <pc:sldMasterMk cId="2944339054" sldId="2147483648"/>
            <pc:sldLayoutMk cId="3843978399" sldId="2147483657"/>
          </pc:sldLayoutMkLst>
          <pc:spChg chg="mod">
            <ac:chgData name="Robin De Mol" userId="2c82b0b9-abb7-4507-8675-77a0bb8e1f2c" providerId="ADAL" clId="{161A4404-FE41-2E47-B245-954B5CCEC577}" dt="2019-08-29T11:45:26.382" v="28"/>
            <ac:spMkLst>
              <pc:docMk/>
              <pc:sldMasterMk cId="2944339054" sldId="2147483648"/>
              <pc:sldLayoutMk cId="3843978399" sldId="2147483657"/>
              <ac:spMk id="2" creationId="{00000000-0000-0000-0000-000000000000}"/>
            </ac:spMkLst>
          </pc:spChg>
          <pc:spChg chg="mod">
            <ac:chgData name="Robin De Mol" userId="2c82b0b9-abb7-4507-8675-77a0bb8e1f2c" providerId="ADAL" clId="{161A4404-FE41-2E47-B245-954B5CCEC577}" dt="2019-08-29T11:45:26.382" v="28"/>
            <ac:spMkLst>
              <pc:docMk/>
              <pc:sldMasterMk cId="2944339054" sldId="2147483648"/>
              <pc:sldLayoutMk cId="3843978399" sldId="2147483657"/>
              <ac:spMk id="3" creationId="{00000000-0000-0000-0000-000000000000}"/>
            </ac:spMkLst>
          </pc:spChg>
          <pc:spChg chg="mod">
            <ac:chgData name="Robin De Mol" userId="2c82b0b9-abb7-4507-8675-77a0bb8e1f2c" providerId="ADAL" clId="{161A4404-FE41-2E47-B245-954B5CCEC577}" dt="2019-08-29T11:45:26.382" v="28"/>
            <ac:spMkLst>
              <pc:docMk/>
              <pc:sldMasterMk cId="2944339054" sldId="2147483648"/>
              <pc:sldLayoutMk cId="3843978399" sldId="2147483657"/>
              <ac:spMk id="4" creationId="{00000000-0000-0000-0000-000000000000}"/>
            </ac:spMkLst>
          </pc:spChg>
        </pc:sldLayoutChg>
        <pc:sldLayoutChg chg="modSp">
          <pc:chgData name="Robin De Mol" userId="2c82b0b9-abb7-4507-8675-77a0bb8e1f2c" providerId="ADAL" clId="{161A4404-FE41-2E47-B245-954B5CCEC577}" dt="2019-08-29T11:45:26.382" v="28"/>
          <pc:sldLayoutMkLst>
            <pc:docMk/>
            <pc:sldMasterMk cId="2944339054" sldId="2147483648"/>
            <pc:sldLayoutMk cId="980840174" sldId="2147483659"/>
          </pc:sldLayoutMkLst>
          <pc:spChg chg="mod">
            <ac:chgData name="Robin De Mol" userId="2c82b0b9-abb7-4507-8675-77a0bb8e1f2c" providerId="ADAL" clId="{161A4404-FE41-2E47-B245-954B5CCEC577}" dt="2019-08-29T11:45:26.382" v="28"/>
            <ac:spMkLst>
              <pc:docMk/>
              <pc:sldMasterMk cId="2944339054" sldId="2147483648"/>
              <pc:sldLayoutMk cId="980840174" sldId="2147483659"/>
              <ac:spMk id="2" creationId="{00000000-0000-0000-0000-000000000000}"/>
            </ac:spMkLst>
          </pc:spChg>
          <pc:spChg chg="mod">
            <ac:chgData name="Robin De Mol" userId="2c82b0b9-abb7-4507-8675-77a0bb8e1f2c" providerId="ADAL" clId="{161A4404-FE41-2E47-B245-954B5CCEC577}" dt="2019-08-29T11:45:26.382" v="28"/>
            <ac:spMkLst>
              <pc:docMk/>
              <pc:sldMasterMk cId="2944339054" sldId="2147483648"/>
              <pc:sldLayoutMk cId="980840174" sldId="2147483659"/>
              <ac:spMk id="3" creationId="{00000000-0000-0000-0000-000000000000}"/>
            </ac:spMkLst>
          </pc:spChg>
        </pc:sldLayoutChg>
      </pc:sldMasterChg>
    </pc:docChg>
  </pc:docChgLst>
  <pc:docChgLst>
    <pc:chgData name="Toon Boeckling" userId="S::toon.boeckling@ugent.be::a2ebef42-bd4f-4481-af68-229aaef5454f" providerId="AD" clId="Web-{B0722DFD-67C5-7353-BC34-B108BA0C6E7F}"/>
    <pc:docChg chg="modSld">
      <pc:chgData name="Toon Boeckling" userId="S::toon.boeckling@ugent.be::a2ebef42-bd4f-4481-af68-229aaef5454f" providerId="AD" clId="Web-{B0722DFD-67C5-7353-BC34-B108BA0C6E7F}" dt="2019-08-29T07:24:44.095" v="465" actId="20577"/>
      <pc:docMkLst>
        <pc:docMk/>
      </pc:docMkLst>
      <pc:sldChg chg="modSp">
        <pc:chgData name="Toon Boeckling" userId="S::toon.boeckling@ugent.be::a2ebef42-bd4f-4481-af68-229aaef5454f" providerId="AD" clId="Web-{B0722DFD-67C5-7353-BC34-B108BA0C6E7F}" dt="2019-08-29T07:24:43.391" v="463" actId="20577"/>
        <pc:sldMkLst>
          <pc:docMk/>
          <pc:sldMk cId="2438040797" sldId="286"/>
        </pc:sldMkLst>
        <pc:spChg chg="mod">
          <ac:chgData name="Toon Boeckling" userId="S::toon.boeckling@ugent.be::a2ebef42-bd4f-4481-af68-229aaef5454f" providerId="AD" clId="Web-{B0722DFD-67C5-7353-BC34-B108BA0C6E7F}" dt="2019-08-29T07:24:43.391" v="463" actId="20577"/>
          <ac:spMkLst>
            <pc:docMk/>
            <pc:sldMk cId="2438040797" sldId="286"/>
            <ac:spMk id="2" creationId="{00000000-0000-0000-0000-000000000000}"/>
          </ac:spMkLst>
        </pc:spChg>
      </pc:sldChg>
      <pc:sldChg chg="addSp delSp modSp">
        <pc:chgData name="Toon Boeckling" userId="S::toon.boeckling@ugent.be::a2ebef42-bd4f-4481-af68-229aaef5454f" providerId="AD" clId="Web-{B0722DFD-67C5-7353-BC34-B108BA0C6E7F}" dt="2019-08-29T07:24:32.641" v="439" actId="1076"/>
        <pc:sldMkLst>
          <pc:docMk/>
          <pc:sldMk cId="680411241" sldId="287"/>
        </pc:sldMkLst>
        <pc:spChg chg="del">
          <ac:chgData name="Toon Boeckling" userId="S::toon.boeckling@ugent.be::a2ebef42-bd4f-4481-af68-229aaef5454f" providerId="AD" clId="Web-{B0722DFD-67C5-7353-BC34-B108BA0C6E7F}" dt="2019-08-29T07:19:38.375" v="3"/>
          <ac:spMkLst>
            <pc:docMk/>
            <pc:sldMk cId="680411241" sldId="287"/>
            <ac:spMk id="2" creationId="{00000000-0000-0000-0000-000000000000}"/>
          </ac:spMkLst>
        </pc:spChg>
        <pc:spChg chg="mod">
          <ac:chgData name="Toon Boeckling" userId="S::toon.boeckling@ugent.be::a2ebef42-bd4f-4481-af68-229aaef5454f" providerId="AD" clId="Web-{B0722DFD-67C5-7353-BC34-B108BA0C6E7F}" dt="2019-08-29T07:24:32.641" v="439" actId="1076"/>
          <ac:spMkLst>
            <pc:docMk/>
            <pc:sldMk cId="680411241" sldId="287"/>
            <ac:spMk id="3" creationId="{00000000-0000-0000-0000-000000000000}"/>
          </ac:spMkLst>
        </pc:spChg>
        <pc:spChg chg="add del mod">
          <ac:chgData name="Toon Boeckling" userId="S::toon.boeckling@ugent.be::a2ebef42-bd4f-4481-af68-229aaef5454f" providerId="AD" clId="Web-{B0722DFD-67C5-7353-BC34-B108BA0C6E7F}" dt="2019-08-29T07:19:41.297" v="4"/>
          <ac:spMkLst>
            <pc:docMk/>
            <pc:sldMk cId="680411241" sldId="287"/>
            <ac:spMk id="5" creationId="{27CB50B1-36F0-4AEA-9FEC-075E387CCBE2}"/>
          </ac:spMkLst>
        </pc:spChg>
        <pc:spChg chg="add mod">
          <ac:chgData name="Toon Boeckling" userId="S::toon.boeckling@ugent.be::a2ebef42-bd4f-4481-af68-229aaef5454f" providerId="AD" clId="Web-{B0722DFD-67C5-7353-BC34-B108BA0C6E7F}" dt="2019-08-29T07:24:26.423" v="438" actId="1076"/>
          <ac:spMkLst>
            <pc:docMk/>
            <pc:sldMk cId="680411241" sldId="287"/>
            <ac:spMk id="7" creationId="{06BB60F4-CBD6-4C62-AA27-60D26FFD1B18}"/>
          </ac:spMkLst>
        </pc:spChg>
      </pc:sldChg>
      <pc:sldChg chg="addSp delSp modSp">
        <pc:chgData name="Toon Boeckling" userId="S::toon.boeckling@ugent.be::a2ebef42-bd4f-4481-af68-229aaef5454f" providerId="AD" clId="Web-{B0722DFD-67C5-7353-BC34-B108BA0C6E7F}" dt="2019-08-29T07:23:51.549" v="402"/>
        <pc:sldMkLst>
          <pc:docMk/>
          <pc:sldMk cId="2668740090" sldId="288"/>
        </pc:sldMkLst>
        <pc:spChg chg="mod">
          <ac:chgData name="Toon Boeckling" userId="S::toon.boeckling@ugent.be::a2ebef42-bd4f-4481-af68-229aaef5454f" providerId="AD" clId="Web-{B0722DFD-67C5-7353-BC34-B108BA0C6E7F}" dt="2019-08-29T07:23:44.157" v="398" actId="20577"/>
          <ac:spMkLst>
            <pc:docMk/>
            <pc:sldMk cId="2668740090" sldId="288"/>
            <ac:spMk id="2" creationId="{00000000-0000-0000-0000-000000000000}"/>
          </ac:spMkLst>
        </pc:spChg>
        <pc:spChg chg="add del">
          <ac:chgData name="Toon Boeckling" userId="S::toon.boeckling@ugent.be::a2ebef42-bd4f-4481-af68-229aaef5454f" providerId="AD" clId="Web-{B0722DFD-67C5-7353-BC34-B108BA0C6E7F}" dt="2019-08-29T07:23:51.549" v="402"/>
          <ac:spMkLst>
            <pc:docMk/>
            <pc:sldMk cId="2668740090" sldId="288"/>
            <ac:spMk id="7" creationId="{00FF534C-162A-4BD5-9173-4D852996B105}"/>
          </ac:spMkLst>
        </pc:spChg>
      </pc:sldChg>
      <pc:sldChg chg="addSp delSp modSp">
        <pc:chgData name="Toon Boeckling" userId="S::toon.boeckling@ugent.be::a2ebef42-bd4f-4481-af68-229aaef5454f" providerId="AD" clId="Web-{B0722DFD-67C5-7353-BC34-B108BA0C6E7F}" dt="2019-08-29T07:23:53.719" v="403"/>
        <pc:sldMkLst>
          <pc:docMk/>
          <pc:sldMk cId="4292496450" sldId="289"/>
        </pc:sldMkLst>
        <pc:spChg chg="del">
          <ac:chgData name="Toon Boeckling" userId="S::toon.boeckling@ugent.be::a2ebef42-bd4f-4481-af68-229aaef5454f" providerId="AD" clId="Web-{B0722DFD-67C5-7353-BC34-B108BA0C6E7F}" dt="2019-08-29T07:20:11.078" v="15"/>
          <ac:spMkLst>
            <pc:docMk/>
            <pc:sldMk cId="4292496450" sldId="289"/>
            <ac:spMk id="2" creationId="{00000000-0000-0000-0000-000000000000}"/>
          </ac:spMkLst>
        </pc:spChg>
        <pc:spChg chg="add del mod">
          <ac:chgData name="Toon Boeckling" userId="S::toon.boeckling@ugent.be::a2ebef42-bd4f-4481-af68-229aaef5454f" providerId="AD" clId="Web-{B0722DFD-67C5-7353-BC34-B108BA0C6E7F}" dt="2019-08-29T07:20:12.812" v="16"/>
          <ac:spMkLst>
            <pc:docMk/>
            <pc:sldMk cId="4292496450" sldId="289"/>
            <ac:spMk id="6" creationId="{6CA1E161-8EA9-444B-9CAD-5DD527F98B04}"/>
          </ac:spMkLst>
        </pc:spChg>
        <pc:spChg chg="add mod">
          <ac:chgData name="Toon Boeckling" userId="S::toon.boeckling@ugent.be::a2ebef42-bd4f-4481-af68-229aaef5454f" providerId="AD" clId="Web-{B0722DFD-67C5-7353-BC34-B108BA0C6E7F}" dt="2019-08-29T07:23:53.719" v="403"/>
          <ac:spMkLst>
            <pc:docMk/>
            <pc:sldMk cId="4292496450" sldId="289"/>
            <ac:spMk id="8" creationId="{0B927860-FC53-47DA-85E2-B4204F60E6F8}"/>
          </ac:spMkLst>
        </pc:spChg>
      </pc:sldChg>
      <pc:sldChg chg="addSp delSp modSp">
        <pc:chgData name="Toon Boeckling" userId="S::toon.boeckling@ugent.be::a2ebef42-bd4f-4481-af68-229aaef5454f" providerId="AD" clId="Web-{B0722DFD-67C5-7353-BC34-B108BA0C6E7F}" dt="2019-08-29T07:22:59.672" v="342"/>
        <pc:sldMkLst>
          <pc:docMk/>
          <pc:sldMk cId="3996182216" sldId="291"/>
        </pc:sldMkLst>
        <pc:spChg chg="add del">
          <ac:chgData name="Toon Boeckling" userId="S::toon.boeckling@ugent.be::a2ebef42-bd4f-4481-af68-229aaef5454f" providerId="AD" clId="Web-{B0722DFD-67C5-7353-BC34-B108BA0C6E7F}" dt="2019-08-29T07:22:59.672" v="342"/>
          <ac:spMkLst>
            <pc:docMk/>
            <pc:sldMk cId="3996182216" sldId="291"/>
            <ac:spMk id="2" creationId="{00000000-0000-0000-0000-000000000000}"/>
          </ac:spMkLst>
        </pc:spChg>
        <pc:spChg chg="mod">
          <ac:chgData name="Toon Boeckling" userId="S::toon.boeckling@ugent.be::a2ebef42-bd4f-4481-af68-229aaef5454f" providerId="AD" clId="Web-{B0722DFD-67C5-7353-BC34-B108BA0C6E7F}" dt="2019-08-29T07:22:55.579" v="323" actId="1076"/>
          <ac:spMkLst>
            <pc:docMk/>
            <pc:sldMk cId="3996182216" sldId="291"/>
            <ac:spMk id="3" creationId="{00000000-0000-0000-0000-000000000000}"/>
          </ac:spMkLst>
        </pc:spChg>
        <pc:spChg chg="mod">
          <ac:chgData name="Toon Boeckling" userId="S::toon.boeckling@ugent.be::a2ebef42-bd4f-4481-af68-229aaef5454f" providerId="AD" clId="Web-{B0722DFD-67C5-7353-BC34-B108BA0C6E7F}" dt="2019-08-29T07:22:55.938" v="340" actId="1076"/>
          <ac:spMkLst>
            <pc:docMk/>
            <pc:sldMk cId="3996182216" sldId="291"/>
            <ac:spMk id="5" creationId="{00000000-0000-0000-0000-000000000000}"/>
          </ac:spMkLst>
        </pc:spChg>
        <pc:spChg chg="add del mod">
          <ac:chgData name="Toon Boeckling" userId="S::toon.boeckling@ugent.be::a2ebef42-bd4f-4481-af68-229aaef5454f" providerId="AD" clId="Web-{B0722DFD-67C5-7353-BC34-B108BA0C6E7F}" dt="2019-08-29T07:22:59.672" v="342"/>
          <ac:spMkLst>
            <pc:docMk/>
            <pc:sldMk cId="3996182216" sldId="291"/>
            <ac:spMk id="6" creationId="{EA339F35-C185-45BC-8DAE-BD31F285CD30}"/>
          </ac:spMkLst>
        </pc:spChg>
        <pc:spChg chg="mod">
          <ac:chgData name="Toon Boeckling" userId="S::toon.boeckling@ugent.be::a2ebef42-bd4f-4481-af68-229aaef5454f" providerId="AD" clId="Web-{B0722DFD-67C5-7353-BC34-B108BA0C6E7F}" dt="2019-08-29T07:22:55.907" v="339" actId="1076"/>
          <ac:spMkLst>
            <pc:docMk/>
            <pc:sldMk cId="3996182216" sldId="291"/>
            <ac:spMk id="7" creationId="{00000000-0000-0000-0000-000000000000}"/>
          </ac:spMkLst>
        </pc:spChg>
        <pc:spChg chg="mod">
          <ac:chgData name="Toon Boeckling" userId="S::toon.boeckling@ugent.be::a2ebef42-bd4f-4481-af68-229aaef5454f" providerId="AD" clId="Web-{B0722DFD-67C5-7353-BC34-B108BA0C6E7F}" dt="2019-08-29T07:22:55.875" v="338" actId="1076"/>
          <ac:spMkLst>
            <pc:docMk/>
            <pc:sldMk cId="3996182216" sldId="291"/>
            <ac:spMk id="8" creationId="{00000000-0000-0000-0000-000000000000}"/>
          </ac:spMkLst>
        </pc:spChg>
        <pc:spChg chg="mod">
          <ac:chgData name="Toon Boeckling" userId="S::toon.boeckling@ugent.be::a2ebef42-bd4f-4481-af68-229aaef5454f" providerId="AD" clId="Web-{B0722DFD-67C5-7353-BC34-B108BA0C6E7F}" dt="2019-08-29T07:22:55.844" v="337" actId="1076"/>
          <ac:spMkLst>
            <pc:docMk/>
            <pc:sldMk cId="3996182216" sldId="291"/>
            <ac:spMk id="9" creationId="{00000000-0000-0000-0000-000000000000}"/>
          </ac:spMkLst>
        </pc:spChg>
        <pc:spChg chg="mod">
          <ac:chgData name="Toon Boeckling" userId="S::toon.boeckling@ugent.be::a2ebef42-bd4f-4481-af68-229aaef5454f" providerId="AD" clId="Web-{B0722DFD-67C5-7353-BC34-B108BA0C6E7F}" dt="2019-08-29T07:22:55.813" v="336" actId="1076"/>
          <ac:spMkLst>
            <pc:docMk/>
            <pc:sldMk cId="3996182216" sldId="291"/>
            <ac:spMk id="10" creationId="{00000000-0000-0000-0000-000000000000}"/>
          </ac:spMkLst>
        </pc:spChg>
        <pc:spChg chg="mod">
          <ac:chgData name="Toon Boeckling" userId="S::toon.boeckling@ugent.be::a2ebef42-bd4f-4481-af68-229aaef5454f" providerId="AD" clId="Web-{B0722DFD-67C5-7353-BC34-B108BA0C6E7F}" dt="2019-08-29T07:22:55.782" v="335" actId="1076"/>
          <ac:spMkLst>
            <pc:docMk/>
            <pc:sldMk cId="3996182216" sldId="291"/>
            <ac:spMk id="11" creationId="{00000000-0000-0000-0000-000000000000}"/>
          </ac:spMkLst>
        </pc:spChg>
        <pc:spChg chg="mod">
          <ac:chgData name="Toon Boeckling" userId="S::toon.boeckling@ugent.be::a2ebef42-bd4f-4481-af68-229aaef5454f" providerId="AD" clId="Web-{B0722DFD-67C5-7353-BC34-B108BA0C6E7F}" dt="2019-08-29T07:22:55.766" v="334" actId="1076"/>
          <ac:spMkLst>
            <pc:docMk/>
            <pc:sldMk cId="3996182216" sldId="291"/>
            <ac:spMk id="12" creationId="{00000000-0000-0000-0000-000000000000}"/>
          </ac:spMkLst>
        </pc:spChg>
        <pc:spChg chg="mod">
          <ac:chgData name="Toon Boeckling" userId="S::toon.boeckling@ugent.be::a2ebef42-bd4f-4481-af68-229aaef5454f" providerId="AD" clId="Web-{B0722DFD-67C5-7353-BC34-B108BA0C6E7F}" dt="2019-08-29T07:22:55.735" v="333" actId="1076"/>
          <ac:spMkLst>
            <pc:docMk/>
            <pc:sldMk cId="3996182216" sldId="291"/>
            <ac:spMk id="13" creationId="{00000000-0000-0000-0000-000000000000}"/>
          </ac:spMkLst>
        </pc:spChg>
        <pc:spChg chg="mod">
          <ac:chgData name="Toon Boeckling" userId="S::toon.boeckling@ugent.be::a2ebef42-bd4f-4481-af68-229aaef5454f" providerId="AD" clId="Web-{B0722DFD-67C5-7353-BC34-B108BA0C6E7F}" dt="2019-08-29T07:22:55.704" v="332" actId="1076"/>
          <ac:spMkLst>
            <pc:docMk/>
            <pc:sldMk cId="3996182216" sldId="291"/>
            <ac:spMk id="14" creationId="{00000000-0000-0000-0000-000000000000}"/>
          </ac:spMkLst>
        </pc:spChg>
        <pc:spChg chg="mod">
          <ac:chgData name="Toon Boeckling" userId="S::toon.boeckling@ugent.be::a2ebef42-bd4f-4481-af68-229aaef5454f" providerId="AD" clId="Web-{B0722DFD-67C5-7353-BC34-B108BA0C6E7F}" dt="2019-08-29T07:22:55.563" v="322" actId="1076"/>
          <ac:spMkLst>
            <pc:docMk/>
            <pc:sldMk cId="3996182216" sldId="291"/>
            <ac:spMk id="21" creationId="{00000000-0000-0000-0000-000000000000}"/>
          </ac:spMkLst>
        </pc:spChg>
        <pc:cxnChg chg="mod">
          <ac:chgData name="Toon Boeckling" userId="S::toon.boeckling@ugent.be::a2ebef42-bd4f-4481-af68-229aaef5454f" providerId="AD" clId="Web-{B0722DFD-67C5-7353-BC34-B108BA0C6E7F}" dt="2019-08-29T07:22:55.938" v="340" actId="1076"/>
          <ac:cxnSpMkLst>
            <pc:docMk/>
            <pc:sldMk cId="3996182216" sldId="291"/>
            <ac:cxnSpMk id="16" creationId="{00000000-0000-0000-0000-000000000000}"/>
          </ac:cxnSpMkLst>
        </pc:cxnChg>
        <pc:cxnChg chg="mod">
          <ac:chgData name="Toon Boeckling" userId="S::toon.boeckling@ugent.be::a2ebef42-bd4f-4481-af68-229aaef5454f" providerId="AD" clId="Web-{B0722DFD-67C5-7353-BC34-B108BA0C6E7F}" dt="2019-08-29T07:22:55.938" v="340" actId="1076"/>
          <ac:cxnSpMkLst>
            <pc:docMk/>
            <pc:sldMk cId="3996182216" sldId="291"/>
            <ac:cxnSpMk id="17" creationId="{00000000-0000-0000-0000-000000000000}"/>
          </ac:cxnSpMkLst>
        </pc:cxnChg>
        <pc:cxnChg chg="mod">
          <ac:chgData name="Toon Boeckling" userId="S::toon.boeckling@ugent.be::a2ebef42-bd4f-4481-af68-229aaef5454f" providerId="AD" clId="Web-{B0722DFD-67C5-7353-BC34-B108BA0C6E7F}" dt="2019-08-29T07:22:55.938" v="340" actId="1076"/>
          <ac:cxnSpMkLst>
            <pc:docMk/>
            <pc:sldMk cId="3996182216" sldId="291"/>
            <ac:cxnSpMk id="20" creationId="{00000000-0000-0000-0000-000000000000}"/>
          </ac:cxnSpMkLst>
        </pc:cxnChg>
        <pc:cxnChg chg="mod">
          <ac:chgData name="Toon Boeckling" userId="S::toon.boeckling@ugent.be::a2ebef42-bd4f-4481-af68-229aaef5454f" providerId="AD" clId="Web-{B0722DFD-67C5-7353-BC34-B108BA0C6E7F}" dt="2019-08-29T07:22:55.938" v="340" actId="1076"/>
          <ac:cxnSpMkLst>
            <pc:docMk/>
            <pc:sldMk cId="3996182216" sldId="291"/>
            <ac:cxnSpMk id="23" creationId="{00000000-0000-0000-0000-000000000000}"/>
          </ac:cxnSpMkLst>
        </pc:cxnChg>
        <pc:cxnChg chg="mod">
          <ac:chgData name="Toon Boeckling" userId="S::toon.boeckling@ugent.be::a2ebef42-bd4f-4481-af68-229aaef5454f" providerId="AD" clId="Web-{B0722DFD-67C5-7353-BC34-B108BA0C6E7F}" dt="2019-08-29T07:22:55.938" v="340" actId="1076"/>
          <ac:cxnSpMkLst>
            <pc:docMk/>
            <pc:sldMk cId="3996182216" sldId="291"/>
            <ac:cxnSpMk id="26" creationId="{00000000-0000-0000-0000-000000000000}"/>
          </ac:cxnSpMkLst>
        </pc:cxnChg>
        <pc:cxnChg chg="mod">
          <ac:chgData name="Toon Boeckling" userId="S::toon.boeckling@ugent.be::a2ebef42-bd4f-4481-af68-229aaef5454f" providerId="AD" clId="Web-{B0722DFD-67C5-7353-BC34-B108BA0C6E7F}" dt="2019-08-29T07:22:55.938" v="340" actId="1076"/>
          <ac:cxnSpMkLst>
            <pc:docMk/>
            <pc:sldMk cId="3996182216" sldId="291"/>
            <ac:cxnSpMk id="29" creationId="{00000000-0000-0000-0000-000000000000}"/>
          </ac:cxnSpMkLst>
        </pc:cxnChg>
        <pc:cxnChg chg="mod">
          <ac:chgData name="Toon Boeckling" userId="S::toon.boeckling@ugent.be::a2ebef42-bd4f-4481-af68-229aaef5454f" providerId="AD" clId="Web-{B0722DFD-67C5-7353-BC34-B108BA0C6E7F}" dt="2019-08-29T07:22:55.938" v="340" actId="1076"/>
          <ac:cxnSpMkLst>
            <pc:docMk/>
            <pc:sldMk cId="3996182216" sldId="291"/>
            <ac:cxnSpMk id="32" creationId="{00000000-0000-0000-0000-000000000000}"/>
          </ac:cxnSpMkLst>
        </pc:cxnChg>
        <pc:cxnChg chg="mod">
          <ac:chgData name="Toon Boeckling" userId="S::toon.boeckling@ugent.be::a2ebef42-bd4f-4481-af68-229aaef5454f" providerId="AD" clId="Web-{B0722DFD-67C5-7353-BC34-B108BA0C6E7F}" dt="2019-08-29T07:22:55.938" v="340" actId="1076"/>
          <ac:cxnSpMkLst>
            <pc:docMk/>
            <pc:sldMk cId="3996182216" sldId="291"/>
            <ac:cxnSpMk id="35" creationId="{00000000-0000-0000-0000-000000000000}"/>
          </ac:cxnSpMkLst>
        </pc:cxnChg>
      </pc:sldChg>
      <pc:sldChg chg="addSp delSp modSp">
        <pc:chgData name="Toon Boeckling" userId="S::toon.boeckling@ugent.be::a2ebef42-bd4f-4481-af68-229aaef5454f" providerId="AD" clId="Web-{B0722DFD-67C5-7353-BC34-B108BA0C6E7F}" dt="2019-08-29T07:22:38.485" v="301"/>
        <pc:sldMkLst>
          <pc:docMk/>
          <pc:sldMk cId="3258776195" sldId="292"/>
        </pc:sldMkLst>
        <pc:spChg chg="add del">
          <ac:chgData name="Toon Boeckling" userId="S::toon.boeckling@ugent.be::a2ebef42-bd4f-4481-af68-229aaef5454f" providerId="AD" clId="Web-{B0722DFD-67C5-7353-BC34-B108BA0C6E7F}" dt="2019-08-29T07:22:38.485" v="301"/>
          <ac:spMkLst>
            <pc:docMk/>
            <pc:sldMk cId="3258776195" sldId="292"/>
            <ac:spMk id="2" creationId="{00000000-0000-0000-0000-000000000000}"/>
          </ac:spMkLst>
        </pc:spChg>
        <pc:spChg chg="add del mod">
          <ac:chgData name="Toon Boeckling" userId="S::toon.boeckling@ugent.be::a2ebef42-bd4f-4481-af68-229aaef5454f" providerId="AD" clId="Web-{B0722DFD-67C5-7353-BC34-B108BA0C6E7F}" dt="2019-08-29T07:22:38.485" v="301"/>
          <ac:spMkLst>
            <pc:docMk/>
            <pc:sldMk cId="3258776195" sldId="292"/>
            <ac:spMk id="6" creationId="{705D0E88-0A1D-40C5-8095-BF6F8FBDA07A}"/>
          </ac:spMkLst>
        </pc:spChg>
      </pc:sldChg>
      <pc:sldChg chg="addSp delSp modSp">
        <pc:chgData name="Toon Boeckling" userId="S::toon.boeckling@ugent.be::a2ebef42-bd4f-4481-af68-229aaef5454f" providerId="AD" clId="Web-{B0722DFD-67C5-7353-BC34-B108BA0C6E7F}" dt="2019-08-29T07:22:33.828" v="299"/>
        <pc:sldMkLst>
          <pc:docMk/>
          <pc:sldMk cId="2069218135" sldId="293"/>
        </pc:sldMkLst>
        <pc:spChg chg="add del">
          <ac:chgData name="Toon Boeckling" userId="S::toon.boeckling@ugent.be::a2ebef42-bd4f-4481-af68-229aaef5454f" providerId="AD" clId="Web-{B0722DFD-67C5-7353-BC34-B108BA0C6E7F}" dt="2019-08-29T07:22:33.828" v="299"/>
          <ac:spMkLst>
            <pc:docMk/>
            <pc:sldMk cId="2069218135" sldId="293"/>
            <ac:spMk id="2" creationId="{00000000-0000-0000-0000-000000000000}"/>
          </ac:spMkLst>
        </pc:spChg>
        <pc:spChg chg="add del mod">
          <ac:chgData name="Toon Boeckling" userId="S::toon.boeckling@ugent.be::a2ebef42-bd4f-4481-af68-229aaef5454f" providerId="AD" clId="Web-{B0722DFD-67C5-7353-BC34-B108BA0C6E7F}" dt="2019-08-29T07:22:33.828" v="299"/>
          <ac:spMkLst>
            <pc:docMk/>
            <pc:sldMk cId="2069218135" sldId="293"/>
            <ac:spMk id="4" creationId="{45D928CF-C826-42BB-A491-6A7C39DF7791}"/>
          </ac:spMkLst>
        </pc:spChg>
        <pc:spChg chg="mod">
          <ac:chgData name="Toon Boeckling" userId="S::toon.boeckling@ugent.be::a2ebef42-bd4f-4481-af68-229aaef5454f" providerId="AD" clId="Web-{B0722DFD-67C5-7353-BC34-B108BA0C6E7F}" dt="2019-08-29T07:22:28.063" v="297" actId="1076"/>
          <ac:spMkLst>
            <pc:docMk/>
            <pc:sldMk cId="2069218135" sldId="293"/>
            <ac:spMk id="5" creationId="{00000000-0000-0000-0000-000000000000}"/>
          </ac:spMkLst>
        </pc:spChg>
        <pc:spChg chg="mod">
          <ac:chgData name="Toon Boeckling" userId="S::toon.boeckling@ugent.be::a2ebef42-bd4f-4481-af68-229aaef5454f" providerId="AD" clId="Web-{B0722DFD-67C5-7353-BC34-B108BA0C6E7F}" dt="2019-08-29T07:22:28.032" v="296" actId="1076"/>
          <ac:spMkLst>
            <pc:docMk/>
            <pc:sldMk cId="2069218135" sldId="293"/>
            <ac:spMk id="7" creationId="{00000000-0000-0000-0000-000000000000}"/>
          </ac:spMkLst>
        </pc:spChg>
        <pc:spChg chg="mod">
          <ac:chgData name="Toon Boeckling" userId="S::toon.boeckling@ugent.be::a2ebef42-bd4f-4481-af68-229aaef5454f" providerId="AD" clId="Web-{B0722DFD-67C5-7353-BC34-B108BA0C6E7F}" dt="2019-08-29T07:22:28" v="295" actId="1076"/>
          <ac:spMkLst>
            <pc:docMk/>
            <pc:sldMk cId="2069218135" sldId="293"/>
            <ac:spMk id="8" creationId="{00000000-0000-0000-0000-000000000000}"/>
          </ac:spMkLst>
        </pc:spChg>
        <pc:spChg chg="mod">
          <ac:chgData name="Toon Boeckling" userId="S::toon.boeckling@ugent.be::a2ebef42-bd4f-4481-af68-229aaef5454f" providerId="AD" clId="Web-{B0722DFD-67C5-7353-BC34-B108BA0C6E7F}" dt="2019-08-29T07:22:27.969" v="294" actId="1076"/>
          <ac:spMkLst>
            <pc:docMk/>
            <pc:sldMk cId="2069218135" sldId="293"/>
            <ac:spMk id="9" creationId="{00000000-0000-0000-0000-000000000000}"/>
          </ac:spMkLst>
        </pc:spChg>
        <pc:spChg chg="mod">
          <ac:chgData name="Toon Boeckling" userId="S::toon.boeckling@ugent.be::a2ebef42-bd4f-4481-af68-229aaef5454f" providerId="AD" clId="Web-{B0722DFD-67C5-7353-BC34-B108BA0C6E7F}" dt="2019-08-29T07:22:27.938" v="293" actId="1076"/>
          <ac:spMkLst>
            <pc:docMk/>
            <pc:sldMk cId="2069218135" sldId="293"/>
            <ac:spMk id="10" creationId="{00000000-0000-0000-0000-000000000000}"/>
          </ac:spMkLst>
        </pc:spChg>
        <pc:spChg chg="mod">
          <ac:chgData name="Toon Boeckling" userId="S::toon.boeckling@ugent.be::a2ebef42-bd4f-4481-af68-229aaef5454f" providerId="AD" clId="Web-{B0722DFD-67C5-7353-BC34-B108BA0C6E7F}" dt="2019-08-29T07:22:27.907" v="292" actId="1076"/>
          <ac:spMkLst>
            <pc:docMk/>
            <pc:sldMk cId="2069218135" sldId="293"/>
            <ac:spMk id="11" creationId="{00000000-0000-0000-0000-000000000000}"/>
          </ac:spMkLst>
        </pc:spChg>
        <pc:spChg chg="mod">
          <ac:chgData name="Toon Boeckling" userId="S::toon.boeckling@ugent.be::a2ebef42-bd4f-4481-af68-229aaef5454f" providerId="AD" clId="Web-{B0722DFD-67C5-7353-BC34-B108BA0C6E7F}" dt="2019-08-29T07:22:27.875" v="291" actId="1076"/>
          <ac:spMkLst>
            <pc:docMk/>
            <pc:sldMk cId="2069218135" sldId="293"/>
            <ac:spMk id="12" creationId="{00000000-0000-0000-0000-000000000000}"/>
          </ac:spMkLst>
        </pc:spChg>
        <pc:spChg chg="mod">
          <ac:chgData name="Toon Boeckling" userId="S::toon.boeckling@ugent.be::a2ebef42-bd4f-4481-af68-229aaef5454f" providerId="AD" clId="Web-{B0722DFD-67C5-7353-BC34-B108BA0C6E7F}" dt="2019-08-29T07:22:27.844" v="290" actId="1076"/>
          <ac:spMkLst>
            <pc:docMk/>
            <pc:sldMk cId="2069218135" sldId="293"/>
            <ac:spMk id="13" creationId="{00000000-0000-0000-0000-000000000000}"/>
          </ac:spMkLst>
        </pc:spChg>
        <pc:spChg chg="mod">
          <ac:chgData name="Toon Boeckling" userId="S::toon.boeckling@ugent.be::a2ebef42-bd4f-4481-af68-229aaef5454f" providerId="AD" clId="Web-{B0722DFD-67C5-7353-BC34-B108BA0C6E7F}" dt="2019-08-29T07:22:27.813" v="289" actId="1076"/>
          <ac:spMkLst>
            <pc:docMk/>
            <pc:sldMk cId="2069218135" sldId="293"/>
            <ac:spMk id="14" creationId="{00000000-0000-0000-0000-000000000000}"/>
          </ac:spMkLst>
        </pc:spChg>
        <pc:spChg chg="mod">
          <ac:chgData name="Toon Boeckling" userId="S::toon.boeckling@ugent.be::a2ebef42-bd4f-4481-af68-229aaef5454f" providerId="AD" clId="Web-{B0722DFD-67C5-7353-BC34-B108BA0C6E7F}" dt="2019-08-29T07:22:27.664" v="280" actId="1076"/>
          <ac:spMkLst>
            <pc:docMk/>
            <pc:sldMk cId="2069218135" sldId="293"/>
            <ac:spMk id="27" creationId="{00000000-0000-0000-0000-000000000000}"/>
          </ac:spMkLst>
        </pc:spChg>
        <pc:spChg chg="mod">
          <ac:chgData name="Toon Boeckling" userId="S::toon.boeckling@ugent.be::a2ebef42-bd4f-4481-af68-229aaef5454f" providerId="AD" clId="Web-{B0722DFD-67C5-7353-BC34-B108BA0C6E7F}" dt="2019-08-29T07:22:27.641" v="279" actId="1076"/>
          <ac:spMkLst>
            <pc:docMk/>
            <pc:sldMk cId="2069218135" sldId="293"/>
            <ac:spMk id="31" creationId="{00000000-0000-0000-0000-000000000000}"/>
          </ac:spMkLst>
        </pc:spChg>
        <pc:spChg chg="mod">
          <ac:chgData name="Toon Boeckling" userId="S::toon.boeckling@ugent.be::a2ebef42-bd4f-4481-af68-229aaef5454f" providerId="AD" clId="Web-{B0722DFD-67C5-7353-BC34-B108BA0C6E7F}" dt="2019-08-29T07:22:27.578" v="277" actId="1076"/>
          <ac:spMkLst>
            <pc:docMk/>
            <pc:sldMk cId="2069218135" sldId="293"/>
            <ac:spMk id="51" creationId="{00000000-0000-0000-0000-000000000000}"/>
          </ac:spMkLst>
        </pc:spChg>
        <pc:spChg chg="mod">
          <ac:chgData name="Toon Boeckling" userId="S::toon.boeckling@ugent.be::a2ebef42-bd4f-4481-af68-229aaef5454f" providerId="AD" clId="Web-{B0722DFD-67C5-7353-BC34-B108BA0C6E7F}" dt="2019-08-29T07:22:27.532" v="275" actId="1076"/>
          <ac:spMkLst>
            <pc:docMk/>
            <pc:sldMk cId="2069218135" sldId="293"/>
            <ac:spMk id="55" creationId="{00000000-0000-0000-0000-000000000000}"/>
          </ac:spMkLst>
        </pc:spChg>
        <pc:spChg chg="mod">
          <ac:chgData name="Toon Boeckling" userId="S::toon.boeckling@ugent.be::a2ebef42-bd4f-4481-af68-229aaef5454f" providerId="AD" clId="Web-{B0722DFD-67C5-7353-BC34-B108BA0C6E7F}" dt="2019-08-29T07:22:27.485" v="272" actId="1076"/>
          <ac:spMkLst>
            <pc:docMk/>
            <pc:sldMk cId="2069218135" sldId="293"/>
            <ac:spMk id="70" creationId="{00000000-0000-0000-0000-000000000000}"/>
          </ac:spMkLst>
        </pc:spChg>
        <pc:cxnChg chg="mod">
          <ac:chgData name="Toon Boeckling" userId="S::toon.boeckling@ugent.be::a2ebef42-bd4f-4481-af68-229aaef5454f" providerId="AD" clId="Web-{B0722DFD-67C5-7353-BC34-B108BA0C6E7F}" dt="2019-08-29T07:22:28.063" v="297" actId="1076"/>
          <ac:cxnSpMkLst>
            <pc:docMk/>
            <pc:sldMk cId="2069218135" sldId="293"/>
            <ac:cxnSpMk id="16" creationId="{00000000-0000-0000-0000-000000000000}"/>
          </ac:cxnSpMkLst>
        </pc:cxnChg>
        <pc:cxnChg chg="mod">
          <ac:chgData name="Toon Boeckling" userId="S::toon.boeckling@ugent.be::a2ebef42-bd4f-4481-af68-229aaef5454f" providerId="AD" clId="Web-{B0722DFD-67C5-7353-BC34-B108BA0C6E7F}" dt="2019-08-29T07:22:28.063" v="297" actId="1076"/>
          <ac:cxnSpMkLst>
            <pc:docMk/>
            <pc:sldMk cId="2069218135" sldId="293"/>
            <ac:cxnSpMk id="17" creationId="{00000000-0000-0000-0000-000000000000}"/>
          </ac:cxnSpMkLst>
        </pc:cxnChg>
        <pc:cxnChg chg="mod">
          <ac:chgData name="Toon Boeckling" userId="S::toon.boeckling@ugent.be::a2ebef42-bd4f-4481-af68-229aaef5454f" providerId="AD" clId="Web-{B0722DFD-67C5-7353-BC34-B108BA0C6E7F}" dt="2019-08-29T07:22:28.063" v="297" actId="1076"/>
          <ac:cxnSpMkLst>
            <pc:docMk/>
            <pc:sldMk cId="2069218135" sldId="293"/>
            <ac:cxnSpMk id="20" creationId="{00000000-0000-0000-0000-000000000000}"/>
          </ac:cxnSpMkLst>
        </pc:cxnChg>
        <pc:cxnChg chg="mod">
          <ac:chgData name="Toon Boeckling" userId="S::toon.boeckling@ugent.be::a2ebef42-bd4f-4481-af68-229aaef5454f" providerId="AD" clId="Web-{B0722DFD-67C5-7353-BC34-B108BA0C6E7F}" dt="2019-08-29T07:22:28.063" v="297" actId="1076"/>
          <ac:cxnSpMkLst>
            <pc:docMk/>
            <pc:sldMk cId="2069218135" sldId="293"/>
            <ac:cxnSpMk id="23" creationId="{00000000-0000-0000-0000-000000000000}"/>
          </ac:cxnSpMkLst>
        </pc:cxnChg>
        <pc:cxnChg chg="mod">
          <ac:chgData name="Toon Boeckling" userId="S::toon.boeckling@ugent.be::a2ebef42-bd4f-4481-af68-229aaef5454f" providerId="AD" clId="Web-{B0722DFD-67C5-7353-BC34-B108BA0C6E7F}" dt="2019-08-29T07:22:28.063" v="297" actId="1076"/>
          <ac:cxnSpMkLst>
            <pc:docMk/>
            <pc:sldMk cId="2069218135" sldId="293"/>
            <ac:cxnSpMk id="26" creationId="{00000000-0000-0000-0000-000000000000}"/>
          </ac:cxnSpMkLst>
        </pc:cxnChg>
        <pc:cxnChg chg="mod">
          <ac:chgData name="Toon Boeckling" userId="S::toon.boeckling@ugent.be::a2ebef42-bd4f-4481-af68-229aaef5454f" providerId="AD" clId="Web-{B0722DFD-67C5-7353-BC34-B108BA0C6E7F}" dt="2019-08-29T07:22:28.063" v="297" actId="1076"/>
          <ac:cxnSpMkLst>
            <pc:docMk/>
            <pc:sldMk cId="2069218135" sldId="293"/>
            <ac:cxnSpMk id="29" creationId="{00000000-0000-0000-0000-000000000000}"/>
          </ac:cxnSpMkLst>
        </pc:cxnChg>
        <pc:cxnChg chg="mod">
          <ac:chgData name="Toon Boeckling" userId="S::toon.boeckling@ugent.be::a2ebef42-bd4f-4481-af68-229aaef5454f" providerId="AD" clId="Web-{B0722DFD-67C5-7353-BC34-B108BA0C6E7F}" dt="2019-08-29T07:22:28.063" v="297" actId="1076"/>
          <ac:cxnSpMkLst>
            <pc:docMk/>
            <pc:sldMk cId="2069218135" sldId="293"/>
            <ac:cxnSpMk id="32" creationId="{00000000-0000-0000-0000-000000000000}"/>
          </ac:cxnSpMkLst>
        </pc:cxnChg>
        <pc:cxnChg chg="mod">
          <ac:chgData name="Toon Boeckling" userId="S::toon.boeckling@ugent.be::a2ebef42-bd4f-4481-af68-229aaef5454f" providerId="AD" clId="Web-{B0722DFD-67C5-7353-BC34-B108BA0C6E7F}" dt="2019-08-29T07:22:28.063" v="297" actId="1076"/>
          <ac:cxnSpMkLst>
            <pc:docMk/>
            <pc:sldMk cId="2069218135" sldId="293"/>
            <ac:cxnSpMk id="35" creationId="{00000000-0000-0000-0000-000000000000}"/>
          </ac:cxnSpMkLst>
        </pc:cxnChg>
        <pc:cxnChg chg="mod">
          <ac:chgData name="Toon Boeckling" userId="S::toon.boeckling@ugent.be::a2ebef42-bd4f-4481-af68-229aaef5454f" providerId="AD" clId="Web-{B0722DFD-67C5-7353-BC34-B108BA0C6E7F}" dt="2019-08-29T07:22:27.664" v="280" actId="1076"/>
          <ac:cxnSpMkLst>
            <pc:docMk/>
            <pc:sldMk cId="2069218135" sldId="293"/>
            <ac:cxnSpMk id="41" creationId="{00000000-0000-0000-0000-000000000000}"/>
          </ac:cxnSpMkLst>
        </pc:cxnChg>
        <pc:cxnChg chg="mod">
          <ac:chgData name="Toon Boeckling" userId="S::toon.boeckling@ugent.be::a2ebef42-bd4f-4481-af68-229aaef5454f" providerId="AD" clId="Web-{B0722DFD-67C5-7353-BC34-B108BA0C6E7F}" dt="2019-08-29T07:22:27.664" v="280" actId="1076"/>
          <ac:cxnSpMkLst>
            <pc:docMk/>
            <pc:sldMk cId="2069218135" sldId="293"/>
            <ac:cxnSpMk id="52" creationId="{00000000-0000-0000-0000-000000000000}"/>
          </ac:cxnSpMkLst>
        </pc:cxnChg>
        <pc:cxnChg chg="mod">
          <ac:chgData name="Toon Boeckling" userId="S::toon.boeckling@ugent.be::a2ebef42-bd4f-4481-af68-229aaef5454f" providerId="AD" clId="Web-{B0722DFD-67C5-7353-BC34-B108BA0C6E7F}" dt="2019-08-29T07:22:28.063" v="297" actId="1076"/>
          <ac:cxnSpMkLst>
            <pc:docMk/>
            <pc:sldMk cId="2069218135" sldId="293"/>
            <ac:cxnSpMk id="56" creationId="{00000000-0000-0000-0000-000000000000}"/>
          </ac:cxnSpMkLst>
        </pc:cxnChg>
        <pc:cxnChg chg="mod">
          <ac:chgData name="Toon Boeckling" userId="S::toon.boeckling@ugent.be::a2ebef42-bd4f-4481-af68-229aaef5454f" providerId="AD" clId="Web-{B0722DFD-67C5-7353-BC34-B108BA0C6E7F}" dt="2019-08-29T07:22:27.664" v="280" actId="1076"/>
          <ac:cxnSpMkLst>
            <pc:docMk/>
            <pc:sldMk cId="2069218135" sldId="293"/>
            <ac:cxnSpMk id="60" creationId="{00000000-0000-0000-0000-000000000000}"/>
          </ac:cxnSpMkLst>
        </pc:cxnChg>
      </pc:sldChg>
      <pc:sldChg chg="addSp delSp modSp">
        <pc:chgData name="Toon Boeckling" userId="S::toon.boeckling@ugent.be::a2ebef42-bd4f-4481-af68-229aaef5454f" providerId="AD" clId="Web-{B0722DFD-67C5-7353-BC34-B108BA0C6E7F}" dt="2019-08-29T07:22:19.328" v="271"/>
        <pc:sldMkLst>
          <pc:docMk/>
          <pc:sldMk cId="3971863868" sldId="294"/>
        </pc:sldMkLst>
        <pc:spChg chg="add del">
          <ac:chgData name="Toon Boeckling" userId="S::toon.boeckling@ugent.be::a2ebef42-bd4f-4481-af68-229aaef5454f" providerId="AD" clId="Web-{B0722DFD-67C5-7353-BC34-B108BA0C6E7F}" dt="2019-08-29T07:22:19.328" v="271"/>
          <ac:spMkLst>
            <pc:docMk/>
            <pc:sldMk cId="3971863868" sldId="294"/>
            <ac:spMk id="2" creationId="{00000000-0000-0000-0000-000000000000}"/>
          </ac:spMkLst>
        </pc:spChg>
        <pc:spChg chg="mod">
          <ac:chgData name="Toon Boeckling" userId="S::toon.boeckling@ugent.be::a2ebef42-bd4f-4481-af68-229aaef5454f" providerId="AD" clId="Web-{B0722DFD-67C5-7353-BC34-B108BA0C6E7F}" dt="2019-08-29T07:22:12.766" v="244" actId="1076"/>
          <ac:spMkLst>
            <pc:docMk/>
            <pc:sldMk cId="3971863868" sldId="294"/>
            <ac:spMk id="3" creationId="{00000000-0000-0000-0000-000000000000}"/>
          </ac:spMkLst>
        </pc:spChg>
        <pc:spChg chg="mod">
          <ac:chgData name="Toon Boeckling" userId="S::toon.boeckling@ugent.be::a2ebef42-bd4f-4481-af68-229aaef5454f" providerId="AD" clId="Web-{B0722DFD-67C5-7353-BC34-B108BA0C6E7F}" dt="2019-08-29T07:22:12.719" v="242" actId="1076"/>
          <ac:spMkLst>
            <pc:docMk/>
            <pc:sldMk cId="3971863868" sldId="294"/>
            <ac:spMk id="4" creationId="{00000000-0000-0000-0000-000000000000}"/>
          </ac:spMkLst>
        </pc:spChg>
        <pc:spChg chg="mod">
          <ac:chgData name="Toon Boeckling" userId="S::toon.boeckling@ugent.be::a2ebef42-bd4f-4481-af68-229aaef5454f" providerId="AD" clId="Web-{B0722DFD-67C5-7353-BC34-B108BA0C6E7F}" dt="2019-08-29T07:22:13.485" v="269" actId="1076"/>
          <ac:spMkLst>
            <pc:docMk/>
            <pc:sldMk cId="3971863868" sldId="294"/>
            <ac:spMk id="5" creationId="{00000000-0000-0000-0000-000000000000}"/>
          </ac:spMkLst>
        </pc:spChg>
        <pc:spChg chg="mod">
          <ac:chgData name="Toon Boeckling" userId="S::toon.boeckling@ugent.be::a2ebef42-bd4f-4481-af68-229aaef5454f" providerId="AD" clId="Web-{B0722DFD-67C5-7353-BC34-B108BA0C6E7F}" dt="2019-08-29T07:22:13.453" v="268" actId="1076"/>
          <ac:spMkLst>
            <pc:docMk/>
            <pc:sldMk cId="3971863868" sldId="294"/>
            <ac:spMk id="7" creationId="{00000000-0000-0000-0000-000000000000}"/>
          </ac:spMkLst>
        </pc:spChg>
        <pc:spChg chg="mod">
          <ac:chgData name="Toon Boeckling" userId="S::toon.boeckling@ugent.be::a2ebef42-bd4f-4481-af68-229aaef5454f" providerId="AD" clId="Web-{B0722DFD-67C5-7353-BC34-B108BA0C6E7F}" dt="2019-08-29T07:22:13.422" v="267" actId="1076"/>
          <ac:spMkLst>
            <pc:docMk/>
            <pc:sldMk cId="3971863868" sldId="294"/>
            <ac:spMk id="8" creationId="{00000000-0000-0000-0000-000000000000}"/>
          </ac:spMkLst>
        </pc:spChg>
        <pc:spChg chg="mod">
          <ac:chgData name="Toon Boeckling" userId="S::toon.boeckling@ugent.be::a2ebef42-bd4f-4481-af68-229aaef5454f" providerId="AD" clId="Web-{B0722DFD-67C5-7353-BC34-B108BA0C6E7F}" dt="2019-08-29T07:22:13.391" v="266" actId="1076"/>
          <ac:spMkLst>
            <pc:docMk/>
            <pc:sldMk cId="3971863868" sldId="294"/>
            <ac:spMk id="9" creationId="{00000000-0000-0000-0000-000000000000}"/>
          </ac:spMkLst>
        </pc:spChg>
        <pc:spChg chg="mod">
          <ac:chgData name="Toon Boeckling" userId="S::toon.boeckling@ugent.be::a2ebef42-bd4f-4481-af68-229aaef5454f" providerId="AD" clId="Web-{B0722DFD-67C5-7353-BC34-B108BA0C6E7F}" dt="2019-08-29T07:22:13.360" v="265" actId="1076"/>
          <ac:spMkLst>
            <pc:docMk/>
            <pc:sldMk cId="3971863868" sldId="294"/>
            <ac:spMk id="10" creationId="{00000000-0000-0000-0000-000000000000}"/>
          </ac:spMkLst>
        </pc:spChg>
        <pc:spChg chg="mod">
          <ac:chgData name="Toon Boeckling" userId="S::toon.boeckling@ugent.be::a2ebef42-bd4f-4481-af68-229aaef5454f" providerId="AD" clId="Web-{B0722DFD-67C5-7353-BC34-B108BA0C6E7F}" dt="2019-08-29T07:22:13.313" v="264" actId="1076"/>
          <ac:spMkLst>
            <pc:docMk/>
            <pc:sldMk cId="3971863868" sldId="294"/>
            <ac:spMk id="11" creationId="{00000000-0000-0000-0000-000000000000}"/>
          </ac:spMkLst>
        </pc:spChg>
        <pc:spChg chg="mod">
          <ac:chgData name="Toon Boeckling" userId="S::toon.boeckling@ugent.be::a2ebef42-bd4f-4481-af68-229aaef5454f" providerId="AD" clId="Web-{B0722DFD-67C5-7353-BC34-B108BA0C6E7F}" dt="2019-08-29T07:22:13.282" v="263" actId="1076"/>
          <ac:spMkLst>
            <pc:docMk/>
            <pc:sldMk cId="3971863868" sldId="294"/>
            <ac:spMk id="12" creationId="{00000000-0000-0000-0000-000000000000}"/>
          </ac:spMkLst>
        </pc:spChg>
        <pc:spChg chg="mod">
          <ac:chgData name="Toon Boeckling" userId="S::toon.boeckling@ugent.be::a2ebef42-bd4f-4481-af68-229aaef5454f" providerId="AD" clId="Web-{B0722DFD-67C5-7353-BC34-B108BA0C6E7F}" dt="2019-08-29T07:22:13.250" v="262" actId="1076"/>
          <ac:spMkLst>
            <pc:docMk/>
            <pc:sldMk cId="3971863868" sldId="294"/>
            <ac:spMk id="13" creationId="{00000000-0000-0000-0000-000000000000}"/>
          </ac:spMkLst>
        </pc:spChg>
        <pc:spChg chg="mod">
          <ac:chgData name="Toon Boeckling" userId="S::toon.boeckling@ugent.be::a2ebef42-bd4f-4481-af68-229aaef5454f" providerId="AD" clId="Web-{B0722DFD-67C5-7353-BC34-B108BA0C6E7F}" dt="2019-08-29T07:22:13.219" v="261" actId="1076"/>
          <ac:spMkLst>
            <pc:docMk/>
            <pc:sldMk cId="3971863868" sldId="294"/>
            <ac:spMk id="14" creationId="{00000000-0000-0000-0000-000000000000}"/>
          </ac:spMkLst>
        </pc:spChg>
        <pc:spChg chg="add del mod">
          <ac:chgData name="Toon Boeckling" userId="S::toon.boeckling@ugent.be::a2ebef42-bd4f-4481-af68-229aaef5454f" providerId="AD" clId="Web-{B0722DFD-67C5-7353-BC34-B108BA0C6E7F}" dt="2019-08-29T07:22:19.328" v="271"/>
          <ac:spMkLst>
            <pc:docMk/>
            <pc:sldMk cId="3971863868" sldId="294"/>
            <ac:spMk id="15" creationId="{B58157A3-EAC2-452A-ACA8-C1D59E6A6714}"/>
          </ac:spMkLst>
        </pc:spChg>
        <pc:spChg chg="mod">
          <ac:chgData name="Toon Boeckling" userId="S::toon.boeckling@ugent.be::a2ebef42-bd4f-4481-af68-229aaef5454f" providerId="AD" clId="Web-{B0722DFD-67C5-7353-BC34-B108BA0C6E7F}" dt="2019-08-29T07:22:13.016" v="252" actId="1076"/>
          <ac:spMkLst>
            <pc:docMk/>
            <pc:sldMk cId="3971863868" sldId="294"/>
            <ac:spMk id="27" creationId="{00000000-0000-0000-0000-000000000000}"/>
          </ac:spMkLst>
        </pc:spChg>
        <pc:spChg chg="mod">
          <ac:chgData name="Toon Boeckling" userId="S::toon.boeckling@ugent.be::a2ebef42-bd4f-4481-af68-229aaef5454f" providerId="AD" clId="Web-{B0722DFD-67C5-7353-BC34-B108BA0C6E7F}" dt="2019-08-29T07:22:12.750" v="243" actId="1076"/>
          <ac:spMkLst>
            <pc:docMk/>
            <pc:sldMk cId="3971863868" sldId="294"/>
            <ac:spMk id="30" creationId="{00000000-0000-0000-0000-000000000000}"/>
          </ac:spMkLst>
        </pc:spChg>
        <pc:spChg chg="mod">
          <ac:chgData name="Toon Boeckling" userId="S::toon.boeckling@ugent.be::a2ebef42-bd4f-4481-af68-229aaef5454f" providerId="AD" clId="Web-{B0722DFD-67C5-7353-BC34-B108BA0C6E7F}" dt="2019-08-29T07:22:12.969" v="251" actId="1076"/>
          <ac:spMkLst>
            <pc:docMk/>
            <pc:sldMk cId="3971863868" sldId="294"/>
            <ac:spMk id="31" creationId="{00000000-0000-0000-0000-000000000000}"/>
          </ac:spMkLst>
        </pc:spChg>
        <pc:spChg chg="mod">
          <ac:chgData name="Toon Boeckling" userId="S::toon.boeckling@ugent.be::a2ebef42-bd4f-4481-af68-229aaef5454f" providerId="AD" clId="Web-{B0722DFD-67C5-7353-BC34-B108BA0C6E7F}" dt="2019-08-29T07:22:12.907" v="249" actId="1076"/>
          <ac:spMkLst>
            <pc:docMk/>
            <pc:sldMk cId="3971863868" sldId="294"/>
            <ac:spMk id="51" creationId="{00000000-0000-0000-0000-000000000000}"/>
          </ac:spMkLst>
        </pc:spChg>
        <pc:spChg chg="mod">
          <ac:chgData name="Toon Boeckling" userId="S::toon.boeckling@ugent.be::a2ebef42-bd4f-4481-af68-229aaef5454f" providerId="AD" clId="Web-{B0722DFD-67C5-7353-BC34-B108BA0C6E7F}" dt="2019-08-29T07:22:12.813" v="247" actId="1076"/>
          <ac:spMkLst>
            <pc:docMk/>
            <pc:sldMk cId="3971863868" sldId="294"/>
            <ac:spMk id="55" creationId="{00000000-0000-0000-0000-000000000000}"/>
          </ac:spMkLst>
        </pc:spChg>
        <pc:cxnChg chg="mod">
          <ac:chgData name="Toon Boeckling" userId="S::toon.boeckling@ugent.be::a2ebef42-bd4f-4481-af68-229aaef5454f" providerId="AD" clId="Web-{B0722DFD-67C5-7353-BC34-B108BA0C6E7F}" dt="2019-08-29T07:22:13.485" v="269" actId="1076"/>
          <ac:cxnSpMkLst>
            <pc:docMk/>
            <pc:sldMk cId="3971863868" sldId="294"/>
            <ac:cxnSpMk id="16" creationId="{00000000-0000-0000-0000-000000000000}"/>
          </ac:cxnSpMkLst>
        </pc:cxnChg>
        <pc:cxnChg chg="mod">
          <ac:chgData name="Toon Boeckling" userId="S::toon.boeckling@ugent.be::a2ebef42-bd4f-4481-af68-229aaef5454f" providerId="AD" clId="Web-{B0722DFD-67C5-7353-BC34-B108BA0C6E7F}" dt="2019-08-29T07:22:13.485" v="269" actId="1076"/>
          <ac:cxnSpMkLst>
            <pc:docMk/>
            <pc:sldMk cId="3971863868" sldId="294"/>
            <ac:cxnSpMk id="17" creationId="{00000000-0000-0000-0000-000000000000}"/>
          </ac:cxnSpMkLst>
        </pc:cxnChg>
        <pc:cxnChg chg="mod">
          <ac:chgData name="Toon Boeckling" userId="S::toon.boeckling@ugent.be::a2ebef42-bd4f-4481-af68-229aaef5454f" providerId="AD" clId="Web-{B0722DFD-67C5-7353-BC34-B108BA0C6E7F}" dt="2019-08-29T07:22:13.485" v="269" actId="1076"/>
          <ac:cxnSpMkLst>
            <pc:docMk/>
            <pc:sldMk cId="3971863868" sldId="294"/>
            <ac:cxnSpMk id="20" creationId="{00000000-0000-0000-0000-000000000000}"/>
          </ac:cxnSpMkLst>
        </pc:cxnChg>
        <pc:cxnChg chg="mod">
          <ac:chgData name="Toon Boeckling" userId="S::toon.boeckling@ugent.be::a2ebef42-bd4f-4481-af68-229aaef5454f" providerId="AD" clId="Web-{B0722DFD-67C5-7353-BC34-B108BA0C6E7F}" dt="2019-08-29T07:22:13.485" v="269" actId="1076"/>
          <ac:cxnSpMkLst>
            <pc:docMk/>
            <pc:sldMk cId="3971863868" sldId="294"/>
            <ac:cxnSpMk id="23" creationId="{00000000-0000-0000-0000-000000000000}"/>
          </ac:cxnSpMkLst>
        </pc:cxnChg>
        <pc:cxnChg chg="mod">
          <ac:chgData name="Toon Boeckling" userId="S::toon.boeckling@ugent.be::a2ebef42-bd4f-4481-af68-229aaef5454f" providerId="AD" clId="Web-{B0722DFD-67C5-7353-BC34-B108BA0C6E7F}" dt="2019-08-29T07:22:13.485" v="269" actId="1076"/>
          <ac:cxnSpMkLst>
            <pc:docMk/>
            <pc:sldMk cId="3971863868" sldId="294"/>
            <ac:cxnSpMk id="26" creationId="{00000000-0000-0000-0000-000000000000}"/>
          </ac:cxnSpMkLst>
        </pc:cxnChg>
        <pc:cxnChg chg="mod">
          <ac:chgData name="Toon Boeckling" userId="S::toon.boeckling@ugent.be::a2ebef42-bd4f-4481-af68-229aaef5454f" providerId="AD" clId="Web-{B0722DFD-67C5-7353-BC34-B108BA0C6E7F}" dt="2019-08-29T07:22:13.485" v="269" actId="1076"/>
          <ac:cxnSpMkLst>
            <pc:docMk/>
            <pc:sldMk cId="3971863868" sldId="294"/>
            <ac:cxnSpMk id="29" creationId="{00000000-0000-0000-0000-000000000000}"/>
          </ac:cxnSpMkLst>
        </pc:cxnChg>
        <pc:cxnChg chg="mod">
          <ac:chgData name="Toon Boeckling" userId="S::toon.boeckling@ugent.be::a2ebef42-bd4f-4481-af68-229aaef5454f" providerId="AD" clId="Web-{B0722DFD-67C5-7353-BC34-B108BA0C6E7F}" dt="2019-08-29T07:22:13.485" v="269" actId="1076"/>
          <ac:cxnSpMkLst>
            <pc:docMk/>
            <pc:sldMk cId="3971863868" sldId="294"/>
            <ac:cxnSpMk id="32" creationId="{00000000-0000-0000-0000-000000000000}"/>
          </ac:cxnSpMkLst>
        </pc:cxnChg>
        <pc:cxnChg chg="mod">
          <ac:chgData name="Toon Boeckling" userId="S::toon.boeckling@ugent.be::a2ebef42-bd4f-4481-af68-229aaef5454f" providerId="AD" clId="Web-{B0722DFD-67C5-7353-BC34-B108BA0C6E7F}" dt="2019-08-29T07:22:13.485" v="269" actId="1076"/>
          <ac:cxnSpMkLst>
            <pc:docMk/>
            <pc:sldMk cId="3971863868" sldId="294"/>
            <ac:cxnSpMk id="35" creationId="{00000000-0000-0000-0000-000000000000}"/>
          </ac:cxnSpMkLst>
        </pc:cxnChg>
        <pc:cxnChg chg="mod">
          <ac:chgData name="Toon Boeckling" userId="S::toon.boeckling@ugent.be::a2ebef42-bd4f-4481-af68-229aaef5454f" providerId="AD" clId="Web-{B0722DFD-67C5-7353-BC34-B108BA0C6E7F}" dt="2019-08-29T07:22:13.016" v="252" actId="1076"/>
          <ac:cxnSpMkLst>
            <pc:docMk/>
            <pc:sldMk cId="3971863868" sldId="294"/>
            <ac:cxnSpMk id="41" creationId="{00000000-0000-0000-0000-000000000000}"/>
          </ac:cxnSpMkLst>
        </pc:cxnChg>
        <pc:cxnChg chg="mod">
          <ac:chgData name="Toon Boeckling" userId="S::toon.boeckling@ugent.be::a2ebef42-bd4f-4481-af68-229aaef5454f" providerId="AD" clId="Web-{B0722DFD-67C5-7353-BC34-B108BA0C6E7F}" dt="2019-08-29T07:22:13.016" v="252" actId="1076"/>
          <ac:cxnSpMkLst>
            <pc:docMk/>
            <pc:sldMk cId="3971863868" sldId="294"/>
            <ac:cxnSpMk id="52" creationId="{00000000-0000-0000-0000-000000000000}"/>
          </ac:cxnSpMkLst>
        </pc:cxnChg>
        <pc:cxnChg chg="mod">
          <ac:chgData name="Toon Boeckling" userId="S::toon.boeckling@ugent.be::a2ebef42-bd4f-4481-af68-229aaef5454f" providerId="AD" clId="Web-{B0722DFD-67C5-7353-BC34-B108BA0C6E7F}" dt="2019-08-29T07:22:13.485" v="269" actId="1076"/>
          <ac:cxnSpMkLst>
            <pc:docMk/>
            <pc:sldMk cId="3971863868" sldId="294"/>
            <ac:cxnSpMk id="56" creationId="{00000000-0000-0000-0000-000000000000}"/>
          </ac:cxnSpMkLst>
        </pc:cxnChg>
        <pc:cxnChg chg="mod">
          <ac:chgData name="Toon Boeckling" userId="S::toon.boeckling@ugent.be::a2ebef42-bd4f-4481-af68-229aaef5454f" providerId="AD" clId="Web-{B0722DFD-67C5-7353-BC34-B108BA0C6E7F}" dt="2019-08-29T07:22:13.016" v="252" actId="1076"/>
          <ac:cxnSpMkLst>
            <pc:docMk/>
            <pc:sldMk cId="3971863868" sldId="294"/>
            <ac:cxnSpMk id="60" creationId="{00000000-0000-0000-0000-000000000000}"/>
          </ac:cxnSpMkLst>
        </pc:cxnChg>
      </pc:sldChg>
      <pc:sldChg chg="addSp delSp modSp">
        <pc:chgData name="Toon Boeckling" userId="S::toon.boeckling@ugent.be::a2ebef42-bd4f-4481-af68-229aaef5454f" providerId="AD" clId="Web-{B0722DFD-67C5-7353-BC34-B108BA0C6E7F}" dt="2019-08-29T07:22:08.156" v="241"/>
        <pc:sldMkLst>
          <pc:docMk/>
          <pc:sldMk cId="3547257502" sldId="295"/>
        </pc:sldMkLst>
        <pc:spChg chg="add del">
          <ac:chgData name="Toon Boeckling" userId="S::toon.boeckling@ugent.be::a2ebef42-bd4f-4481-af68-229aaef5454f" providerId="AD" clId="Web-{B0722DFD-67C5-7353-BC34-B108BA0C6E7F}" dt="2019-08-29T07:22:08.156" v="241"/>
          <ac:spMkLst>
            <pc:docMk/>
            <pc:sldMk cId="3547257502" sldId="295"/>
            <ac:spMk id="2" creationId="{00000000-0000-0000-0000-000000000000}"/>
          </ac:spMkLst>
        </pc:spChg>
        <pc:spChg chg="mod">
          <ac:chgData name="Toon Boeckling" userId="S::toon.boeckling@ugent.be::a2ebef42-bd4f-4481-af68-229aaef5454f" providerId="AD" clId="Web-{B0722DFD-67C5-7353-BC34-B108BA0C6E7F}" dt="2019-08-29T07:22:01.610" v="214" actId="1076"/>
          <ac:spMkLst>
            <pc:docMk/>
            <pc:sldMk cId="3547257502" sldId="295"/>
            <ac:spMk id="3" creationId="{00000000-0000-0000-0000-000000000000}"/>
          </ac:spMkLst>
        </pc:spChg>
        <pc:spChg chg="mod">
          <ac:chgData name="Toon Boeckling" userId="S::toon.boeckling@ugent.be::a2ebef42-bd4f-4481-af68-229aaef5454f" providerId="AD" clId="Web-{B0722DFD-67C5-7353-BC34-B108BA0C6E7F}" dt="2019-08-29T07:22:01.563" v="212" actId="1076"/>
          <ac:spMkLst>
            <pc:docMk/>
            <pc:sldMk cId="3547257502" sldId="295"/>
            <ac:spMk id="4" creationId="{00000000-0000-0000-0000-000000000000}"/>
          </ac:spMkLst>
        </pc:spChg>
        <pc:spChg chg="mod">
          <ac:chgData name="Toon Boeckling" userId="S::toon.boeckling@ugent.be::a2ebef42-bd4f-4481-af68-229aaef5454f" providerId="AD" clId="Web-{B0722DFD-67C5-7353-BC34-B108BA0C6E7F}" dt="2019-08-29T07:22:02.235" v="239" actId="1076"/>
          <ac:spMkLst>
            <pc:docMk/>
            <pc:sldMk cId="3547257502" sldId="295"/>
            <ac:spMk id="5" creationId="{00000000-0000-0000-0000-000000000000}"/>
          </ac:spMkLst>
        </pc:spChg>
        <pc:spChg chg="mod">
          <ac:chgData name="Toon Boeckling" userId="S::toon.boeckling@ugent.be::a2ebef42-bd4f-4481-af68-229aaef5454f" providerId="AD" clId="Web-{B0722DFD-67C5-7353-BC34-B108BA0C6E7F}" dt="2019-08-29T07:22:02.203" v="238" actId="1076"/>
          <ac:spMkLst>
            <pc:docMk/>
            <pc:sldMk cId="3547257502" sldId="295"/>
            <ac:spMk id="7" creationId="{00000000-0000-0000-0000-000000000000}"/>
          </ac:spMkLst>
        </pc:spChg>
        <pc:spChg chg="mod">
          <ac:chgData name="Toon Boeckling" userId="S::toon.boeckling@ugent.be::a2ebef42-bd4f-4481-af68-229aaef5454f" providerId="AD" clId="Web-{B0722DFD-67C5-7353-BC34-B108BA0C6E7F}" dt="2019-08-29T07:22:02.172" v="237" actId="1076"/>
          <ac:spMkLst>
            <pc:docMk/>
            <pc:sldMk cId="3547257502" sldId="295"/>
            <ac:spMk id="8" creationId="{00000000-0000-0000-0000-000000000000}"/>
          </ac:spMkLst>
        </pc:spChg>
        <pc:spChg chg="mod">
          <ac:chgData name="Toon Boeckling" userId="S::toon.boeckling@ugent.be::a2ebef42-bd4f-4481-af68-229aaef5454f" providerId="AD" clId="Web-{B0722DFD-67C5-7353-BC34-B108BA0C6E7F}" dt="2019-08-29T07:22:02.141" v="236" actId="1076"/>
          <ac:spMkLst>
            <pc:docMk/>
            <pc:sldMk cId="3547257502" sldId="295"/>
            <ac:spMk id="9" creationId="{00000000-0000-0000-0000-000000000000}"/>
          </ac:spMkLst>
        </pc:spChg>
        <pc:spChg chg="mod">
          <ac:chgData name="Toon Boeckling" userId="S::toon.boeckling@ugent.be::a2ebef42-bd4f-4481-af68-229aaef5454f" providerId="AD" clId="Web-{B0722DFD-67C5-7353-BC34-B108BA0C6E7F}" dt="2019-08-29T07:22:02.110" v="235" actId="1076"/>
          <ac:spMkLst>
            <pc:docMk/>
            <pc:sldMk cId="3547257502" sldId="295"/>
            <ac:spMk id="10" creationId="{00000000-0000-0000-0000-000000000000}"/>
          </ac:spMkLst>
        </pc:spChg>
        <pc:spChg chg="mod">
          <ac:chgData name="Toon Boeckling" userId="S::toon.boeckling@ugent.be::a2ebef42-bd4f-4481-af68-229aaef5454f" providerId="AD" clId="Web-{B0722DFD-67C5-7353-BC34-B108BA0C6E7F}" dt="2019-08-29T07:22:02.063" v="234" actId="1076"/>
          <ac:spMkLst>
            <pc:docMk/>
            <pc:sldMk cId="3547257502" sldId="295"/>
            <ac:spMk id="11" creationId="{00000000-0000-0000-0000-000000000000}"/>
          </ac:spMkLst>
        </pc:spChg>
        <pc:spChg chg="mod">
          <ac:chgData name="Toon Boeckling" userId="S::toon.boeckling@ugent.be::a2ebef42-bd4f-4481-af68-229aaef5454f" providerId="AD" clId="Web-{B0722DFD-67C5-7353-BC34-B108BA0C6E7F}" dt="2019-08-29T07:22:02.031" v="233" actId="1076"/>
          <ac:spMkLst>
            <pc:docMk/>
            <pc:sldMk cId="3547257502" sldId="295"/>
            <ac:spMk id="12" creationId="{00000000-0000-0000-0000-000000000000}"/>
          </ac:spMkLst>
        </pc:spChg>
        <pc:spChg chg="mod">
          <ac:chgData name="Toon Boeckling" userId="S::toon.boeckling@ugent.be::a2ebef42-bd4f-4481-af68-229aaef5454f" providerId="AD" clId="Web-{B0722DFD-67C5-7353-BC34-B108BA0C6E7F}" dt="2019-08-29T07:22:02" v="232" actId="1076"/>
          <ac:spMkLst>
            <pc:docMk/>
            <pc:sldMk cId="3547257502" sldId="295"/>
            <ac:spMk id="13" creationId="{00000000-0000-0000-0000-000000000000}"/>
          </ac:spMkLst>
        </pc:spChg>
        <pc:spChg chg="mod">
          <ac:chgData name="Toon Boeckling" userId="S::toon.boeckling@ugent.be::a2ebef42-bd4f-4481-af68-229aaef5454f" providerId="AD" clId="Web-{B0722DFD-67C5-7353-BC34-B108BA0C6E7F}" dt="2019-08-29T07:22:01.969" v="231" actId="1076"/>
          <ac:spMkLst>
            <pc:docMk/>
            <pc:sldMk cId="3547257502" sldId="295"/>
            <ac:spMk id="14" creationId="{00000000-0000-0000-0000-000000000000}"/>
          </ac:spMkLst>
        </pc:spChg>
        <pc:spChg chg="add del mod">
          <ac:chgData name="Toon Boeckling" userId="S::toon.boeckling@ugent.be::a2ebef42-bd4f-4481-af68-229aaef5454f" providerId="AD" clId="Web-{B0722DFD-67C5-7353-BC34-B108BA0C6E7F}" dt="2019-08-29T07:22:08.156" v="241"/>
          <ac:spMkLst>
            <pc:docMk/>
            <pc:sldMk cId="3547257502" sldId="295"/>
            <ac:spMk id="15" creationId="{CC82BF0A-1DAB-450C-B1DF-2E44CD57F4CD}"/>
          </ac:spMkLst>
        </pc:spChg>
        <pc:spChg chg="mod">
          <ac:chgData name="Toon Boeckling" userId="S::toon.boeckling@ugent.be::a2ebef42-bd4f-4481-af68-229aaef5454f" providerId="AD" clId="Web-{B0722DFD-67C5-7353-BC34-B108BA0C6E7F}" dt="2019-08-29T07:22:01.797" v="222" actId="1076"/>
          <ac:spMkLst>
            <pc:docMk/>
            <pc:sldMk cId="3547257502" sldId="295"/>
            <ac:spMk id="27" creationId="{00000000-0000-0000-0000-000000000000}"/>
          </ac:spMkLst>
        </pc:spChg>
        <pc:spChg chg="mod">
          <ac:chgData name="Toon Boeckling" userId="S::toon.boeckling@ugent.be::a2ebef42-bd4f-4481-af68-229aaef5454f" providerId="AD" clId="Web-{B0722DFD-67C5-7353-BC34-B108BA0C6E7F}" dt="2019-08-29T07:22:01.578" v="213" actId="1076"/>
          <ac:spMkLst>
            <pc:docMk/>
            <pc:sldMk cId="3547257502" sldId="295"/>
            <ac:spMk id="30" creationId="{00000000-0000-0000-0000-000000000000}"/>
          </ac:spMkLst>
        </pc:spChg>
        <pc:spChg chg="mod">
          <ac:chgData name="Toon Boeckling" userId="S::toon.boeckling@ugent.be::a2ebef42-bd4f-4481-af68-229aaef5454f" providerId="AD" clId="Web-{B0722DFD-67C5-7353-BC34-B108BA0C6E7F}" dt="2019-08-29T07:22:01.766" v="221" actId="1076"/>
          <ac:spMkLst>
            <pc:docMk/>
            <pc:sldMk cId="3547257502" sldId="295"/>
            <ac:spMk id="31" creationId="{00000000-0000-0000-0000-000000000000}"/>
          </ac:spMkLst>
        </pc:spChg>
        <pc:spChg chg="mod">
          <ac:chgData name="Toon Boeckling" userId="S::toon.boeckling@ugent.be::a2ebef42-bd4f-4481-af68-229aaef5454f" providerId="AD" clId="Web-{B0722DFD-67C5-7353-BC34-B108BA0C6E7F}" dt="2019-08-29T07:22:01.719" v="219" actId="1076"/>
          <ac:spMkLst>
            <pc:docMk/>
            <pc:sldMk cId="3547257502" sldId="295"/>
            <ac:spMk id="51" creationId="{00000000-0000-0000-0000-000000000000}"/>
          </ac:spMkLst>
        </pc:spChg>
        <pc:spChg chg="mod">
          <ac:chgData name="Toon Boeckling" userId="S::toon.boeckling@ugent.be::a2ebef42-bd4f-4481-af68-229aaef5454f" providerId="AD" clId="Web-{B0722DFD-67C5-7353-BC34-B108BA0C6E7F}" dt="2019-08-29T07:22:01.657" v="217" actId="1076"/>
          <ac:spMkLst>
            <pc:docMk/>
            <pc:sldMk cId="3547257502" sldId="295"/>
            <ac:spMk id="55" creationId="{00000000-0000-0000-0000-000000000000}"/>
          </ac:spMkLst>
        </pc:spChg>
        <pc:cxnChg chg="mod">
          <ac:chgData name="Toon Boeckling" userId="S::toon.boeckling@ugent.be::a2ebef42-bd4f-4481-af68-229aaef5454f" providerId="AD" clId="Web-{B0722DFD-67C5-7353-BC34-B108BA0C6E7F}" dt="2019-08-29T07:22:02.235" v="239" actId="1076"/>
          <ac:cxnSpMkLst>
            <pc:docMk/>
            <pc:sldMk cId="3547257502" sldId="295"/>
            <ac:cxnSpMk id="16" creationId="{00000000-0000-0000-0000-000000000000}"/>
          </ac:cxnSpMkLst>
        </pc:cxnChg>
        <pc:cxnChg chg="mod">
          <ac:chgData name="Toon Boeckling" userId="S::toon.boeckling@ugent.be::a2ebef42-bd4f-4481-af68-229aaef5454f" providerId="AD" clId="Web-{B0722DFD-67C5-7353-BC34-B108BA0C6E7F}" dt="2019-08-29T07:22:02.235" v="239" actId="1076"/>
          <ac:cxnSpMkLst>
            <pc:docMk/>
            <pc:sldMk cId="3547257502" sldId="295"/>
            <ac:cxnSpMk id="17" creationId="{00000000-0000-0000-0000-000000000000}"/>
          </ac:cxnSpMkLst>
        </pc:cxnChg>
        <pc:cxnChg chg="mod">
          <ac:chgData name="Toon Boeckling" userId="S::toon.boeckling@ugent.be::a2ebef42-bd4f-4481-af68-229aaef5454f" providerId="AD" clId="Web-{B0722DFD-67C5-7353-BC34-B108BA0C6E7F}" dt="2019-08-29T07:22:02.235" v="239" actId="1076"/>
          <ac:cxnSpMkLst>
            <pc:docMk/>
            <pc:sldMk cId="3547257502" sldId="295"/>
            <ac:cxnSpMk id="20" creationId="{00000000-0000-0000-0000-000000000000}"/>
          </ac:cxnSpMkLst>
        </pc:cxnChg>
        <pc:cxnChg chg="mod">
          <ac:chgData name="Toon Boeckling" userId="S::toon.boeckling@ugent.be::a2ebef42-bd4f-4481-af68-229aaef5454f" providerId="AD" clId="Web-{B0722DFD-67C5-7353-BC34-B108BA0C6E7F}" dt="2019-08-29T07:22:02.235" v="239" actId="1076"/>
          <ac:cxnSpMkLst>
            <pc:docMk/>
            <pc:sldMk cId="3547257502" sldId="295"/>
            <ac:cxnSpMk id="23" creationId="{00000000-0000-0000-0000-000000000000}"/>
          </ac:cxnSpMkLst>
        </pc:cxnChg>
        <pc:cxnChg chg="mod">
          <ac:chgData name="Toon Boeckling" userId="S::toon.boeckling@ugent.be::a2ebef42-bd4f-4481-af68-229aaef5454f" providerId="AD" clId="Web-{B0722DFD-67C5-7353-BC34-B108BA0C6E7F}" dt="2019-08-29T07:22:02.235" v="239" actId="1076"/>
          <ac:cxnSpMkLst>
            <pc:docMk/>
            <pc:sldMk cId="3547257502" sldId="295"/>
            <ac:cxnSpMk id="26" creationId="{00000000-0000-0000-0000-000000000000}"/>
          </ac:cxnSpMkLst>
        </pc:cxnChg>
        <pc:cxnChg chg="mod">
          <ac:chgData name="Toon Boeckling" userId="S::toon.boeckling@ugent.be::a2ebef42-bd4f-4481-af68-229aaef5454f" providerId="AD" clId="Web-{B0722DFD-67C5-7353-BC34-B108BA0C6E7F}" dt="2019-08-29T07:22:02.235" v="239" actId="1076"/>
          <ac:cxnSpMkLst>
            <pc:docMk/>
            <pc:sldMk cId="3547257502" sldId="295"/>
            <ac:cxnSpMk id="29" creationId="{00000000-0000-0000-0000-000000000000}"/>
          </ac:cxnSpMkLst>
        </pc:cxnChg>
        <pc:cxnChg chg="mod">
          <ac:chgData name="Toon Boeckling" userId="S::toon.boeckling@ugent.be::a2ebef42-bd4f-4481-af68-229aaef5454f" providerId="AD" clId="Web-{B0722DFD-67C5-7353-BC34-B108BA0C6E7F}" dt="2019-08-29T07:22:02.235" v="239" actId="1076"/>
          <ac:cxnSpMkLst>
            <pc:docMk/>
            <pc:sldMk cId="3547257502" sldId="295"/>
            <ac:cxnSpMk id="32" creationId="{00000000-0000-0000-0000-000000000000}"/>
          </ac:cxnSpMkLst>
        </pc:cxnChg>
        <pc:cxnChg chg="mod">
          <ac:chgData name="Toon Boeckling" userId="S::toon.boeckling@ugent.be::a2ebef42-bd4f-4481-af68-229aaef5454f" providerId="AD" clId="Web-{B0722DFD-67C5-7353-BC34-B108BA0C6E7F}" dt="2019-08-29T07:22:01.547" v="211" actId="1076"/>
          <ac:cxnSpMkLst>
            <pc:docMk/>
            <pc:sldMk cId="3547257502" sldId="295"/>
            <ac:cxnSpMk id="33" creationId="{00000000-0000-0000-0000-000000000000}"/>
          </ac:cxnSpMkLst>
        </pc:cxnChg>
        <pc:cxnChg chg="mod">
          <ac:chgData name="Toon Boeckling" userId="S::toon.boeckling@ugent.be::a2ebef42-bd4f-4481-af68-229aaef5454f" providerId="AD" clId="Web-{B0722DFD-67C5-7353-BC34-B108BA0C6E7F}" dt="2019-08-29T07:22:02.235" v="239" actId="1076"/>
          <ac:cxnSpMkLst>
            <pc:docMk/>
            <pc:sldMk cId="3547257502" sldId="295"/>
            <ac:cxnSpMk id="35" creationId="{00000000-0000-0000-0000-000000000000}"/>
          </ac:cxnSpMkLst>
        </pc:cxnChg>
        <pc:cxnChg chg="mod">
          <ac:chgData name="Toon Boeckling" userId="S::toon.boeckling@ugent.be::a2ebef42-bd4f-4481-af68-229aaef5454f" providerId="AD" clId="Web-{B0722DFD-67C5-7353-BC34-B108BA0C6E7F}" dt="2019-08-29T07:22:01.797" v="222" actId="1076"/>
          <ac:cxnSpMkLst>
            <pc:docMk/>
            <pc:sldMk cId="3547257502" sldId="295"/>
            <ac:cxnSpMk id="41" creationId="{00000000-0000-0000-0000-000000000000}"/>
          </ac:cxnSpMkLst>
        </pc:cxnChg>
        <pc:cxnChg chg="mod">
          <ac:chgData name="Toon Boeckling" userId="S::toon.boeckling@ugent.be::a2ebef42-bd4f-4481-af68-229aaef5454f" providerId="AD" clId="Web-{B0722DFD-67C5-7353-BC34-B108BA0C6E7F}" dt="2019-08-29T07:22:01.797" v="222" actId="1076"/>
          <ac:cxnSpMkLst>
            <pc:docMk/>
            <pc:sldMk cId="3547257502" sldId="295"/>
            <ac:cxnSpMk id="52" creationId="{00000000-0000-0000-0000-000000000000}"/>
          </ac:cxnSpMkLst>
        </pc:cxnChg>
        <pc:cxnChg chg="mod">
          <ac:chgData name="Toon Boeckling" userId="S::toon.boeckling@ugent.be::a2ebef42-bd4f-4481-af68-229aaef5454f" providerId="AD" clId="Web-{B0722DFD-67C5-7353-BC34-B108BA0C6E7F}" dt="2019-08-29T07:22:02.235" v="239" actId="1076"/>
          <ac:cxnSpMkLst>
            <pc:docMk/>
            <pc:sldMk cId="3547257502" sldId="295"/>
            <ac:cxnSpMk id="56" creationId="{00000000-0000-0000-0000-000000000000}"/>
          </ac:cxnSpMkLst>
        </pc:cxnChg>
        <pc:cxnChg chg="mod">
          <ac:chgData name="Toon Boeckling" userId="S::toon.boeckling@ugent.be::a2ebef42-bd4f-4481-af68-229aaef5454f" providerId="AD" clId="Web-{B0722DFD-67C5-7353-BC34-B108BA0C6E7F}" dt="2019-08-29T07:22:01.797" v="222" actId="1076"/>
          <ac:cxnSpMkLst>
            <pc:docMk/>
            <pc:sldMk cId="3547257502" sldId="295"/>
            <ac:cxnSpMk id="60" creationId="{00000000-0000-0000-0000-000000000000}"/>
          </ac:cxnSpMkLst>
        </pc:cxnChg>
      </pc:sldChg>
      <pc:sldChg chg="addSp delSp modSp">
        <pc:chgData name="Toon Boeckling" userId="S::toon.boeckling@ugent.be::a2ebef42-bd4f-4481-af68-229aaef5454f" providerId="AD" clId="Web-{B0722DFD-67C5-7353-BC34-B108BA0C6E7F}" dt="2019-08-29T07:21:58.735" v="181"/>
        <pc:sldMkLst>
          <pc:docMk/>
          <pc:sldMk cId="1120609448" sldId="296"/>
        </pc:sldMkLst>
        <pc:spChg chg="add del">
          <ac:chgData name="Toon Boeckling" userId="S::toon.boeckling@ugent.be::a2ebef42-bd4f-4481-af68-229aaef5454f" providerId="AD" clId="Web-{B0722DFD-67C5-7353-BC34-B108BA0C6E7F}" dt="2019-08-29T07:21:58.735" v="181"/>
          <ac:spMkLst>
            <pc:docMk/>
            <pc:sldMk cId="1120609448" sldId="296"/>
            <ac:spMk id="2" creationId="{00000000-0000-0000-0000-000000000000}"/>
          </ac:spMkLst>
        </pc:spChg>
        <pc:spChg chg="add del mod">
          <ac:chgData name="Toon Boeckling" userId="S::toon.boeckling@ugent.be::a2ebef42-bd4f-4481-af68-229aaef5454f" providerId="AD" clId="Web-{B0722DFD-67C5-7353-BC34-B108BA0C6E7F}" dt="2019-08-29T07:21:58.735" v="181"/>
          <ac:spMkLst>
            <pc:docMk/>
            <pc:sldMk cId="1120609448" sldId="296"/>
            <ac:spMk id="6" creationId="{78E135F9-8386-43E1-AE32-BA23682C4E32}"/>
          </ac:spMkLst>
        </pc:spChg>
      </pc:sldChg>
      <pc:sldChg chg="addSp delSp modSp">
        <pc:chgData name="Toon Boeckling" userId="S::toon.boeckling@ugent.be::a2ebef42-bd4f-4481-af68-229aaef5454f" providerId="AD" clId="Web-{B0722DFD-67C5-7353-BC34-B108BA0C6E7F}" dt="2019-08-29T07:22:50.688" v="321"/>
        <pc:sldMkLst>
          <pc:docMk/>
          <pc:sldMk cId="2409196319" sldId="305"/>
        </pc:sldMkLst>
        <pc:spChg chg="add del">
          <ac:chgData name="Toon Boeckling" userId="S::toon.boeckling@ugent.be::a2ebef42-bd4f-4481-af68-229aaef5454f" providerId="AD" clId="Web-{B0722DFD-67C5-7353-BC34-B108BA0C6E7F}" dt="2019-08-29T07:22:50.688" v="321"/>
          <ac:spMkLst>
            <pc:docMk/>
            <pc:sldMk cId="2409196319" sldId="305"/>
            <ac:spMk id="2" creationId="{00000000-0000-0000-0000-000000000000}"/>
          </ac:spMkLst>
        </pc:spChg>
        <pc:spChg chg="mod">
          <ac:chgData name="Toon Boeckling" userId="S::toon.boeckling@ugent.be::a2ebef42-bd4f-4481-af68-229aaef5454f" providerId="AD" clId="Web-{B0722DFD-67C5-7353-BC34-B108BA0C6E7F}" dt="2019-08-29T07:22:44.235" v="302" actId="1076"/>
          <ac:spMkLst>
            <pc:docMk/>
            <pc:sldMk cId="2409196319" sldId="305"/>
            <ac:spMk id="3" creationId="{00000000-0000-0000-0000-000000000000}"/>
          </ac:spMkLst>
        </pc:spChg>
        <pc:spChg chg="mod">
          <ac:chgData name="Toon Boeckling" userId="S::toon.boeckling@ugent.be::a2ebef42-bd4f-4481-af68-229aaef5454f" providerId="AD" clId="Web-{B0722DFD-67C5-7353-BC34-B108BA0C6E7F}" dt="2019-08-29T07:22:44.532" v="319" actId="1076"/>
          <ac:spMkLst>
            <pc:docMk/>
            <pc:sldMk cId="2409196319" sldId="305"/>
            <ac:spMk id="5" creationId="{00000000-0000-0000-0000-000000000000}"/>
          </ac:spMkLst>
        </pc:spChg>
        <pc:spChg chg="add del mod">
          <ac:chgData name="Toon Boeckling" userId="S::toon.boeckling@ugent.be::a2ebef42-bd4f-4481-af68-229aaef5454f" providerId="AD" clId="Web-{B0722DFD-67C5-7353-BC34-B108BA0C6E7F}" dt="2019-08-29T07:22:50.688" v="321"/>
          <ac:spMkLst>
            <pc:docMk/>
            <pc:sldMk cId="2409196319" sldId="305"/>
            <ac:spMk id="6" creationId="{D0B7075E-F941-4C8E-BDE1-A9E206A82CBE}"/>
          </ac:spMkLst>
        </pc:spChg>
        <pc:spChg chg="mod">
          <ac:chgData name="Toon Boeckling" userId="S::toon.boeckling@ugent.be::a2ebef42-bd4f-4481-af68-229aaef5454f" providerId="AD" clId="Web-{B0722DFD-67C5-7353-BC34-B108BA0C6E7F}" dt="2019-08-29T07:22:44.500" v="318" actId="1076"/>
          <ac:spMkLst>
            <pc:docMk/>
            <pc:sldMk cId="2409196319" sldId="305"/>
            <ac:spMk id="7" creationId="{00000000-0000-0000-0000-000000000000}"/>
          </ac:spMkLst>
        </pc:spChg>
        <pc:spChg chg="mod">
          <ac:chgData name="Toon Boeckling" userId="S::toon.boeckling@ugent.be::a2ebef42-bd4f-4481-af68-229aaef5454f" providerId="AD" clId="Web-{B0722DFD-67C5-7353-BC34-B108BA0C6E7F}" dt="2019-08-29T07:22:44.469" v="317" actId="1076"/>
          <ac:spMkLst>
            <pc:docMk/>
            <pc:sldMk cId="2409196319" sldId="305"/>
            <ac:spMk id="8" creationId="{00000000-0000-0000-0000-000000000000}"/>
          </ac:spMkLst>
        </pc:spChg>
        <pc:spChg chg="mod">
          <ac:chgData name="Toon Boeckling" userId="S::toon.boeckling@ugent.be::a2ebef42-bd4f-4481-af68-229aaef5454f" providerId="AD" clId="Web-{B0722DFD-67C5-7353-BC34-B108BA0C6E7F}" dt="2019-08-29T07:22:44.454" v="316" actId="1076"/>
          <ac:spMkLst>
            <pc:docMk/>
            <pc:sldMk cId="2409196319" sldId="305"/>
            <ac:spMk id="9" creationId="{00000000-0000-0000-0000-000000000000}"/>
          </ac:spMkLst>
        </pc:spChg>
        <pc:spChg chg="mod">
          <ac:chgData name="Toon Boeckling" userId="S::toon.boeckling@ugent.be::a2ebef42-bd4f-4481-af68-229aaef5454f" providerId="AD" clId="Web-{B0722DFD-67C5-7353-BC34-B108BA0C6E7F}" dt="2019-08-29T07:22:44.422" v="315" actId="1076"/>
          <ac:spMkLst>
            <pc:docMk/>
            <pc:sldMk cId="2409196319" sldId="305"/>
            <ac:spMk id="10" creationId="{00000000-0000-0000-0000-000000000000}"/>
          </ac:spMkLst>
        </pc:spChg>
        <pc:spChg chg="mod">
          <ac:chgData name="Toon Boeckling" userId="S::toon.boeckling@ugent.be::a2ebef42-bd4f-4481-af68-229aaef5454f" providerId="AD" clId="Web-{B0722DFD-67C5-7353-BC34-B108BA0C6E7F}" dt="2019-08-29T07:22:44.391" v="314" actId="1076"/>
          <ac:spMkLst>
            <pc:docMk/>
            <pc:sldMk cId="2409196319" sldId="305"/>
            <ac:spMk id="11" creationId="{00000000-0000-0000-0000-000000000000}"/>
          </ac:spMkLst>
        </pc:spChg>
        <pc:spChg chg="mod">
          <ac:chgData name="Toon Boeckling" userId="S::toon.boeckling@ugent.be::a2ebef42-bd4f-4481-af68-229aaef5454f" providerId="AD" clId="Web-{B0722DFD-67C5-7353-BC34-B108BA0C6E7F}" dt="2019-08-29T07:22:44.375" v="313" actId="1076"/>
          <ac:spMkLst>
            <pc:docMk/>
            <pc:sldMk cId="2409196319" sldId="305"/>
            <ac:spMk id="12" creationId="{00000000-0000-0000-0000-000000000000}"/>
          </ac:spMkLst>
        </pc:spChg>
        <pc:spChg chg="mod">
          <ac:chgData name="Toon Boeckling" userId="S::toon.boeckling@ugent.be::a2ebef42-bd4f-4481-af68-229aaef5454f" providerId="AD" clId="Web-{B0722DFD-67C5-7353-BC34-B108BA0C6E7F}" dt="2019-08-29T07:22:44.344" v="312" actId="1076"/>
          <ac:spMkLst>
            <pc:docMk/>
            <pc:sldMk cId="2409196319" sldId="305"/>
            <ac:spMk id="13" creationId="{00000000-0000-0000-0000-000000000000}"/>
          </ac:spMkLst>
        </pc:spChg>
        <pc:spChg chg="mod">
          <ac:chgData name="Toon Boeckling" userId="S::toon.boeckling@ugent.be::a2ebef42-bd4f-4481-af68-229aaef5454f" providerId="AD" clId="Web-{B0722DFD-67C5-7353-BC34-B108BA0C6E7F}" dt="2019-08-29T07:22:44.329" v="311" actId="1076"/>
          <ac:spMkLst>
            <pc:docMk/>
            <pc:sldMk cId="2409196319" sldId="305"/>
            <ac:spMk id="14" creationId="{00000000-0000-0000-0000-000000000000}"/>
          </ac:spMkLst>
        </pc:spChg>
        <pc:cxnChg chg="mod">
          <ac:chgData name="Toon Boeckling" userId="S::toon.boeckling@ugent.be::a2ebef42-bd4f-4481-af68-229aaef5454f" providerId="AD" clId="Web-{B0722DFD-67C5-7353-BC34-B108BA0C6E7F}" dt="2019-08-29T07:22:44.532" v="319" actId="1076"/>
          <ac:cxnSpMkLst>
            <pc:docMk/>
            <pc:sldMk cId="2409196319" sldId="305"/>
            <ac:cxnSpMk id="16" creationId="{00000000-0000-0000-0000-000000000000}"/>
          </ac:cxnSpMkLst>
        </pc:cxnChg>
        <pc:cxnChg chg="mod">
          <ac:chgData name="Toon Boeckling" userId="S::toon.boeckling@ugent.be::a2ebef42-bd4f-4481-af68-229aaef5454f" providerId="AD" clId="Web-{B0722DFD-67C5-7353-BC34-B108BA0C6E7F}" dt="2019-08-29T07:22:44.532" v="319" actId="1076"/>
          <ac:cxnSpMkLst>
            <pc:docMk/>
            <pc:sldMk cId="2409196319" sldId="305"/>
            <ac:cxnSpMk id="17" creationId="{00000000-0000-0000-0000-000000000000}"/>
          </ac:cxnSpMkLst>
        </pc:cxnChg>
        <pc:cxnChg chg="mod">
          <ac:chgData name="Toon Boeckling" userId="S::toon.boeckling@ugent.be::a2ebef42-bd4f-4481-af68-229aaef5454f" providerId="AD" clId="Web-{B0722DFD-67C5-7353-BC34-B108BA0C6E7F}" dt="2019-08-29T07:22:44.532" v="319" actId="1076"/>
          <ac:cxnSpMkLst>
            <pc:docMk/>
            <pc:sldMk cId="2409196319" sldId="305"/>
            <ac:cxnSpMk id="20" creationId="{00000000-0000-0000-0000-000000000000}"/>
          </ac:cxnSpMkLst>
        </pc:cxnChg>
        <pc:cxnChg chg="mod">
          <ac:chgData name="Toon Boeckling" userId="S::toon.boeckling@ugent.be::a2ebef42-bd4f-4481-af68-229aaef5454f" providerId="AD" clId="Web-{B0722DFD-67C5-7353-BC34-B108BA0C6E7F}" dt="2019-08-29T07:22:44.532" v="319" actId="1076"/>
          <ac:cxnSpMkLst>
            <pc:docMk/>
            <pc:sldMk cId="2409196319" sldId="305"/>
            <ac:cxnSpMk id="23" creationId="{00000000-0000-0000-0000-000000000000}"/>
          </ac:cxnSpMkLst>
        </pc:cxnChg>
        <pc:cxnChg chg="mod">
          <ac:chgData name="Toon Boeckling" userId="S::toon.boeckling@ugent.be::a2ebef42-bd4f-4481-af68-229aaef5454f" providerId="AD" clId="Web-{B0722DFD-67C5-7353-BC34-B108BA0C6E7F}" dt="2019-08-29T07:22:44.532" v="319" actId="1076"/>
          <ac:cxnSpMkLst>
            <pc:docMk/>
            <pc:sldMk cId="2409196319" sldId="305"/>
            <ac:cxnSpMk id="26" creationId="{00000000-0000-0000-0000-000000000000}"/>
          </ac:cxnSpMkLst>
        </pc:cxnChg>
        <pc:cxnChg chg="mod">
          <ac:chgData name="Toon Boeckling" userId="S::toon.boeckling@ugent.be::a2ebef42-bd4f-4481-af68-229aaef5454f" providerId="AD" clId="Web-{B0722DFD-67C5-7353-BC34-B108BA0C6E7F}" dt="2019-08-29T07:22:44.532" v="319" actId="1076"/>
          <ac:cxnSpMkLst>
            <pc:docMk/>
            <pc:sldMk cId="2409196319" sldId="305"/>
            <ac:cxnSpMk id="29" creationId="{00000000-0000-0000-0000-000000000000}"/>
          </ac:cxnSpMkLst>
        </pc:cxnChg>
        <pc:cxnChg chg="mod">
          <ac:chgData name="Toon Boeckling" userId="S::toon.boeckling@ugent.be::a2ebef42-bd4f-4481-af68-229aaef5454f" providerId="AD" clId="Web-{B0722DFD-67C5-7353-BC34-B108BA0C6E7F}" dt="2019-08-29T07:22:44.532" v="319" actId="1076"/>
          <ac:cxnSpMkLst>
            <pc:docMk/>
            <pc:sldMk cId="2409196319" sldId="305"/>
            <ac:cxnSpMk id="32" creationId="{00000000-0000-0000-0000-000000000000}"/>
          </ac:cxnSpMkLst>
        </pc:cxnChg>
        <pc:cxnChg chg="mod">
          <ac:chgData name="Toon Boeckling" userId="S::toon.boeckling@ugent.be::a2ebef42-bd4f-4481-af68-229aaef5454f" providerId="AD" clId="Web-{B0722DFD-67C5-7353-BC34-B108BA0C6E7F}" dt="2019-08-29T07:22:44.532" v="319" actId="1076"/>
          <ac:cxnSpMkLst>
            <pc:docMk/>
            <pc:sldMk cId="2409196319" sldId="305"/>
            <ac:cxnSpMk id="35" creationId="{00000000-0000-0000-0000-000000000000}"/>
          </ac:cxnSpMkLst>
        </pc:cxnChg>
      </pc:sldChg>
    </pc:docChg>
  </pc:docChgLst>
  <pc:docChgLst>
    <pc:chgData name="Toon Boeckling" userId="S::toon.boeckling@ugent.be::a2ebef42-bd4f-4481-af68-229aaef5454f" providerId="AD" clId="Web-{86F89242-D641-4636-633B-40F09291796F}"/>
    <pc:docChg chg="delSld">
      <pc:chgData name="Toon Boeckling" userId="S::toon.boeckling@ugent.be::a2ebef42-bd4f-4481-af68-229aaef5454f" providerId="AD" clId="Web-{86F89242-D641-4636-633B-40F09291796F}" dt="2019-08-29T07:15:06.783" v="0"/>
      <pc:docMkLst>
        <pc:docMk/>
      </pc:docMkLst>
      <pc:sldChg chg="del">
        <pc:chgData name="Toon Boeckling" userId="S::toon.boeckling@ugent.be::a2ebef42-bd4f-4481-af68-229aaef5454f" providerId="AD" clId="Web-{86F89242-D641-4636-633B-40F09291796F}" dt="2019-08-29T07:15:06.783" v="0"/>
        <pc:sldMkLst>
          <pc:docMk/>
          <pc:sldMk cId="778087000" sldId="326"/>
        </pc:sldMkLst>
      </pc:sldChg>
    </pc:docChg>
  </pc:docChgLst>
  <pc:docChgLst>
    <pc:chgData name="Toon Boeckling" userId="S::toon.boeckling@ugent.be::a2ebef42-bd4f-4481-af68-229aaef5454f" providerId="AD" clId="Web-{A343A101-6838-E105-9DBC-0294AECF8A97}"/>
    <pc:docChg chg="modSld">
      <pc:chgData name="Toon Boeckling" userId="S::toon.boeckling@ugent.be::a2ebef42-bd4f-4481-af68-229aaef5454f" providerId="AD" clId="Web-{A343A101-6838-E105-9DBC-0294AECF8A97}" dt="2019-09-04T13:16:40.088" v="7" actId="1076"/>
      <pc:docMkLst>
        <pc:docMk/>
      </pc:docMkLst>
      <pc:sldChg chg="addSp delSp modSp">
        <pc:chgData name="Toon Boeckling" userId="S::toon.boeckling@ugent.be::a2ebef42-bd4f-4481-af68-229aaef5454f" providerId="AD" clId="Web-{A343A101-6838-E105-9DBC-0294AECF8A97}" dt="2019-09-04T13:16:40.088" v="7" actId="1076"/>
        <pc:sldMkLst>
          <pc:docMk/>
          <pc:sldMk cId="2174016741" sldId="307"/>
        </pc:sldMkLst>
        <pc:spChg chg="add del mod">
          <ac:chgData name="Toon Boeckling" userId="S::toon.boeckling@ugent.be::a2ebef42-bd4f-4481-af68-229aaef5454f" providerId="AD" clId="Web-{A343A101-6838-E105-9DBC-0294AECF8A97}" dt="2019-09-04T13:16:40.088" v="7" actId="1076"/>
          <ac:spMkLst>
            <pc:docMk/>
            <pc:sldMk cId="2174016741" sldId="307"/>
            <ac:spMk id="69" creationId="{00000000-0000-0000-0000-000000000000}"/>
          </ac:spMkLst>
        </pc:spChg>
      </pc:sldChg>
      <pc:sldChg chg="modSp">
        <pc:chgData name="Toon Boeckling" userId="S::toon.boeckling@ugent.be::a2ebef42-bd4f-4481-af68-229aaef5454f" providerId="AD" clId="Web-{A343A101-6838-E105-9DBC-0294AECF8A97}" dt="2019-09-04T12:56:58.414" v="0" actId="20577"/>
        <pc:sldMkLst>
          <pc:docMk/>
          <pc:sldMk cId="1560462047" sldId="337"/>
        </pc:sldMkLst>
        <pc:spChg chg="mod">
          <ac:chgData name="Toon Boeckling" userId="S::toon.boeckling@ugent.be::a2ebef42-bd4f-4481-af68-229aaef5454f" providerId="AD" clId="Web-{A343A101-6838-E105-9DBC-0294AECF8A97}" dt="2019-09-04T12:56:58.414" v="0" actId="20577"/>
          <ac:spMkLst>
            <pc:docMk/>
            <pc:sldMk cId="1560462047" sldId="337"/>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278842" cy="344091"/>
          </a:xfrm>
          <a:prstGeom prst="rect">
            <a:avLst/>
          </a:prstGeom>
        </p:spPr>
        <p:txBody>
          <a:bodyPr vert="horz" lIns="91440" tIns="45720" rIns="91440" bIns="45720" rtlCol="0"/>
          <a:lstStyle>
            <a:lvl1pPr algn="l">
              <a:defRPr sz="1200"/>
            </a:lvl1pPr>
          </a:lstStyle>
          <a:p>
            <a:endParaRPr lang="fr-BE"/>
          </a:p>
        </p:txBody>
      </p:sp>
      <p:sp>
        <p:nvSpPr>
          <p:cNvPr id="3" name="Date Placeholder 2"/>
          <p:cNvSpPr>
            <a:spLocks noGrp="1"/>
          </p:cNvSpPr>
          <p:nvPr>
            <p:ph type="dt" idx="1"/>
          </p:nvPr>
        </p:nvSpPr>
        <p:spPr>
          <a:xfrm>
            <a:off x="5593123" y="1"/>
            <a:ext cx="4278842" cy="344091"/>
          </a:xfrm>
          <a:prstGeom prst="rect">
            <a:avLst/>
          </a:prstGeom>
        </p:spPr>
        <p:txBody>
          <a:bodyPr vert="horz" lIns="91440" tIns="45720" rIns="91440" bIns="45720" rtlCol="0"/>
          <a:lstStyle>
            <a:lvl1pPr algn="r">
              <a:defRPr sz="1200"/>
            </a:lvl1pPr>
          </a:lstStyle>
          <a:p>
            <a:fld id="{4CB81572-0501-4B64-A79C-38FB8B090773}" type="datetimeFigureOut">
              <a:rPr lang="fr-BE" smtClean="0"/>
              <a:t>31-12-23</a:t>
            </a:fld>
            <a:endParaRPr lang="fr-BE"/>
          </a:p>
        </p:txBody>
      </p:sp>
      <p:sp>
        <p:nvSpPr>
          <p:cNvPr id="4" name="Slide Image Placeholder 3"/>
          <p:cNvSpPr>
            <a:spLocks noGrp="1" noRot="1" noChangeAspect="1"/>
          </p:cNvSpPr>
          <p:nvPr>
            <p:ph type="sldImg" idx="2"/>
          </p:nvPr>
        </p:nvSpPr>
        <p:spPr>
          <a:xfrm>
            <a:off x="3394075" y="857250"/>
            <a:ext cx="3086100" cy="2314575"/>
          </a:xfrm>
          <a:prstGeom prst="rect">
            <a:avLst/>
          </a:prstGeom>
          <a:noFill/>
          <a:ln w="12700">
            <a:solidFill>
              <a:prstClr val="black"/>
            </a:solidFill>
          </a:ln>
        </p:spPr>
        <p:txBody>
          <a:bodyPr vert="horz" lIns="91440" tIns="45720" rIns="91440" bIns="45720" rtlCol="0" anchor="ctr"/>
          <a:lstStyle/>
          <a:p>
            <a:endParaRPr lang="fr-BE"/>
          </a:p>
        </p:txBody>
      </p:sp>
      <p:sp>
        <p:nvSpPr>
          <p:cNvPr id="5" name="Notes Placeholder 4"/>
          <p:cNvSpPr>
            <a:spLocks noGrp="1"/>
          </p:cNvSpPr>
          <p:nvPr>
            <p:ph type="body" sz="quarter" idx="3"/>
          </p:nvPr>
        </p:nvSpPr>
        <p:spPr>
          <a:xfrm>
            <a:off x="987425" y="3300412"/>
            <a:ext cx="7899400" cy="2700338"/>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BE"/>
          </a:p>
        </p:txBody>
      </p:sp>
      <p:sp>
        <p:nvSpPr>
          <p:cNvPr id="6" name="Footer Placeholder 5"/>
          <p:cNvSpPr>
            <a:spLocks noGrp="1"/>
          </p:cNvSpPr>
          <p:nvPr>
            <p:ph type="ftr" sz="quarter" idx="4"/>
          </p:nvPr>
        </p:nvSpPr>
        <p:spPr>
          <a:xfrm>
            <a:off x="0" y="6513910"/>
            <a:ext cx="4278842" cy="344090"/>
          </a:xfrm>
          <a:prstGeom prst="rect">
            <a:avLst/>
          </a:prstGeom>
        </p:spPr>
        <p:txBody>
          <a:bodyPr vert="horz" lIns="91440" tIns="45720" rIns="91440" bIns="45720" rtlCol="0" anchor="b"/>
          <a:lstStyle>
            <a:lvl1pPr algn="l">
              <a:defRPr sz="1200"/>
            </a:lvl1pPr>
          </a:lstStyle>
          <a:p>
            <a:endParaRPr lang="fr-BE"/>
          </a:p>
        </p:txBody>
      </p:sp>
      <p:sp>
        <p:nvSpPr>
          <p:cNvPr id="7" name="Slide Number Placeholder 6"/>
          <p:cNvSpPr>
            <a:spLocks noGrp="1"/>
          </p:cNvSpPr>
          <p:nvPr>
            <p:ph type="sldNum" sz="quarter" idx="5"/>
          </p:nvPr>
        </p:nvSpPr>
        <p:spPr>
          <a:xfrm>
            <a:off x="5593123" y="6513910"/>
            <a:ext cx="4278842" cy="344090"/>
          </a:xfrm>
          <a:prstGeom prst="rect">
            <a:avLst/>
          </a:prstGeom>
        </p:spPr>
        <p:txBody>
          <a:bodyPr vert="horz" lIns="91440" tIns="45720" rIns="91440" bIns="45720" rtlCol="0" anchor="b"/>
          <a:lstStyle>
            <a:lvl1pPr algn="r">
              <a:defRPr sz="1200"/>
            </a:lvl1pPr>
          </a:lstStyle>
          <a:p>
            <a:fld id="{8B9B16E7-2973-487A-B1FF-BEC71F2C0C02}" type="slidenum">
              <a:rPr lang="fr-BE" smtClean="0"/>
              <a:t>‹#›</a:t>
            </a:fld>
            <a:endParaRPr lang="fr-BE"/>
          </a:p>
        </p:txBody>
      </p:sp>
    </p:spTree>
    <p:extLst>
      <p:ext uri="{BB962C8B-B14F-4D97-AF65-F5344CB8AC3E}">
        <p14:creationId xmlns:p14="http://schemas.microsoft.com/office/powerpoint/2010/main" val="13573406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94075" y="857250"/>
            <a:ext cx="3086100" cy="2314575"/>
          </a:xfrm>
        </p:spPr>
      </p:sp>
      <p:sp>
        <p:nvSpPr>
          <p:cNvPr id="3" name="Notes Placeholder 2"/>
          <p:cNvSpPr>
            <a:spLocks noGrp="1"/>
          </p:cNvSpPr>
          <p:nvPr>
            <p:ph type="body" idx="1"/>
          </p:nvPr>
        </p:nvSpPr>
        <p:spPr/>
        <p:txBody>
          <a:bodyPr/>
          <a:lstStyle/>
          <a:p>
            <a:r>
              <a:rPr lang="en-BE"/>
              <a:t>Voorbeeld van het resultaat</a:t>
            </a:r>
            <a:r>
              <a:rPr lang="en-BE" baseline="0"/>
              <a:t> van de</a:t>
            </a:r>
            <a:r>
              <a:rPr lang="en-BE"/>
              <a:t> informatievergaringsfase</a:t>
            </a:r>
            <a:endParaRPr lang="fr-BE"/>
          </a:p>
        </p:txBody>
      </p:sp>
      <p:sp>
        <p:nvSpPr>
          <p:cNvPr id="4" name="Slide Number Placeholder 3"/>
          <p:cNvSpPr>
            <a:spLocks noGrp="1"/>
          </p:cNvSpPr>
          <p:nvPr>
            <p:ph type="sldNum" sz="quarter" idx="10"/>
          </p:nvPr>
        </p:nvSpPr>
        <p:spPr/>
        <p:txBody>
          <a:bodyPr/>
          <a:lstStyle/>
          <a:p>
            <a:fld id="{8B9B16E7-2973-487A-B1FF-BEC71F2C0C02}" type="slidenum">
              <a:rPr lang="fr-BE" smtClean="0"/>
              <a:t>2</a:t>
            </a:fld>
            <a:endParaRPr lang="fr-BE"/>
          </a:p>
        </p:txBody>
      </p:sp>
    </p:spTree>
    <p:extLst>
      <p:ext uri="{BB962C8B-B14F-4D97-AF65-F5344CB8AC3E}">
        <p14:creationId xmlns:p14="http://schemas.microsoft.com/office/powerpoint/2010/main" val="19092252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94075" y="857250"/>
            <a:ext cx="3086100" cy="2314575"/>
          </a:xfrm>
        </p:spPr>
      </p:sp>
      <p:sp>
        <p:nvSpPr>
          <p:cNvPr id="3" name="Notes Placeholder 2"/>
          <p:cNvSpPr>
            <a:spLocks noGrp="1"/>
          </p:cNvSpPr>
          <p:nvPr>
            <p:ph type="body" idx="1"/>
          </p:nvPr>
        </p:nvSpPr>
        <p:spPr/>
        <p:txBody>
          <a:bodyPr/>
          <a:lstStyle/>
          <a:p>
            <a:r>
              <a:rPr lang="en-BE" dirty="0"/>
              <a:t>Voorstelling + uitleg enkelwaardig</a:t>
            </a:r>
            <a:r>
              <a:rPr lang="en-BE" baseline="0" dirty="0"/>
              <a:t> vs meerwaardige attributen</a:t>
            </a:r>
          </a:p>
        </p:txBody>
      </p:sp>
      <p:sp>
        <p:nvSpPr>
          <p:cNvPr id="4" name="Slide Number Placeholder 3"/>
          <p:cNvSpPr>
            <a:spLocks noGrp="1"/>
          </p:cNvSpPr>
          <p:nvPr>
            <p:ph type="sldNum" sz="quarter" idx="10"/>
          </p:nvPr>
        </p:nvSpPr>
        <p:spPr/>
        <p:txBody>
          <a:bodyPr/>
          <a:lstStyle/>
          <a:p>
            <a:fld id="{8B9B16E7-2973-487A-B1FF-BEC71F2C0C02}" type="slidenum">
              <a:rPr lang="fr-BE" smtClean="0"/>
              <a:t>3</a:t>
            </a:fld>
            <a:endParaRPr lang="fr-BE"/>
          </a:p>
        </p:txBody>
      </p:sp>
    </p:spTree>
    <p:extLst>
      <p:ext uri="{BB962C8B-B14F-4D97-AF65-F5344CB8AC3E}">
        <p14:creationId xmlns:p14="http://schemas.microsoft.com/office/powerpoint/2010/main" val="42881650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94075" y="857250"/>
            <a:ext cx="3086100" cy="2314575"/>
          </a:xfrm>
        </p:spPr>
      </p:sp>
      <p:sp>
        <p:nvSpPr>
          <p:cNvPr id="3" name="Notes Placeholder 2"/>
          <p:cNvSpPr>
            <a:spLocks noGrp="1"/>
          </p:cNvSpPr>
          <p:nvPr>
            <p:ph type="body" idx="1"/>
          </p:nvPr>
        </p:nvSpPr>
        <p:spPr/>
        <p:txBody>
          <a:bodyPr/>
          <a:lstStyle/>
          <a:p>
            <a:r>
              <a:rPr lang="en-BE"/>
              <a:t>Voorstelling + uitleg enkelvoudige + samengestelde</a:t>
            </a:r>
            <a:r>
              <a:rPr lang="en-BE" baseline="0"/>
              <a:t> attributen</a:t>
            </a:r>
            <a:endParaRPr lang="fr-BE"/>
          </a:p>
        </p:txBody>
      </p:sp>
      <p:sp>
        <p:nvSpPr>
          <p:cNvPr id="4" name="Slide Number Placeholder 3"/>
          <p:cNvSpPr>
            <a:spLocks noGrp="1"/>
          </p:cNvSpPr>
          <p:nvPr>
            <p:ph type="sldNum" sz="quarter" idx="10"/>
          </p:nvPr>
        </p:nvSpPr>
        <p:spPr/>
        <p:txBody>
          <a:bodyPr/>
          <a:lstStyle/>
          <a:p>
            <a:fld id="{8B9B16E7-2973-487A-B1FF-BEC71F2C0C02}" type="slidenum">
              <a:rPr lang="fr-BE" smtClean="0"/>
              <a:t>4</a:t>
            </a:fld>
            <a:endParaRPr lang="fr-BE"/>
          </a:p>
        </p:txBody>
      </p:sp>
    </p:spTree>
    <p:extLst>
      <p:ext uri="{BB962C8B-B14F-4D97-AF65-F5344CB8AC3E}">
        <p14:creationId xmlns:p14="http://schemas.microsoft.com/office/powerpoint/2010/main" val="3648925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94075" y="857250"/>
            <a:ext cx="3086100" cy="2314575"/>
          </a:xfrm>
        </p:spPr>
      </p:sp>
      <p:sp>
        <p:nvSpPr>
          <p:cNvPr id="3" name="Notes Placeholder 2"/>
          <p:cNvSpPr>
            <a:spLocks noGrp="1"/>
          </p:cNvSpPr>
          <p:nvPr>
            <p:ph type="body" idx="1"/>
          </p:nvPr>
        </p:nvSpPr>
        <p:spPr/>
        <p:txBody>
          <a:bodyPr/>
          <a:lstStyle/>
          <a:p>
            <a:r>
              <a:rPr lang="en-BE"/>
              <a:t>Voorstelling + uitleg afgeleid attribuut</a:t>
            </a:r>
            <a:endParaRPr lang="fr-BE"/>
          </a:p>
        </p:txBody>
      </p:sp>
      <p:sp>
        <p:nvSpPr>
          <p:cNvPr id="4" name="Slide Number Placeholder 3"/>
          <p:cNvSpPr>
            <a:spLocks noGrp="1"/>
          </p:cNvSpPr>
          <p:nvPr>
            <p:ph type="sldNum" sz="quarter" idx="10"/>
          </p:nvPr>
        </p:nvSpPr>
        <p:spPr/>
        <p:txBody>
          <a:bodyPr/>
          <a:lstStyle/>
          <a:p>
            <a:fld id="{8B9B16E7-2973-487A-B1FF-BEC71F2C0C02}" type="slidenum">
              <a:rPr lang="fr-BE" smtClean="0"/>
              <a:t>5</a:t>
            </a:fld>
            <a:endParaRPr lang="fr-BE"/>
          </a:p>
        </p:txBody>
      </p:sp>
    </p:spTree>
    <p:extLst>
      <p:ext uri="{BB962C8B-B14F-4D97-AF65-F5344CB8AC3E}">
        <p14:creationId xmlns:p14="http://schemas.microsoft.com/office/powerpoint/2010/main" val="4648375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ED8E9A5-DF71-49A3-A078-E78B1EC9C78C}" type="datetime1">
              <a:rPr lang="en-US" smtClean="0"/>
              <a:t>12/31/2023</a:t>
            </a:fld>
            <a:endParaRPr lang="fr-BE"/>
          </a:p>
        </p:txBody>
      </p:sp>
      <p:sp>
        <p:nvSpPr>
          <p:cNvPr id="5" name="Footer Placeholder 4"/>
          <p:cNvSpPr>
            <a:spLocks noGrp="1"/>
          </p:cNvSpPr>
          <p:nvPr>
            <p:ph type="ftr" sz="quarter" idx="11"/>
          </p:nvPr>
        </p:nvSpPr>
        <p:spPr/>
        <p:txBody>
          <a:bodyPr/>
          <a:lstStyle/>
          <a:p>
            <a:r>
              <a:rPr lang="fr-BE"/>
              <a:t>Conceptueel ontwerp - Attributen</a:t>
            </a:r>
          </a:p>
        </p:txBody>
      </p:sp>
      <p:sp>
        <p:nvSpPr>
          <p:cNvPr id="6" name="Slide Number Placeholder 5"/>
          <p:cNvSpPr>
            <a:spLocks noGrp="1"/>
          </p:cNvSpPr>
          <p:nvPr>
            <p:ph type="sldNum" sz="quarter" idx="12"/>
          </p:nvPr>
        </p:nvSpPr>
        <p:spPr/>
        <p:txBody>
          <a:bodyPr/>
          <a:lstStyle/>
          <a:p>
            <a:fld id="{4552FF5A-A0C4-4C40-8618-DBA896236EBF}" type="slidenum">
              <a:rPr lang="fr-BE" smtClean="0"/>
              <a:t>‹#›</a:t>
            </a:fld>
            <a:endParaRPr lang="fr-BE"/>
          </a:p>
        </p:txBody>
      </p:sp>
    </p:spTree>
    <p:extLst>
      <p:ext uri="{BB962C8B-B14F-4D97-AF65-F5344CB8AC3E}">
        <p14:creationId xmlns:p14="http://schemas.microsoft.com/office/powerpoint/2010/main" val="33050912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DA88EAB-AB78-4273-9F21-B6199A1216AD}" type="datetime1">
              <a:rPr lang="en-US" smtClean="0"/>
              <a:t>12/31/2023</a:t>
            </a:fld>
            <a:endParaRPr lang="fr-BE"/>
          </a:p>
        </p:txBody>
      </p:sp>
      <p:sp>
        <p:nvSpPr>
          <p:cNvPr id="5" name="Footer Placeholder 4"/>
          <p:cNvSpPr>
            <a:spLocks noGrp="1"/>
          </p:cNvSpPr>
          <p:nvPr>
            <p:ph type="ftr" sz="quarter" idx="11"/>
          </p:nvPr>
        </p:nvSpPr>
        <p:spPr/>
        <p:txBody>
          <a:bodyPr/>
          <a:lstStyle/>
          <a:p>
            <a:r>
              <a:rPr lang="fr-BE"/>
              <a:t>Conceptueel ontwerp - Attributen</a:t>
            </a:r>
          </a:p>
        </p:txBody>
      </p:sp>
      <p:sp>
        <p:nvSpPr>
          <p:cNvPr id="6" name="Slide Number Placeholder 5"/>
          <p:cNvSpPr>
            <a:spLocks noGrp="1"/>
          </p:cNvSpPr>
          <p:nvPr>
            <p:ph type="sldNum" sz="quarter" idx="12"/>
          </p:nvPr>
        </p:nvSpPr>
        <p:spPr/>
        <p:txBody>
          <a:bodyPr/>
          <a:lstStyle/>
          <a:p>
            <a:fld id="{4552FF5A-A0C4-4C40-8618-DBA896236EBF}" type="slidenum">
              <a:rPr lang="fr-BE" smtClean="0"/>
              <a:t>‹#›</a:t>
            </a:fld>
            <a:endParaRPr lang="fr-BE"/>
          </a:p>
        </p:txBody>
      </p:sp>
    </p:spTree>
    <p:extLst>
      <p:ext uri="{BB962C8B-B14F-4D97-AF65-F5344CB8AC3E}">
        <p14:creationId xmlns:p14="http://schemas.microsoft.com/office/powerpoint/2010/main" val="13880401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E5A7AEA-BB87-4E9A-81B7-348FF5D992FD}" type="datetime1">
              <a:rPr lang="en-US" smtClean="0"/>
              <a:t>12/31/2023</a:t>
            </a:fld>
            <a:endParaRPr lang="fr-BE"/>
          </a:p>
        </p:txBody>
      </p:sp>
      <p:sp>
        <p:nvSpPr>
          <p:cNvPr id="5" name="Footer Placeholder 4"/>
          <p:cNvSpPr>
            <a:spLocks noGrp="1"/>
          </p:cNvSpPr>
          <p:nvPr>
            <p:ph type="ftr" sz="quarter" idx="11"/>
          </p:nvPr>
        </p:nvSpPr>
        <p:spPr/>
        <p:txBody>
          <a:bodyPr/>
          <a:lstStyle/>
          <a:p>
            <a:r>
              <a:rPr lang="fr-BE"/>
              <a:t>Conceptueel ontwerp - Attributen</a:t>
            </a:r>
          </a:p>
        </p:txBody>
      </p:sp>
      <p:sp>
        <p:nvSpPr>
          <p:cNvPr id="6" name="Slide Number Placeholder 5"/>
          <p:cNvSpPr>
            <a:spLocks noGrp="1"/>
          </p:cNvSpPr>
          <p:nvPr>
            <p:ph type="sldNum" sz="quarter" idx="12"/>
          </p:nvPr>
        </p:nvSpPr>
        <p:spPr/>
        <p:txBody>
          <a:bodyPr/>
          <a:lstStyle/>
          <a:p>
            <a:fld id="{4552FF5A-A0C4-4C40-8618-DBA896236EBF}" type="slidenum">
              <a:rPr lang="fr-BE" smtClean="0"/>
              <a:t>‹#›</a:t>
            </a:fld>
            <a:endParaRPr lang="fr-BE"/>
          </a:p>
        </p:txBody>
      </p:sp>
    </p:spTree>
    <p:extLst>
      <p:ext uri="{BB962C8B-B14F-4D97-AF65-F5344CB8AC3E}">
        <p14:creationId xmlns:p14="http://schemas.microsoft.com/office/powerpoint/2010/main" val="5226038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2EA1124-41DD-4700-9554-C31880637A50}" type="datetime1">
              <a:rPr lang="en-US" smtClean="0"/>
              <a:t>12/31/2023</a:t>
            </a:fld>
            <a:endParaRPr lang="fr-BE"/>
          </a:p>
        </p:txBody>
      </p:sp>
      <p:sp>
        <p:nvSpPr>
          <p:cNvPr id="5" name="Footer Placeholder 4"/>
          <p:cNvSpPr>
            <a:spLocks noGrp="1"/>
          </p:cNvSpPr>
          <p:nvPr>
            <p:ph type="ftr" sz="quarter" idx="11"/>
          </p:nvPr>
        </p:nvSpPr>
        <p:spPr/>
        <p:txBody>
          <a:bodyPr/>
          <a:lstStyle/>
          <a:p>
            <a:r>
              <a:rPr lang="fr-BE"/>
              <a:t>Conceptueel ontwerp - Attributen</a:t>
            </a:r>
          </a:p>
        </p:txBody>
      </p:sp>
      <p:sp>
        <p:nvSpPr>
          <p:cNvPr id="6" name="Slide Number Placeholder 5"/>
          <p:cNvSpPr>
            <a:spLocks noGrp="1"/>
          </p:cNvSpPr>
          <p:nvPr>
            <p:ph type="sldNum" sz="quarter" idx="12"/>
          </p:nvPr>
        </p:nvSpPr>
        <p:spPr/>
        <p:txBody>
          <a:bodyPr/>
          <a:lstStyle/>
          <a:p>
            <a:fld id="{4552FF5A-A0C4-4C40-8618-DBA896236EBF}" type="slidenum">
              <a:rPr lang="fr-BE" smtClean="0"/>
              <a:t>‹#›</a:t>
            </a:fld>
            <a:endParaRPr lang="fr-BE"/>
          </a:p>
        </p:txBody>
      </p:sp>
    </p:spTree>
    <p:extLst>
      <p:ext uri="{BB962C8B-B14F-4D97-AF65-F5344CB8AC3E}">
        <p14:creationId xmlns:p14="http://schemas.microsoft.com/office/powerpoint/2010/main" val="39303663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2CC5A70-0A19-40AD-8FD6-C6097F5AF4E5}" type="datetime1">
              <a:rPr lang="en-US" smtClean="0"/>
              <a:t>12/31/2023</a:t>
            </a:fld>
            <a:endParaRPr lang="fr-BE"/>
          </a:p>
        </p:txBody>
      </p:sp>
      <p:sp>
        <p:nvSpPr>
          <p:cNvPr id="5" name="Footer Placeholder 4"/>
          <p:cNvSpPr>
            <a:spLocks noGrp="1"/>
          </p:cNvSpPr>
          <p:nvPr>
            <p:ph type="ftr" sz="quarter" idx="11"/>
          </p:nvPr>
        </p:nvSpPr>
        <p:spPr/>
        <p:txBody>
          <a:bodyPr/>
          <a:lstStyle/>
          <a:p>
            <a:r>
              <a:rPr lang="fr-BE"/>
              <a:t>Conceptueel ontwerp - Attributen</a:t>
            </a:r>
          </a:p>
        </p:txBody>
      </p:sp>
      <p:sp>
        <p:nvSpPr>
          <p:cNvPr id="6" name="Slide Number Placeholder 5"/>
          <p:cNvSpPr>
            <a:spLocks noGrp="1"/>
          </p:cNvSpPr>
          <p:nvPr>
            <p:ph type="sldNum" sz="quarter" idx="12"/>
          </p:nvPr>
        </p:nvSpPr>
        <p:spPr/>
        <p:txBody>
          <a:bodyPr/>
          <a:lstStyle/>
          <a:p>
            <a:fld id="{4552FF5A-A0C4-4C40-8618-DBA896236EBF}" type="slidenum">
              <a:rPr lang="fr-BE" smtClean="0"/>
              <a:t>‹#›</a:t>
            </a:fld>
            <a:endParaRPr lang="fr-BE"/>
          </a:p>
        </p:txBody>
      </p:sp>
    </p:spTree>
    <p:extLst>
      <p:ext uri="{BB962C8B-B14F-4D97-AF65-F5344CB8AC3E}">
        <p14:creationId xmlns:p14="http://schemas.microsoft.com/office/powerpoint/2010/main" val="4071186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56FAC38-4583-4AC3-BF70-C040137802BF}" type="datetime1">
              <a:rPr lang="en-US" smtClean="0"/>
              <a:t>12/31/2023</a:t>
            </a:fld>
            <a:endParaRPr lang="fr-BE"/>
          </a:p>
        </p:txBody>
      </p:sp>
      <p:sp>
        <p:nvSpPr>
          <p:cNvPr id="6" name="Footer Placeholder 5"/>
          <p:cNvSpPr>
            <a:spLocks noGrp="1"/>
          </p:cNvSpPr>
          <p:nvPr>
            <p:ph type="ftr" sz="quarter" idx="11"/>
          </p:nvPr>
        </p:nvSpPr>
        <p:spPr/>
        <p:txBody>
          <a:bodyPr/>
          <a:lstStyle/>
          <a:p>
            <a:r>
              <a:rPr lang="fr-BE"/>
              <a:t>Conceptueel ontwerp - Attributen</a:t>
            </a:r>
          </a:p>
        </p:txBody>
      </p:sp>
      <p:sp>
        <p:nvSpPr>
          <p:cNvPr id="7" name="Slide Number Placeholder 6"/>
          <p:cNvSpPr>
            <a:spLocks noGrp="1"/>
          </p:cNvSpPr>
          <p:nvPr>
            <p:ph type="sldNum" sz="quarter" idx="12"/>
          </p:nvPr>
        </p:nvSpPr>
        <p:spPr/>
        <p:txBody>
          <a:bodyPr/>
          <a:lstStyle/>
          <a:p>
            <a:fld id="{4552FF5A-A0C4-4C40-8618-DBA896236EBF}" type="slidenum">
              <a:rPr lang="fr-BE" smtClean="0"/>
              <a:t>‹#›</a:t>
            </a:fld>
            <a:endParaRPr lang="fr-BE"/>
          </a:p>
        </p:txBody>
      </p:sp>
    </p:spTree>
    <p:extLst>
      <p:ext uri="{BB962C8B-B14F-4D97-AF65-F5344CB8AC3E}">
        <p14:creationId xmlns:p14="http://schemas.microsoft.com/office/powerpoint/2010/main" val="39719945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26D958B-635E-4B4A-8292-B4D7FF3ACB99}" type="datetime1">
              <a:rPr lang="en-US" smtClean="0"/>
              <a:t>12/31/2023</a:t>
            </a:fld>
            <a:endParaRPr lang="fr-BE"/>
          </a:p>
        </p:txBody>
      </p:sp>
      <p:sp>
        <p:nvSpPr>
          <p:cNvPr id="8" name="Footer Placeholder 7"/>
          <p:cNvSpPr>
            <a:spLocks noGrp="1"/>
          </p:cNvSpPr>
          <p:nvPr>
            <p:ph type="ftr" sz="quarter" idx="11"/>
          </p:nvPr>
        </p:nvSpPr>
        <p:spPr/>
        <p:txBody>
          <a:bodyPr/>
          <a:lstStyle/>
          <a:p>
            <a:r>
              <a:rPr lang="fr-BE"/>
              <a:t>Conceptueel ontwerp - Attributen</a:t>
            </a:r>
          </a:p>
        </p:txBody>
      </p:sp>
      <p:sp>
        <p:nvSpPr>
          <p:cNvPr id="9" name="Slide Number Placeholder 8"/>
          <p:cNvSpPr>
            <a:spLocks noGrp="1"/>
          </p:cNvSpPr>
          <p:nvPr>
            <p:ph type="sldNum" sz="quarter" idx="12"/>
          </p:nvPr>
        </p:nvSpPr>
        <p:spPr/>
        <p:txBody>
          <a:bodyPr/>
          <a:lstStyle/>
          <a:p>
            <a:fld id="{4552FF5A-A0C4-4C40-8618-DBA896236EBF}" type="slidenum">
              <a:rPr lang="fr-BE" smtClean="0"/>
              <a:t>‹#›</a:t>
            </a:fld>
            <a:endParaRPr lang="fr-BE"/>
          </a:p>
        </p:txBody>
      </p:sp>
    </p:spTree>
    <p:extLst>
      <p:ext uri="{BB962C8B-B14F-4D97-AF65-F5344CB8AC3E}">
        <p14:creationId xmlns:p14="http://schemas.microsoft.com/office/powerpoint/2010/main" val="3777824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939DB4F-B96B-482C-9C3B-A97A34FF743F}" type="datetime1">
              <a:rPr lang="en-US" smtClean="0"/>
              <a:t>12/31/2023</a:t>
            </a:fld>
            <a:endParaRPr lang="fr-BE"/>
          </a:p>
        </p:txBody>
      </p:sp>
      <p:sp>
        <p:nvSpPr>
          <p:cNvPr id="4" name="Footer Placeholder 3"/>
          <p:cNvSpPr>
            <a:spLocks noGrp="1"/>
          </p:cNvSpPr>
          <p:nvPr>
            <p:ph type="ftr" sz="quarter" idx="11"/>
          </p:nvPr>
        </p:nvSpPr>
        <p:spPr/>
        <p:txBody>
          <a:bodyPr/>
          <a:lstStyle/>
          <a:p>
            <a:r>
              <a:rPr lang="fr-BE"/>
              <a:t>Conceptueel ontwerp - Attributen</a:t>
            </a:r>
          </a:p>
        </p:txBody>
      </p:sp>
      <p:sp>
        <p:nvSpPr>
          <p:cNvPr id="5" name="Slide Number Placeholder 4"/>
          <p:cNvSpPr>
            <a:spLocks noGrp="1"/>
          </p:cNvSpPr>
          <p:nvPr>
            <p:ph type="sldNum" sz="quarter" idx="12"/>
          </p:nvPr>
        </p:nvSpPr>
        <p:spPr/>
        <p:txBody>
          <a:bodyPr/>
          <a:lstStyle/>
          <a:p>
            <a:fld id="{4552FF5A-A0C4-4C40-8618-DBA896236EBF}" type="slidenum">
              <a:rPr lang="fr-BE" smtClean="0"/>
              <a:t>‹#›</a:t>
            </a:fld>
            <a:endParaRPr lang="fr-BE"/>
          </a:p>
        </p:txBody>
      </p:sp>
    </p:spTree>
    <p:extLst>
      <p:ext uri="{BB962C8B-B14F-4D97-AF65-F5344CB8AC3E}">
        <p14:creationId xmlns:p14="http://schemas.microsoft.com/office/powerpoint/2010/main" val="35078747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FC64E3-437F-407E-8CE8-770459B8D763}" type="datetime1">
              <a:rPr lang="en-US" smtClean="0"/>
              <a:t>12/31/2023</a:t>
            </a:fld>
            <a:endParaRPr lang="fr-BE"/>
          </a:p>
        </p:txBody>
      </p:sp>
      <p:sp>
        <p:nvSpPr>
          <p:cNvPr id="3" name="Footer Placeholder 2"/>
          <p:cNvSpPr>
            <a:spLocks noGrp="1"/>
          </p:cNvSpPr>
          <p:nvPr>
            <p:ph type="ftr" sz="quarter" idx="11"/>
          </p:nvPr>
        </p:nvSpPr>
        <p:spPr/>
        <p:txBody>
          <a:bodyPr/>
          <a:lstStyle/>
          <a:p>
            <a:r>
              <a:rPr lang="fr-BE"/>
              <a:t>Conceptueel ontwerp - Attributen</a:t>
            </a:r>
          </a:p>
        </p:txBody>
      </p:sp>
      <p:sp>
        <p:nvSpPr>
          <p:cNvPr id="4" name="Slide Number Placeholder 3"/>
          <p:cNvSpPr>
            <a:spLocks noGrp="1"/>
          </p:cNvSpPr>
          <p:nvPr>
            <p:ph type="sldNum" sz="quarter" idx="12"/>
          </p:nvPr>
        </p:nvSpPr>
        <p:spPr/>
        <p:txBody>
          <a:bodyPr/>
          <a:lstStyle/>
          <a:p>
            <a:fld id="{4552FF5A-A0C4-4C40-8618-DBA896236EBF}" type="slidenum">
              <a:rPr lang="fr-BE" smtClean="0"/>
              <a:t>‹#›</a:t>
            </a:fld>
            <a:endParaRPr lang="fr-BE"/>
          </a:p>
        </p:txBody>
      </p:sp>
    </p:spTree>
    <p:extLst>
      <p:ext uri="{BB962C8B-B14F-4D97-AF65-F5344CB8AC3E}">
        <p14:creationId xmlns:p14="http://schemas.microsoft.com/office/powerpoint/2010/main" val="22459176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9C3496C-E1B5-4C59-8812-54160649AFDC}" type="datetime1">
              <a:rPr lang="en-US" smtClean="0"/>
              <a:t>12/31/2023</a:t>
            </a:fld>
            <a:endParaRPr lang="fr-BE"/>
          </a:p>
        </p:txBody>
      </p:sp>
      <p:sp>
        <p:nvSpPr>
          <p:cNvPr id="6" name="Footer Placeholder 5"/>
          <p:cNvSpPr>
            <a:spLocks noGrp="1"/>
          </p:cNvSpPr>
          <p:nvPr>
            <p:ph type="ftr" sz="quarter" idx="11"/>
          </p:nvPr>
        </p:nvSpPr>
        <p:spPr/>
        <p:txBody>
          <a:bodyPr/>
          <a:lstStyle/>
          <a:p>
            <a:r>
              <a:rPr lang="fr-BE"/>
              <a:t>Conceptueel ontwerp - Attributen</a:t>
            </a:r>
          </a:p>
        </p:txBody>
      </p:sp>
      <p:sp>
        <p:nvSpPr>
          <p:cNvPr id="7" name="Slide Number Placeholder 6"/>
          <p:cNvSpPr>
            <a:spLocks noGrp="1"/>
          </p:cNvSpPr>
          <p:nvPr>
            <p:ph type="sldNum" sz="quarter" idx="12"/>
          </p:nvPr>
        </p:nvSpPr>
        <p:spPr/>
        <p:txBody>
          <a:bodyPr/>
          <a:lstStyle/>
          <a:p>
            <a:fld id="{4552FF5A-A0C4-4C40-8618-DBA896236EBF}" type="slidenum">
              <a:rPr lang="fr-BE" smtClean="0"/>
              <a:t>‹#›</a:t>
            </a:fld>
            <a:endParaRPr lang="fr-BE"/>
          </a:p>
        </p:txBody>
      </p:sp>
    </p:spTree>
    <p:extLst>
      <p:ext uri="{BB962C8B-B14F-4D97-AF65-F5344CB8AC3E}">
        <p14:creationId xmlns:p14="http://schemas.microsoft.com/office/powerpoint/2010/main" val="22097423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4F23819-5763-444A-BB04-6468B8B58EAD}" type="datetime1">
              <a:rPr lang="en-US" smtClean="0"/>
              <a:t>12/31/2023</a:t>
            </a:fld>
            <a:endParaRPr lang="fr-BE"/>
          </a:p>
        </p:txBody>
      </p:sp>
      <p:sp>
        <p:nvSpPr>
          <p:cNvPr id="6" name="Footer Placeholder 5"/>
          <p:cNvSpPr>
            <a:spLocks noGrp="1"/>
          </p:cNvSpPr>
          <p:nvPr>
            <p:ph type="ftr" sz="quarter" idx="11"/>
          </p:nvPr>
        </p:nvSpPr>
        <p:spPr/>
        <p:txBody>
          <a:bodyPr/>
          <a:lstStyle/>
          <a:p>
            <a:r>
              <a:rPr lang="fr-BE"/>
              <a:t>Conceptueel ontwerp - Attributen</a:t>
            </a:r>
          </a:p>
        </p:txBody>
      </p:sp>
      <p:sp>
        <p:nvSpPr>
          <p:cNvPr id="7" name="Slide Number Placeholder 6"/>
          <p:cNvSpPr>
            <a:spLocks noGrp="1"/>
          </p:cNvSpPr>
          <p:nvPr>
            <p:ph type="sldNum" sz="quarter" idx="12"/>
          </p:nvPr>
        </p:nvSpPr>
        <p:spPr/>
        <p:txBody>
          <a:bodyPr/>
          <a:lstStyle/>
          <a:p>
            <a:fld id="{4552FF5A-A0C4-4C40-8618-DBA896236EBF}" type="slidenum">
              <a:rPr lang="fr-BE" smtClean="0"/>
              <a:t>‹#›</a:t>
            </a:fld>
            <a:endParaRPr lang="fr-BE"/>
          </a:p>
        </p:txBody>
      </p:sp>
    </p:spTree>
    <p:extLst>
      <p:ext uri="{BB962C8B-B14F-4D97-AF65-F5344CB8AC3E}">
        <p14:creationId xmlns:p14="http://schemas.microsoft.com/office/powerpoint/2010/main" val="31349401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523972-C41E-4A3C-80D5-9F504A4E85AD}" type="datetime1">
              <a:rPr lang="en-US" smtClean="0"/>
              <a:t>12/31/2023</a:t>
            </a:fld>
            <a:endParaRPr lang="fr-BE"/>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r-BE"/>
              <a:t>Conceptueel ontwerp - Attributen</a:t>
            </a: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52FF5A-A0C4-4C40-8618-DBA896236EBF}" type="slidenum">
              <a:rPr lang="fr-BE" smtClean="0"/>
              <a:t>‹#›</a:t>
            </a:fld>
            <a:endParaRPr lang="fr-BE"/>
          </a:p>
        </p:txBody>
      </p:sp>
    </p:spTree>
    <p:extLst>
      <p:ext uri="{BB962C8B-B14F-4D97-AF65-F5344CB8AC3E}">
        <p14:creationId xmlns:p14="http://schemas.microsoft.com/office/powerpoint/2010/main" val="7748909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BE"/>
              <a:t>Databanken</a:t>
            </a:r>
            <a:endParaRPr lang="fr-BE"/>
          </a:p>
        </p:txBody>
      </p:sp>
      <p:sp>
        <p:nvSpPr>
          <p:cNvPr id="3" name="Subtitle 2"/>
          <p:cNvSpPr>
            <a:spLocks noGrp="1"/>
          </p:cNvSpPr>
          <p:nvPr>
            <p:ph type="subTitle" idx="1"/>
          </p:nvPr>
        </p:nvSpPr>
        <p:spPr/>
        <p:txBody>
          <a:bodyPr/>
          <a:lstStyle/>
          <a:p>
            <a:r>
              <a:rPr lang="en-BE" dirty="0"/>
              <a:t>Conceptueel ontwerp - Attributen</a:t>
            </a:r>
            <a:endParaRPr lang="fr-BE"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33722" y="5483591"/>
            <a:ext cx="1517459" cy="335236"/>
          </a:xfrm>
          <a:prstGeom prst="rect">
            <a:avLst/>
          </a:prstGeom>
        </p:spPr>
      </p:pic>
      <p:sp>
        <p:nvSpPr>
          <p:cNvPr id="5" name="Footer Placeholder 4">
            <a:extLst>
              <a:ext uri="{FF2B5EF4-FFF2-40B4-BE49-F238E27FC236}">
                <a16:creationId xmlns:a16="http://schemas.microsoft.com/office/drawing/2014/main" id="{E1618D88-3B44-5448-A145-1BDFDD9387EA}"/>
              </a:ext>
            </a:extLst>
          </p:cNvPr>
          <p:cNvSpPr>
            <a:spLocks noGrp="1"/>
          </p:cNvSpPr>
          <p:nvPr>
            <p:ph type="ftr" sz="quarter" idx="11"/>
          </p:nvPr>
        </p:nvSpPr>
        <p:spPr/>
        <p:txBody>
          <a:bodyPr/>
          <a:lstStyle/>
          <a:p>
            <a:r>
              <a:rPr lang="fr-BE"/>
              <a:t>Conceptueel ontwerp - Attributen</a:t>
            </a:r>
          </a:p>
        </p:txBody>
      </p:sp>
      <p:sp>
        <p:nvSpPr>
          <p:cNvPr id="6" name="Slide Number Placeholder 5"/>
          <p:cNvSpPr>
            <a:spLocks noGrp="1"/>
          </p:cNvSpPr>
          <p:nvPr>
            <p:ph type="sldNum" sz="quarter" idx="12"/>
          </p:nvPr>
        </p:nvSpPr>
        <p:spPr/>
        <p:txBody>
          <a:bodyPr/>
          <a:lstStyle/>
          <a:p>
            <a:fld id="{4552FF5A-A0C4-4C40-8618-DBA896236EBF}" type="slidenum">
              <a:rPr lang="fr-BE" smtClean="0"/>
              <a:t>1</a:t>
            </a:fld>
            <a:endParaRPr lang="fr-BE"/>
          </a:p>
        </p:txBody>
      </p:sp>
    </p:spTree>
    <p:extLst>
      <p:ext uri="{BB962C8B-B14F-4D97-AF65-F5344CB8AC3E}">
        <p14:creationId xmlns:p14="http://schemas.microsoft.com/office/powerpoint/2010/main" val="10169273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18490" y="732234"/>
            <a:ext cx="8230870" cy="5016758"/>
          </a:xfrm>
          <a:prstGeom prst="rect">
            <a:avLst/>
          </a:prstGeom>
          <a:noFill/>
        </p:spPr>
        <p:txBody>
          <a:bodyPr wrap="square" rtlCol="0" anchor="t">
            <a:spAutoFit/>
          </a:bodyPr>
          <a:lstStyle/>
          <a:p>
            <a:r>
              <a:rPr lang="en-BE" sz="2000" dirty="0"/>
              <a:t>Een jeugdvereniging wil een databank opzetten ter ondersteuning van haar ledenadministratie en functioneren. Daarbij moet je rekening houden met de volgende aspecten. Bij de inschrijving krijgt elk lid een uniek lidnummer. Gegevens zoals naam, voornaam, adres (straat, nummer, postcode</a:t>
            </a:r>
            <a:r>
              <a:rPr lang="en-BE" sz="2000"/>
              <a:t>), geslacht (optioneel) </a:t>
            </a:r>
            <a:r>
              <a:rPr lang="en-BE" sz="2000" dirty="0"/>
              <a:t>en geboortedatum worden geregistreerd. In het begin van het jaar worden de leden ingedeeld in verschillende groepen (elk met een unieke naam) volgens leeftijdklasse. Er kunnen verschillende groepen zijn voor één leeftijdsklasse. Elke groep heeft een leid(st)er. Een leid(st)er is verantwoordelijk voor maximaal één groep. De leiding vormt zelf ook een groep, die correspondeert met de hoogste leeftijdsklasse. </a:t>
            </a:r>
            <a:endParaRPr lang="en-US" sz="2000" dirty="0">
              <a:cs typeface="Calibri"/>
            </a:endParaRPr>
          </a:p>
          <a:p>
            <a:r>
              <a:rPr lang="en-BE" sz="2000" dirty="0"/>
              <a:t>Er worden allerhande activiteiten georganiseerd voor de leden. Een activiteit heeft </a:t>
            </a:r>
            <a:r>
              <a:rPr lang="en-BE" sz="2000" dirty="0">
                <a:solidFill>
                  <a:srgbClr val="FF0000"/>
                </a:solidFill>
              </a:rPr>
              <a:t>één of meerdere omschrijvingen</a:t>
            </a:r>
            <a:r>
              <a:rPr lang="en-BE" sz="2000" dirty="0"/>
              <a:t> en kan bestemd zijn voor één of meer groepen tegelijkertijd. Ook kun je verschillende activiteiten voor dezelfde groep plannen (op verschillende tijdstippen). Aan sommige activiteiten kunnen extra kosten verbonden zijn. Er moet bijgehouden worden of een groep al betaald heeft voor een activiteit.</a:t>
            </a:r>
            <a:endParaRPr lang="fr-BE" sz="2000" dirty="0">
              <a:cs typeface="Calibri"/>
            </a:endParaRPr>
          </a:p>
        </p:txBody>
      </p:sp>
      <p:sp>
        <p:nvSpPr>
          <p:cNvPr id="2" name="Footer Placeholder 1">
            <a:extLst>
              <a:ext uri="{FF2B5EF4-FFF2-40B4-BE49-F238E27FC236}">
                <a16:creationId xmlns:a16="http://schemas.microsoft.com/office/drawing/2014/main" id="{1A86B969-2660-1347-86F9-44E2A1EE8386}"/>
              </a:ext>
            </a:extLst>
          </p:cNvPr>
          <p:cNvSpPr>
            <a:spLocks noGrp="1"/>
          </p:cNvSpPr>
          <p:nvPr>
            <p:ph type="ftr" sz="quarter" idx="11"/>
          </p:nvPr>
        </p:nvSpPr>
        <p:spPr/>
        <p:txBody>
          <a:bodyPr/>
          <a:lstStyle/>
          <a:p>
            <a:r>
              <a:rPr lang="fr-BE"/>
              <a:t>Conceptueel ontwerp - Attributen</a:t>
            </a:r>
          </a:p>
        </p:txBody>
      </p:sp>
      <p:sp>
        <p:nvSpPr>
          <p:cNvPr id="4" name="Slide Number Placeholder 3"/>
          <p:cNvSpPr>
            <a:spLocks noGrp="1"/>
          </p:cNvSpPr>
          <p:nvPr>
            <p:ph type="sldNum" sz="quarter" idx="12"/>
          </p:nvPr>
        </p:nvSpPr>
        <p:spPr/>
        <p:txBody>
          <a:bodyPr/>
          <a:lstStyle/>
          <a:p>
            <a:fld id="{4552FF5A-A0C4-4C40-8618-DBA896236EBF}" type="slidenum">
              <a:rPr lang="fr-BE" smtClean="0"/>
              <a:t>2</a:t>
            </a:fld>
            <a:endParaRPr lang="fr-BE"/>
          </a:p>
        </p:txBody>
      </p:sp>
    </p:spTree>
    <p:extLst>
      <p:ext uri="{BB962C8B-B14F-4D97-AF65-F5344CB8AC3E}">
        <p14:creationId xmlns:p14="http://schemas.microsoft.com/office/powerpoint/2010/main" val="6804112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789228" y="1837380"/>
            <a:ext cx="1198658" cy="323165"/>
          </a:xfrm>
          <a:prstGeom prst="rect">
            <a:avLst/>
          </a:prstGeom>
          <a:noFill/>
          <a:ln>
            <a:solidFill>
              <a:schemeClr val="tx1"/>
            </a:solidFill>
          </a:ln>
        </p:spPr>
        <p:txBody>
          <a:bodyPr wrap="square" rtlCol="0">
            <a:spAutoFit/>
          </a:bodyPr>
          <a:lstStyle/>
          <a:p>
            <a:pPr algn="ctr"/>
            <a:r>
              <a:rPr lang="en-BE" sz="1500"/>
              <a:t>Lid</a:t>
            </a:r>
            <a:endParaRPr lang="fr-BE" sz="1500"/>
          </a:p>
        </p:txBody>
      </p:sp>
      <p:sp>
        <p:nvSpPr>
          <p:cNvPr id="7" name="Oval 6"/>
          <p:cNvSpPr/>
          <p:nvPr/>
        </p:nvSpPr>
        <p:spPr>
          <a:xfrm>
            <a:off x="37859" y="1200237"/>
            <a:ext cx="1630424" cy="328685"/>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lidnummer</a:t>
            </a:r>
            <a:endParaRPr lang="fr-BE" sz="1500">
              <a:solidFill>
                <a:schemeClr val="tx1"/>
              </a:solidFill>
            </a:endParaRPr>
          </a:p>
        </p:txBody>
      </p:sp>
      <p:sp>
        <p:nvSpPr>
          <p:cNvPr id="8" name="Oval 7"/>
          <p:cNvSpPr/>
          <p:nvPr/>
        </p:nvSpPr>
        <p:spPr>
          <a:xfrm>
            <a:off x="2449548" y="183911"/>
            <a:ext cx="1505346" cy="346905"/>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voornaam</a:t>
            </a:r>
            <a:endParaRPr lang="fr-BE" sz="1500">
              <a:solidFill>
                <a:schemeClr val="tx1"/>
              </a:solidFill>
            </a:endParaRPr>
          </a:p>
        </p:txBody>
      </p:sp>
      <p:sp>
        <p:nvSpPr>
          <p:cNvPr id="9" name="Oval 8"/>
          <p:cNvSpPr/>
          <p:nvPr/>
        </p:nvSpPr>
        <p:spPr>
          <a:xfrm>
            <a:off x="3113004" y="640920"/>
            <a:ext cx="1022312" cy="318316"/>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naam</a:t>
            </a:r>
            <a:endParaRPr lang="fr-BE" sz="1500">
              <a:solidFill>
                <a:schemeClr val="tx1"/>
              </a:solidFill>
            </a:endParaRPr>
          </a:p>
        </p:txBody>
      </p:sp>
      <p:sp>
        <p:nvSpPr>
          <p:cNvPr id="10" name="Oval 9"/>
          <p:cNvSpPr/>
          <p:nvPr/>
        </p:nvSpPr>
        <p:spPr>
          <a:xfrm>
            <a:off x="3710541" y="1003550"/>
            <a:ext cx="952899" cy="300378"/>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straat</a:t>
            </a:r>
            <a:endParaRPr lang="fr-BE" sz="1500">
              <a:solidFill>
                <a:schemeClr val="tx1"/>
              </a:solidFill>
            </a:endParaRPr>
          </a:p>
        </p:txBody>
      </p:sp>
      <p:sp>
        <p:nvSpPr>
          <p:cNvPr id="11" name="Oval 10"/>
          <p:cNvSpPr/>
          <p:nvPr/>
        </p:nvSpPr>
        <p:spPr>
          <a:xfrm>
            <a:off x="3461796" y="1454117"/>
            <a:ext cx="1201644" cy="341830"/>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nummer</a:t>
            </a:r>
            <a:endParaRPr lang="fr-BE" sz="1500">
              <a:solidFill>
                <a:schemeClr val="tx1"/>
              </a:solidFill>
            </a:endParaRPr>
          </a:p>
        </p:txBody>
      </p:sp>
      <p:sp>
        <p:nvSpPr>
          <p:cNvPr id="12" name="Oval 11"/>
          <p:cNvSpPr/>
          <p:nvPr/>
        </p:nvSpPr>
        <p:spPr>
          <a:xfrm>
            <a:off x="3416557" y="1837380"/>
            <a:ext cx="1288026" cy="343500"/>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postcode</a:t>
            </a:r>
            <a:endParaRPr lang="fr-BE" sz="1500">
              <a:solidFill>
                <a:schemeClr val="tx1"/>
              </a:solidFill>
            </a:endParaRPr>
          </a:p>
        </p:txBody>
      </p:sp>
      <p:sp>
        <p:nvSpPr>
          <p:cNvPr id="13" name="Oval 12"/>
          <p:cNvSpPr/>
          <p:nvPr/>
        </p:nvSpPr>
        <p:spPr>
          <a:xfrm>
            <a:off x="114762" y="1764111"/>
            <a:ext cx="1192655" cy="351880"/>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geslacht</a:t>
            </a:r>
            <a:endParaRPr lang="fr-BE" sz="1500">
              <a:solidFill>
                <a:schemeClr val="tx1"/>
              </a:solidFill>
            </a:endParaRPr>
          </a:p>
        </p:txBody>
      </p:sp>
      <p:cxnSp>
        <p:nvCxnSpPr>
          <p:cNvPr id="16" name="Straight Connector 15"/>
          <p:cNvCxnSpPr>
            <a:stCxn id="7" idx="5"/>
            <a:endCxn id="5" idx="0"/>
          </p:cNvCxnSpPr>
          <p:nvPr/>
        </p:nvCxnSpPr>
        <p:spPr>
          <a:xfrm>
            <a:off x="1429513" y="1480787"/>
            <a:ext cx="959044" cy="356593"/>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p:cNvCxnSpPr>
            <a:stCxn id="8" idx="4"/>
            <a:endCxn id="5" idx="0"/>
          </p:cNvCxnSpPr>
          <p:nvPr/>
        </p:nvCxnSpPr>
        <p:spPr>
          <a:xfrm flipH="1">
            <a:off x="2388557" y="530816"/>
            <a:ext cx="813664" cy="1306564"/>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p:cNvCxnSpPr>
            <a:stCxn id="9" idx="3"/>
            <a:endCxn id="5" idx="0"/>
          </p:cNvCxnSpPr>
          <p:nvPr/>
        </p:nvCxnSpPr>
        <p:spPr>
          <a:xfrm flipH="1">
            <a:off x="2388557" y="912620"/>
            <a:ext cx="874161" cy="924760"/>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p:cNvCxnSpPr>
            <a:stCxn id="10" idx="2"/>
            <a:endCxn id="5" idx="0"/>
          </p:cNvCxnSpPr>
          <p:nvPr/>
        </p:nvCxnSpPr>
        <p:spPr>
          <a:xfrm flipH="1">
            <a:off x="2388557" y="1153739"/>
            <a:ext cx="1321984" cy="683641"/>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p:cNvCxnSpPr>
            <a:stCxn id="11" idx="3"/>
            <a:endCxn id="5" idx="0"/>
          </p:cNvCxnSpPr>
          <p:nvPr/>
        </p:nvCxnSpPr>
        <p:spPr>
          <a:xfrm flipH="1">
            <a:off x="2388557" y="1745887"/>
            <a:ext cx="1249216" cy="91493"/>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p:cNvCxnSpPr>
            <a:stCxn id="12" idx="2"/>
            <a:endCxn id="5" idx="3"/>
          </p:cNvCxnSpPr>
          <p:nvPr/>
        </p:nvCxnSpPr>
        <p:spPr>
          <a:xfrm flipH="1" flipV="1">
            <a:off x="2987886" y="1998963"/>
            <a:ext cx="428671" cy="10167"/>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p:cNvCxnSpPr>
            <a:stCxn id="13" idx="6"/>
            <a:endCxn id="5" idx="1"/>
          </p:cNvCxnSpPr>
          <p:nvPr/>
        </p:nvCxnSpPr>
        <p:spPr>
          <a:xfrm>
            <a:off x="1307417" y="1940051"/>
            <a:ext cx="481811" cy="58912"/>
          </a:xfrm>
          <a:prstGeom prst="line">
            <a:avLst/>
          </a:prstGeom>
        </p:spPr>
        <p:style>
          <a:lnRef idx="1">
            <a:schemeClr val="dk1"/>
          </a:lnRef>
          <a:fillRef idx="0">
            <a:schemeClr val="dk1"/>
          </a:fillRef>
          <a:effectRef idx="0">
            <a:schemeClr val="dk1"/>
          </a:effectRef>
          <a:fontRef idx="minor">
            <a:schemeClr val="tx1"/>
          </a:fontRef>
        </p:style>
      </p:cxnSp>
      <p:sp>
        <p:nvSpPr>
          <p:cNvPr id="27" name="TextBox 26"/>
          <p:cNvSpPr txBox="1"/>
          <p:nvPr/>
        </p:nvSpPr>
        <p:spPr>
          <a:xfrm>
            <a:off x="1710527" y="5073430"/>
            <a:ext cx="1198658" cy="323165"/>
          </a:xfrm>
          <a:prstGeom prst="rect">
            <a:avLst/>
          </a:prstGeom>
          <a:noFill/>
          <a:ln>
            <a:solidFill>
              <a:schemeClr val="tx1"/>
            </a:solidFill>
          </a:ln>
        </p:spPr>
        <p:txBody>
          <a:bodyPr wrap="square" rtlCol="0">
            <a:spAutoFit/>
          </a:bodyPr>
          <a:lstStyle/>
          <a:p>
            <a:pPr algn="ctr"/>
            <a:r>
              <a:rPr lang="fr-BE" sz="1500"/>
              <a:t>G</a:t>
            </a:r>
            <a:r>
              <a:rPr lang="en-BE" sz="1500"/>
              <a:t>roep</a:t>
            </a:r>
            <a:endParaRPr lang="fr-BE" sz="1500"/>
          </a:p>
        </p:txBody>
      </p:sp>
      <p:sp>
        <p:nvSpPr>
          <p:cNvPr id="31" name="Oval 30"/>
          <p:cNvSpPr/>
          <p:nvPr/>
        </p:nvSpPr>
        <p:spPr>
          <a:xfrm>
            <a:off x="640294" y="5772569"/>
            <a:ext cx="925822" cy="283265"/>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naam</a:t>
            </a:r>
            <a:endParaRPr lang="fr-BE" sz="1500">
              <a:solidFill>
                <a:schemeClr val="tx1"/>
              </a:solidFill>
            </a:endParaRPr>
          </a:p>
        </p:txBody>
      </p:sp>
      <p:cxnSp>
        <p:nvCxnSpPr>
          <p:cNvPr id="41" name="Straight Connector 40"/>
          <p:cNvCxnSpPr>
            <a:stCxn id="27" idx="2"/>
            <a:endCxn id="31" idx="7"/>
          </p:cNvCxnSpPr>
          <p:nvPr/>
        </p:nvCxnSpPr>
        <p:spPr>
          <a:xfrm flipH="1">
            <a:off x="1430533" y="5396595"/>
            <a:ext cx="879323" cy="417457"/>
          </a:xfrm>
          <a:prstGeom prst="line">
            <a:avLst/>
          </a:prstGeom>
        </p:spPr>
        <p:style>
          <a:lnRef idx="1">
            <a:schemeClr val="dk1"/>
          </a:lnRef>
          <a:fillRef idx="0">
            <a:schemeClr val="dk1"/>
          </a:fillRef>
          <a:effectRef idx="0">
            <a:schemeClr val="dk1"/>
          </a:effectRef>
          <a:fontRef idx="minor">
            <a:schemeClr val="tx1"/>
          </a:fontRef>
        </p:style>
      </p:cxnSp>
      <p:sp>
        <p:nvSpPr>
          <p:cNvPr id="51" name="Oval 50"/>
          <p:cNvSpPr/>
          <p:nvPr/>
        </p:nvSpPr>
        <p:spPr>
          <a:xfrm>
            <a:off x="1909035" y="5806804"/>
            <a:ext cx="1906682" cy="297029"/>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leeftijdsklasse</a:t>
            </a:r>
            <a:endParaRPr lang="fr-BE" sz="1500">
              <a:solidFill>
                <a:schemeClr val="tx1"/>
              </a:solidFill>
            </a:endParaRPr>
          </a:p>
        </p:txBody>
      </p:sp>
      <p:cxnSp>
        <p:nvCxnSpPr>
          <p:cNvPr id="52" name="Straight Connector 51"/>
          <p:cNvCxnSpPr>
            <a:stCxn id="51" idx="1"/>
            <a:endCxn id="27" idx="2"/>
          </p:cNvCxnSpPr>
          <p:nvPr/>
        </p:nvCxnSpPr>
        <p:spPr>
          <a:xfrm flipV="1">
            <a:off x="2188262" y="5396595"/>
            <a:ext cx="121594" cy="453708"/>
          </a:xfrm>
          <a:prstGeom prst="line">
            <a:avLst/>
          </a:prstGeom>
        </p:spPr>
        <p:style>
          <a:lnRef idx="1">
            <a:schemeClr val="dk1"/>
          </a:lnRef>
          <a:fillRef idx="0">
            <a:schemeClr val="dk1"/>
          </a:fillRef>
          <a:effectRef idx="0">
            <a:schemeClr val="dk1"/>
          </a:effectRef>
          <a:fontRef idx="minor">
            <a:schemeClr val="tx1"/>
          </a:fontRef>
        </p:style>
      </p:cxnSp>
      <p:sp>
        <p:nvSpPr>
          <p:cNvPr id="55" name="Diamond 54"/>
          <p:cNvSpPr/>
          <p:nvPr/>
        </p:nvSpPr>
        <p:spPr>
          <a:xfrm>
            <a:off x="798244" y="3116119"/>
            <a:ext cx="965944" cy="836736"/>
          </a:xfrm>
          <a:prstGeom prst="diamond">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lid van</a:t>
            </a:r>
            <a:endParaRPr lang="fr-BE" sz="1500">
              <a:solidFill>
                <a:schemeClr val="tx1"/>
              </a:solidFill>
            </a:endParaRPr>
          </a:p>
        </p:txBody>
      </p:sp>
      <p:cxnSp>
        <p:nvCxnSpPr>
          <p:cNvPr id="56" name="Straight Connector 55"/>
          <p:cNvCxnSpPr>
            <a:stCxn id="55" idx="0"/>
          </p:cNvCxnSpPr>
          <p:nvPr/>
        </p:nvCxnSpPr>
        <p:spPr>
          <a:xfrm flipV="1">
            <a:off x="1281216" y="2160545"/>
            <a:ext cx="964783" cy="955574"/>
          </a:xfrm>
          <a:prstGeom prst="line">
            <a:avLst/>
          </a:prstGeom>
          <a:ln/>
        </p:spPr>
        <p:style>
          <a:lnRef idx="1">
            <a:schemeClr val="dk1"/>
          </a:lnRef>
          <a:fillRef idx="0">
            <a:schemeClr val="dk1"/>
          </a:fillRef>
          <a:effectRef idx="0">
            <a:schemeClr val="dk1"/>
          </a:effectRef>
          <a:fontRef idx="minor">
            <a:schemeClr val="tx1"/>
          </a:fontRef>
        </p:style>
      </p:cxnSp>
      <p:cxnSp>
        <p:nvCxnSpPr>
          <p:cNvPr id="60" name="Straight Connector 59"/>
          <p:cNvCxnSpPr>
            <a:stCxn id="27" idx="0"/>
            <a:endCxn id="55" idx="2"/>
          </p:cNvCxnSpPr>
          <p:nvPr/>
        </p:nvCxnSpPr>
        <p:spPr>
          <a:xfrm flipH="1" flipV="1">
            <a:off x="1281216" y="3952855"/>
            <a:ext cx="1028640" cy="1120575"/>
          </a:xfrm>
          <a:prstGeom prst="line">
            <a:avLst/>
          </a:prstGeom>
          <a:ln/>
        </p:spPr>
        <p:style>
          <a:lnRef idx="1">
            <a:schemeClr val="dk1"/>
          </a:lnRef>
          <a:fillRef idx="0">
            <a:schemeClr val="dk1"/>
          </a:fillRef>
          <a:effectRef idx="0">
            <a:schemeClr val="dk1"/>
          </a:effectRef>
          <a:fontRef idx="minor">
            <a:schemeClr val="tx1"/>
          </a:fontRef>
        </p:style>
      </p:cxnSp>
      <p:sp>
        <p:nvSpPr>
          <p:cNvPr id="3" name="TextBox 2"/>
          <p:cNvSpPr txBox="1"/>
          <p:nvPr/>
        </p:nvSpPr>
        <p:spPr>
          <a:xfrm>
            <a:off x="1809713" y="2106509"/>
            <a:ext cx="308098" cy="323165"/>
          </a:xfrm>
          <a:prstGeom prst="rect">
            <a:avLst/>
          </a:prstGeom>
          <a:noFill/>
        </p:spPr>
        <p:txBody>
          <a:bodyPr wrap="none" rtlCol="0">
            <a:spAutoFit/>
          </a:bodyPr>
          <a:lstStyle/>
          <a:p>
            <a:r>
              <a:rPr lang="en-BE" sz="1500"/>
              <a:t>N</a:t>
            </a:r>
            <a:endParaRPr lang="fr-BE" sz="1500"/>
          </a:p>
        </p:txBody>
      </p:sp>
      <p:sp>
        <p:nvSpPr>
          <p:cNvPr id="30" name="TextBox 29"/>
          <p:cNvSpPr txBox="1"/>
          <p:nvPr/>
        </p:nvSpPr>
        <p:spPr>
          <a:xfrm>
            <a:off x="1909707" y="4799373"/>
            <a:ext cx="282450" cy="323165"/>
          </a:xfrm>
          <a:prstGeom prst="rect">
            <a:avLst/>
          </a:prstGeom>
          <a:noFill/>
        </p:spPr>
        <p:txBody>
          <a:bodyPr wrap="none" rtlCol="0">
            <a:spAutoFit/>
          </a:bodyPr>
          <a:lstStyle/>
          <a:p>
            <a:r>
              <a:rPr lang="en-BE" sz="1500"/>
              <a:t>1</a:t>
            </a:r>
            <a:endParaRPr lang="fr-BE" sz="1500"/>
          </a:p>
        </p:txBody>
      </p:sp>
      <p:sp>
        <p:nvSpPr>
          <p:cNvPr id="34" name="Diamond 33"/>
          <p:cNvSpPr/>
          <p:nvPr/>
        </p:nvSpPr>
        <p:spPr>
          <a:xfrm>
            <a:off x="2574125" y="2787937"/>
            <a:ext cx="1183792" cy="1005586"/>
          </a:xfrm>
          <a:prstGeom prst="diamond">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300">
                <a:solidFill>
                  <a:schemeClr val="tx1"/>
                </a:solidFill>
              </a:rPr>
              <a:t>leider van</a:t>
            </a:r>
            <a:endParaRPr lang="fr-BE" sz="1300">
              <a:solidFill>
                <a:schemeClr val="tx1"/>
              </a:solidFill>
            </a:endParaRPr>
          </a:p>
        </p:txBody>
      </p:sp>
      <p:cxnSp>
        <p:nvCxnSpPr>
          <p:cNvPr id="36" name="Straight Connector 35"/>
          <p:cNvCxnSpPr>
            <a:stCxn id="34" idx="2"/>
          </p:cNvCxnSpPr>
          <p:nvPr/>
        </p:nvCxnSpPr>
        <p:spPr>
          <a:xfrm flipH="1">
            <a:off x="2388147" y="3793523"/>
            <a:ext cx="777874" cy="1282234"/>
          </a:xfrm>
          <a:prstGeom prst="line">
            <a:avLst/>
          </a:prstGeom>
          <a:ln/>
        </p:spPr>
        <p:style>
          <a:lnRef idx="1">
            <a:schemeClr val="dk1"/>
          </a:lnRef>
          <a:fillRef idx="0">
            <a:schemeClr val="dk1"/>
          </a:fillRef>
          <a:effectRef idx="0">
            <a:schemeClr val="dk1"/>
          </a:effectRef>
          <a:fontRef idx="minor">
            <a:schemeClr val="tx1"/>
          </a:fontRef>
        </p:style>
      </p:cxnSp>
      <p:cxnSp>
        <p:nvCxnSpPr>
          <p:cNvPr id="53" name="Straight Connector 52"/>
          <p:cNvCxnSpPr>
            <a:stCxn id="5" idx="2"/>
            <a:endCxn id="34" idx="0"/>
          </p:cNvCxnSpPr>
          <p:nvPr/>
        </p:nvCxnSpPr>
        <p:spPr>
          <a:xfrm>
            <a:off x="2388557" y="2160545"/>
            <a:ext cx="777464" cy="627392"/>
          </a:xfrm>
          <a:prstGeom prst="line">
            <a:avLst/>
          </a:prstGeom>
          <a:ln/>
        </p:spPr>
        <p:style>
          <a:lnRef idx="1">
            <a:schemeClr val="dk1"/>
          </a:lnRef>
          <a:fillRef idx="0">
            <a:schemeClr val="dk1"/>
          </a:fillRef>
          <a:effectRef idx="0">
            <a:schemeClr val="dk1"/>
          </a:effectRef>
          <a:fontRef idx="minor">
            <a:schemeClr val="tx1"/>
          </a:fontRef>
        </p:style>
      </p:cxnSp>
      <p:sp>
        <p:nvSpPr>
          <p:cNvPr id="54" name="TextBox 53"/>
          <p:cNvSpPr txBox="1"/>
          <p:nvPr/>
        </p:nvSpPr>
        <p:spPr>
          <a:xfrm>
            <a:off x="2579140" y="2122276"/>
            <a:ext cx="282450" cy="323165"/>
          </a:xfrm>
          <a:prstGeom prst="rect">
            <a:avLst/>
          </a:prstGeom>
          <a:noFill/>
        </p:spPr>
        <p:txBody>
          <a:bodyPr wrap="none" rtlCol="0">
            <a:spAutoFit/>
          </a:bodyPr>
          <a:lstStyle/>
          <a:p>
            <a:r>
              <a:rPr lang="en-BE" sz="1500"/>
              <a:t>1</a:t>
            </a:r>
            <a:endParaRPr lang="fr-BE" sz="1500"/>
          </a:p>
        </p:txBody>
      </p:sp>
      <p:sp>
        <p:nvSpPr>
          <p:cNvPr id="57" name="TextBox 56"/>
          <p:cNvSpPr txBox="1"/>
          <p:nvPr/>
        </p:nvSpPr>
        <p:spPr>
          <a:xfrm>
            <a:off x="2504029" y="4799372"/>
            <a:ext cx="282450" cy="323165"/>
          </a:xfrm>
          <a:prstGeom prst="rect">
            <a:avLst/>
          </a:prstGeom>
          <a:noFill/>
        </p:spPr>
        <p:txBody>
          <a:bodyPr wrap="none" rtlCol="0">
            <a:spAutoFit/>
          </a:bodyPr>
          <a:lstStyle/>
          <a:p>
            <a:r>
              <a:rPr lang="en-BE" sz="1500"/>
              <a:t>1</a:t>
            </a:r>
            <a:endParaRPr lang="fr-BE" sz="1500"/>
          </a:p>
        </p:txBody>
      </p:sp>
      <p:sp>
        <p:nvSpPr>
          <p:cNvPr id="82" name="TextBox 81"/>
          <p:cNvSpPr txBox="1"/>
          <p:nvPr/>
        </p:nvSpPr>
        <p:spPr>
          <a:xfrm>
            <a:off x="5356200" y="3948059"/>
            <a:ext cx="1198658" cy="323165"/>
          </a:xfrm>
          <a:prstGeom prst="rect">
            <a:avLst/>
          </a:prstGeom>
          <a:noFill/>
          <a:ln>
            <a:solidFill>
              <a:schemeClr val="tx1"/>
            </a:solidFill>
          </a:ln>
        </p:spPr>
        <p:txBody>
          <a:bodyPr wrap="square" rtlCol="0">
            <a:spAutoFit/>
          </a:bodyPr>
          <a:lstStyle/>
          <a:p>
            <a:pPr algn="ctr"/>
            <a:r>
              <a:rPr lang="en-BE" sz="1500"/>
              <a:t>Activiteit</a:t>
            </a:r>
            <a:endParaRPr lang="fr-BE" sz="1500"/>
          </a:p>
        </p:txBody>
      </p:sp>
      <p:sp>
        <p:nvSpPr>
          <p:cNvPr id="83" name="Diamond 82"/>
          <p:cNvSpPr/>
          <p:nvPr/>
        </p:nvSpPr>
        <p:spPr>
          <a:xfrm>
            <a:off x="3757916" y="4460429"/>
            <a:ext cx="1096173" cy="860677"/>
          </a:xfrm>
          <a:prstGeom prst="diamond">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voor</a:t>
            </a:r>
            <a:endParaRPr lang="fr-BE" sz="1500">
              <a:solidFill>
                <a:schemeClr val="tx1"/>
              </a:solidFill>
            </a:endParaRPr>
          </a:p>
        </p:txBody>
      </p:sp>
      <p:sp>
        <p:nvSpPr>
          <p:cNvPr id="84" name="Oval 83"/>
          <p:cNvSpPr/>
          <p:nvPr/>
        </p:nvSpPr>
        <p:spPr>
          <a:xfrm>
            <a:off x="6360932" y="3287321"/>
            <a:ext cx="1706108" cy="402582"/>
          </a:xfrm>
          <a:prstGeom prst="ellipse">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omschrijving</a:t>
            </a:r>
            <a:endParaRPr lang="fr-BE" sz="1500">
              <a:solidFill>
                <a:schemeClr val="tx1"/>
              </a:solidFill>
            </a:endParaRPr>
          </a:p>
        </p:txBody>
      </p:sp>
      <p:cxnSp>
        <p:nvCxnSpPr>
          <p:cNvPr id="85" name="Straight Connector 84"/>
          <p:cNvCxnSpPr>
            <a:stCxn id="84" idx="3"/>
            <a:endCxn id="82" idx="0"/>
          </p:cNvCxnSpPr>
          <p:nvPr/>
        </p:nvCxnSpPr>
        <p:spPr>
          <a:xfrm flipH="1">
            <a:off x="5955529" y="3630946"/>
            <a:ext cx="655257" cy="317113"/>
          </a:xfrm>
          <a:prstGeom prst="line">
            <a:avLst/>
          </a:prstGeom>
        </p:spPr>
        <p:style>
          <a:lnRef idx="1">
            <a:schemeClr val="dk1"/>
          </a:lnRef>
          <a:fillRef idx="0">
            <a:schemeClr val="dk1"/>
          </a:fillRef>
          <a:effectRef idx="0">
            <a:schemeClr val="dk1"/>
          </a:effectRef>
          <a:fontRef idx="minor">
            <a:schemeClr val="tx1"/>
          </a:fontRef>
        </p:style>
      </p:cxnSp>
      <p:cxnSp>
        <p:nvCxnSpPr>
          <p:cNvPr id="93" name="Straight Connector 92"/>
          <p:cNvCxnSpPr>
            <a:endCxn id="83" idx="3"/>
          </p:cNvCxnSpPr>
          <p:nvPr/>
        </p:nvCxnSpPr>
        <p:spPr>
          <a:xfrm flipH="1">
            <a:off x="4854089" y="4271224"/>
            <a:ext cx="547273" cy="619544"/>
          </a:xfrm>
          <a:prstGeom prst="line">
            <a:avLst/>
          </a:prstGeom>
          <a:ln/>
        </p:spPr>
        <p:style>
          <a:lnRef idx="1">
            <a:schemeClr val="dk1"/>
          </a:lnRef>
          <a:fillRef idx="0">
            <a:schemeClr val="dk1"/>
          </a:fillRef>
          <a:effectRef idx="0">
            <a:schemeClr val="dk1"/>
          </a:effectRef>
          <a:fontRef idx="minor">
            <a:schemeClr val="tx1"/>
          </a:fontRef>
        </p:style>
      </p:cxnSp>
      <p:cxnSp>
        <p:nvCxnSpPr>
          <p:cNvPr id="96" name="Straight Connector 95"/>
          <p:cNvCxnSpPr>
            <a:stCxn id="83" idx="1"/>
            <a:endCxn id="27" idx="3"/>
          </p:cNvCxnSpPr>
          <p:nvPr/>
        </p:nvCxnSpPr>
        <p:spPr>
          <a:xfrm flipH="1">
            <a:off x="2909185" y="4890768"/>
            <a:ext cx="848731" cy="344245"/>
          </a:xfrm>
          <a:prstGeom prst="line">
            <a:avLst/>
          </a:prstGeom>
          <a:ln/>
        </p:spPr>
        <p:style>
          <a:lnRef idx="1">
            <a:schemeClr val="dk1"/>
          </a:lnRef>
          <a:fillRef idx="0">
            <a:schemeClr val="dk1"/>
          </a:fillRef>
          <a:effectRef idx="0">
            <a:schemeClr val="dk1"/>
          </a:effectRef>
          <a:fontRef idx="minor">
            <a:schemeClr val="tx1"/>
          </a:fontRef>
        </p:style>
      </p:cxnSp>
      <p:sp>
        <p:nvSpPr>
          <p:cNvPr id="99" name="TextBox 98"/>
          <p:cNvSpPr txBox="1"/>
          <p:nvPr/>
        </p:nvSpPr>
        <p:spPr>
          <a:xfrm>
            <a:off x="2902545" y="5153268"/>
            <a:ext cx="308098" cy="323165"/>
          </a:xfrm>
          <a:prstGeom prst="rect">
            <a:avLst/>
          </a:prstGeom>
          <a:noFill/>
        </p:spPr>
        <p:txBody>
          <a:bodyPr wrap="none" rtlCol="0">
            <a:spAutoFit/>
          </a:bodyPr>
          <a:lstStyle/>
          <a:p>
            <a:r>
              <a:rPr lang="en-BE" sz="1500"/>
              <a:t>N</a:t>
            </a:r>
            <a:endParaRPr lang="fr-BE" sz="1500"/>
          </a:p>
        </p:txBody>
      </p:sp>
      <p:sp>
        <p:nvSpPr>
          <p:cNvPr id="100" name="TextBox 99"/>
          <p:cNvSpPr txBox="1"/>
          <p:nvPr/>
        </p:nvSpPr>
        <p:spPr>
          <a:xfrm>
            <a:off x="5003724" y="3973838"/>
            <a:ext cx="349776" cy="323165"/>
          </a:xfrm>
          <a:prstGeom prst="rect">
            <a:avLst/>
          </a:prstGeom>
          <a:noFill/>
        </p:spPr>
        <p:txBody>
          <a:bodyPr wrap="none" rtlCol="0">
            <a:spAutoFit/>
          </a:bodyPr>
          <a:lstStyle/>
          <a:p>
            <a:r>
              <a:rPr lang="en-BE" sz="1500"/>
              <a:t>M</a:t>
            </a:r>
            <a:endParaRPr lang="fr-BE" sz="1500"/>
          </a:p>
        </p:txBody>
      </p:sp>
      <p:sp>
        <p:nvSpPr>
          <p:cNvPr id="105" name="Oval 104"/>
          <p:cNvSpPr/>
          <p:nvPr/>
        </p:nvSpPr>
        <p:spPr>
          <a:xfrm>
            <a:off x="3582687" y="3922026"/>
            <a:ext cx="1121895" cy="329066"/>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betaald</a:t>
            </a:r>
            <a:endParaRPr lang="fr-BE" sz="1500">
              <a:solidFill>
                <a:schemeClr val="tx1"/>
              </a:solidFill>
            </a:endParaRPr>
          </a:p>
        </p:txBody>
      </p:sp>
      <p:cxnSp>
        <p:nvCxnSpPr>
          <p:cNvPr id="106" name="Straight Connector 105"/>
          <p:cNvCxnSpPr>
            <a:stCxn id="105" idx="4"/>
            <a:endCxn id="83" idx="0"/>
          </p:cNvCxnSpPr>
          <p:nvPr/>
        </p:nvCxnSpPr>
        <p:spPr>
          <a:xfrm>
            <a:off x="4143635" y="4251092"/>
            <a:ext cx="162368" cy="209337"/>
          </a:xfrm>
          <a:prstGeom prst="line">
            <a:avLst/>
          </a:prstGeom>
        </p:spPr>
        <p:style>
          <a:lnRef idx="1">
            <a:schemeClr val="dk1"/>
          </a:lnRef>
          <a:fillRef idx="0">
            <a:schemeClr val="dk1"/>
          </a:fillRef>
          <a:effectRef idx="0">
            <a:schemeClr val="dk1"/>
          </a:effectRef>
          <a:fontRef idx="minor">
            <a:schemeClr val="tx1"/>
          </a:fontRef>
        </p:style>
      </p:cxnSp>
      <p:sp>
        <p:nvSpPr>
          <p:cNvPr id="111" name="Oval 110"/>
          <p:cNvSpPr/>
          <p:nvPr/>
        </p:nvSpPr>
        <p:spPr>
          <a:xfrm>
            <a:off x="4826937" y="3272358"/>
            <a:ext cx="955764" cy="329066"/>
          </a:xfrm>
          <a:prstGeom prst="ellipse">
            <a:avLst/>
          </a:prstGeom>
          <a:solidFill>
            <a:srgbClr val="00B05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kost</a:t>
            </a:r>
            <a:endParaRPr lang="fr-BE" sz="1500">
              <a:solidFill>
                <a:schemeClr val="tx1"/>
              </a:solidFill>
            </a:endParaRPr>
          </a:p>
        </p:txBody>
      </p:sp>
      <p:cxnSp>
        <p:nvCxnSpPr>
          <p:cNvPr id="112" name="Straight Connector 111"/>
          <p:cNvCxnSpPr>
            <a:stCxn id="111" idx="5"/>
            <a:endCxn id="82" idx="0"/>
          </p:cNvCxnSpPr>
          <p:nvPr/>
        </p:nvCxnSpPr>
        <p:spPr>
          <a:xfrm>
            <a:off x="5642733" y="3553233"/>
            <a:ext cx="312796" cy="394826"/>
          </a:xfrm>
          <a:prstGeom prst="line">
            <a:avLst/>
          </a:prstGeom>
        </p:spPr>
        <p:style>
          <a:lnRef idx="1">
            <a:schemeClr val="dk1"/>
          </a:lnRef>
          <a:fillRef idx="0">
            <a:schemeClr val="dk1"/>
          </a:fillRef>
          <a:effectRef idx="0">
            <a:schemeClr val="dk1"/>
          </a:effectRef>
          <a:fontRef idx="minor">
            <a:schemeClr val="tx1"/>
          </a:fontRef>
        </p:style>
      </p:cxnSp>
      <p:sp>
        <p:nvSpPr>
          <p:cNvPr id="58" name="Oval 57"/>
          <p:cNvSpPr/>
          <p:nvPr/>
        </p:nvSpPr>
        <p:spPr>
          <a:xfrm>
            <a:off x="6456347" y="3350070"/>
            <a:ext cx="1516824" cy="29748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sz="1500">
              <a:solidFill>
                <a:schemeClr val="tx1"/>
              </a:solidFill>
            </a:endParaRPr>
          </a:p>
        </p:txBody>
      </p:sp>
      <p:sp>
        <p:nvSpPr>
          <p:cNvPr id="59" name="TextBox 58"/>
          <p:cNvSpPr txBox="1"/>
          <p:nvPr/>
        </p:nvSpPr>
        <p:spPr>
          <a:xfrm>
            <a:off x="5075116" y="1495559"/>
            <a:ext cx="3158942" cy="861774"/>
          </a:xfrm>
          <a:prstGeom prst="rect">
            <a:avLst/>
          </a:prstGeom>
          <a:noFill/>
        </p:spPr>
        <p:txBody>
          <a:bodyPr wrap="none" rtlCol="0">
            <a:spAutoFit/>
          </a:bodyPr>
          <a:lstStyle/>
          <a:p>
            <a:r>
              <a:rPr lang="en-BE" sz="2500">
                <a:solidFill>
                  <a:srgbClr val="00B050"/>
                </a:solidFill>
              </a:rPr>
              <a:t>Enkelwaardig attribuut</a:t>
            </a:r>
          </a:p>
          <a:p>
            <a:r>
              <a:rPr lang="en-BE" sz="2500">
                <a:solidFill>
                  <a:srgbClr val="FF0000"/>
                </a:solidFill>
              </a:rPr>
              <a:t>Meerwaardig attribuut</a:t>
            </a:r>
            <a:endParaRPr lang="fr-BE" sz="2500">
              <a:solidFill>
                <a:srgbClr val="FF0000"/>
              </a:solidFill>
            </a:endParaRPr>
          </a:p>
        </p:txBody>
      </p:sp>
      <p:sp>
        <p:nvSpPr>
          <p:cNvPr id="61" name="Oval 60"/>
          <p:cNvSpPr/>
          <p:nvPr/>
        </p:nvSpPr>
        <p:spPr>
          <a:xfrm>
            <a:off x="5441991" y="4657303"/>
            <a:ext cx="1032861" cy="329066"/>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tijdstip</a:t>
            </a:r>
            <a:endParaRPr lang="fr-BE" sz="1500">
              <a:solidFill>
                <a:schemeClr val="tx1"/>
              </a:solidFill>
            </a:endParaRPr>
          </a:p>
        </p:txBody>
      </p:sp>
      <p:cxnSp>
        <p:nvCxnSpPr>
          <p:cNvPr id="62" name="Straight Connector 61"/>
          <p:cNvCxnSpPr>
            <a:stCxn id="61" idx="0"/>
            <a:endCxn id="82" idx="2"/>
          </p:cNvCxnSpPr>
          <p:nvPr/>
        </p:nvCxnSpPr>
        <p:spPr>
          <a:xfrm flipH="1" flipV="1">
            <a:off x="5955529" y="4271224"/>
            <a:ext cx="2893" cy="386079"/>
          </a:xfrm>
          <a:prstGeom prst="line">
            <a:avLst/>
          </a:prstGeom>
        </p:spPr>
        <p:style>
          <a:lnRef idx="1">
            <a:schemeClr val="dk1"/>
          </a:lnRef>
          <a:fillRef idx="0">
            <a:schemeClr val="dk1"/>
          </a:fillRef>
          <a:effectRef idx="0">
            <a:schemeClr val="dk1"/>
          </a:effectRef>
          <a:fontRef idx="minor">
            <a:schemeClr val="tx1"/>
          </a:fontRef>
        </p:style>
      </p:cxnSp>
      <p:sp>
        <p:nvSpPr>
          <p:cNvPr id="4" name="Footer Placeholder 3">
            <a:extLst>
              <a:ext uri="{FF2B5EF4-FFF2-40B4-BE49-F238E27FC236}">
                <a16:creationId xmlns:a16="http://schemas.microsoft.com/office/drawing/2014/main" id="{F35898A0-7771-BC44-8842-3A746E670BAB}"/>
              </a:ext>
            </a:extLst>
          </p:cNvPr>
          <p:cNvSpPr>
            <a:spLocks noGrp="1"/>
          </p:cNvSpPr>
          <p:nvPr>
            <p:ph type="ftr" sz="quarter" idx="11"/>
          </p:nvPr>
        </p:nvSpPr>
        <p:spPr/>
        <p:txBody>
          <a:bodyPr/>
          <a:lstStyle/>
          <a:p>
            <a:r>
              <a:rPr lang="fr-BE"/>
              <a:t>Conceptueel ontwerp - Attributen</a:t>
            </a:r>
          </a:p>
        </p:txBody>
      </p:sp>
      <p:sp>
        <p:nvSpPr>
          <p:cNvPr id="6" name="Slide Number Placeholder 5"/>
          <p:cNvSpPr>
            <a:spLocks noGrp="1"/>
          </p:cNvSpPr>
          <p:nvPr>
            <p:ph type="sldNum" sz="quarter" idx="12"/>
          </p:nvPr>
        </p:nvSpPr>
        <p:spPr/>
        <p:txBody>
          <a:bodyPr/>
          <a:lstStyle/>
          <a:p>
            <a:fld id="{4552FF5A-A0C4-4C40-8618-DBA896236EBF}" type="slidenum">
              <a:rPr lang="fr-BE" smtClean="0"/>
              <a:t>3</a:t>
            </a:fld>
            <a:endParaRPr lang="fr-BE"/>
          </a:p>
        </p:txBody>
      </p:sp>
      <p:cxnSp>
        <p:nvCxnSpPr>
          <p:cNvPr id="75" name="Straight Connector 74"/>
          <p:cNvCxnSpPr/>
          <p:nvPr/>
        </p:nvCxnSpPr>
        <p:spPr>
          <a:xfrm flipV="1">
            <a:off x="1333755" y="2173561"/>
            <a:ext cx="982089" cy="983386"/>
          </a:xfrm>
          <a:prstGeom prst="line">
            <a:avLst/>
          </a:prstGeom>
          <a:ln/>
        </p:spPr>
        <p:style>
          <a:lnRef idx="1">
            <a:schemeClr val="dk1"/>
          </a:lnRef>
          <a:fillRef idx="0">
            <a:schemeClr val="dk1"/>
          </a:fillRef>
          <a:effectRef idx="0">
            <a:schemeClr val="dk1"/>
          </a:effectRef>
          <a:fontRef idx="minor">
            <a:schemeClr val="tx1"/>
          </a:fontRef>
        </p:style>
      </p:cxnSp>
      <p:cxnSp>
        <p:nvCxnSpPr>
          <p:cNvPr id="90" name="Straight Connector 89"/>
          <p:cNvCxnSpPr/>
          <p:nvPr/>
        </p:nvCxnSpPr>
        <p:spPr>
          <a:xfrm flipH="1">
            <a:off x="2298908" y="3738736"/>
            <a:ext cx="831151" cy="1335664"/>
          </a:xfrm>
          <a:prstGeom prst="line">
            <a:avLst/>
          </a:prstGeom>
          <a:ln/>
        </p:spPr>
        <p:style>
          <a:lnRef idx="1">
            <a:schemeClr val="dk1"/>
          </a:lnRef>
          <a:fillRef idx="0">
            <a:schemeClr val="dk1"/>
          </a:fillRef>
          <a:effectRef idx="0">
            <a:schemeClr val="dk1"/>
          </a:effectRef>
          <a:fontRef idx="minor">
            <a:schemeClr val="tx1"/>
          </a:fontRef>
        </p:style>
      </p:cxnSp>
      <p:cxnSp>
        <p:nvCxnSpPr>
          <p:cNvPr id="114" name="Straight Connector 113"/>
          <p:cNvCxnSpPr/>
          <p:nvPr/>
        </p:nvCxnSpPr>
        <p:spPr>
          <a:xfrm flipH="1">
            <a:off x="4772809" y="4199175"/>
            <a:ext cx="580691" cy="640793"/>
          </a:xfrm>
          <a:prstGeom prst="line">
            <a:avLst/>
          </a:prstGeom>
          <a:ln/>
        </p:spPr>
        <p:style>
          <a:lnRef idx="1">
            <a:schemeClr val="dk1"/>
          </a:lnRef>
          <a:fillRef idx="0">
            <a:schemeClr val="dk1"/>
          </a:fillRef>
          <a:effectRef idx="0">
            <a:schemeClr val="dk1"/>
          </a:effectRef>
          <a:fontRef idx="minor">
            <a:schemeClr val="tx1"/>
          </a:fontRef>
        </p:style>
      </p:cxnSp>
      <p:sp>
        <p:nvSpPr>
          <p:cNvPr id="63" name="Oval 62"/>
          <p:cNvSpPr/>
          <p:nvPr/>
        </p:nvSpPr>
        <p:spPr>
          <a:xfrm>
            <a:off x="667442" y="437261"/>
            <a:ext cx="2028867" cy="37359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geboortedatum</a:t>
            </a:r>
            <a:endParaRPr lang="fr-BE" sz="1500">
              <a:solidFill>
                <a:schemeClr val="tx1"/>
              </a:solidFill>
            </a:endParaRPr>
          </a:p>
        </p:txBody>
      </p:sp>
      <p:cxnSp>
        <p:nvCxnSpPr>
          <p:cNvPr id="64" name="Straight Connector 63"/>
          <p:cNvCxnSpPr/>
          <p:nvPr/>
        </p:nvCxnSpPr>
        <p:spPr>
          <a:xfrm>
            <a:off x="1429513" y="1480787"/>
            <a:ext cx="959044" cy="356593"/>
          </a:xfrm>
          <a:prstGeom prst="line">
            <a:avLst/>
          </a:prstGeom>
        </p:spPr>
        <p:style>
          <a:lnRef idx="1">
            <a:schemeClr val="dk1"/>
          </a:lnRef>
          <a:fillRef idx="0">
            <a:schemeClr val="dk1"/>
          </a:fillRef>
          <a:effectRef idx="0">
            <a:schemeClr val="dk1"/>
          </a:effectRef>
          <a:fontRef idx="minor">
            <a:schemeClr val="tx1"/>
          </a:fontRef>
        </p:style>
      </p:cxnSp>
      <p:cxnSp>
        <p:nvCxnSpPr>
          <p:cNvPr id="65" name="Straight Connector 64"/>
          <p:cNvCxnSpPr>
            <a:stCxn id="63" idx="4"/>
          </p:cNvCxnSpPr>
          <p:nvPr/>
        </p:nvCxnSpPr>
        <p:spPr>
          <a:xfrm>
            <a:off x="1681876" y="810855"/>
            <a:ext cx="706681" cy="1026525"/>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625568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789228" y="1837380"/>
            <a:ext cx="1198658" cy="323165"/>
          </a:xfrm>
          <a:prstGeom prst="rect">
            <a:avLst/>
          </a:prstGeom>
          <a:noFill/>
          <a:ln>
            <a:solidFill>
              <a:schemeClr val="tx1"/>
            </a:solidFill>
          </a:ln>
        </p:spPr>
        <p:txBody>
          <a:bodyPr wrap="square" rtlCol="0">
            <a:spAutoFit/>
          </a:bodyPr>
          <a:lstStyle/>
          <a:p>
            <a:pPr algn="ctr"/>
            <a:r>
              <a:rPr lang="en-BE" sz="1500"/>
              <a:t>Lid</a:t>
            </a:r>
            <a:endParaRPr lang="fr-BE" sz="1500"/>
          </a:p>
        </p:txBody>
      </p:sp>
      <p:sp>
        <p:nvSpPr>
          <p:cNvPr id="7" name="Oval 6"/>
          <p:cNvSpPr/>
          <p:nvPr/>
        </p:nvSpPr>
        <p:spPr>
          <a:xfrm>
            <a:off x="37859" y="1200237"/>
            <a:ext cx="1630424" cy="328685"/>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lidnummer</a:t>
            </a:r>
            <a:endParaRPr lang="fr-BE" sz="1500">
              <a:solidFill>
                <a:schemeClr val="tx1"/>
              </a:solidFill>
            </a:endParaRPr>
          </a:p>
        </p:txBody>
      </p:sp>
      <p:sp>
        <p:nvSpPr>
          <p:cNvPr id="10" name="Oval 9"/>
          <p:cNvSpPr/>
          <p:nvPr/>
        </p:nvSpPr>
        <p:spPr>
          <a:xfrm>
            <a:off x="5344491" y="764843"/>
            <a:ext cx="952899" cy="300378"/>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straat</a:t>
            </a:r>
            <a:endParaRPr lang="fr-BE" sz="1500">
              <a:solidFill>
                <a:schemeClr val="tx1"/>
              </a:solidFill>
            </a:endParaRPr>
          </a:p>
        </p:txBody>
      </p:sp>
      <p:sp>
        <p:nvSpPr>
          <p:cNvPr id="11" name="Oval 10"/>
          <p:cNvSpPr/>
          <p:nvPr/>
        </p:nvSpPr>
        <p:spPr>
          <a:xfrm>
            <a:off x="3812568" y="719977"/>
            <a:ext cx="1201644" cy="341830"/>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nummer</a:t>
            </a:r>
            <a:endParaRPr lang="fr-BE" sz="1500">
              <a:solidFill>
                <a:schemeClr val="tx1"/>
              </a:solidFill>
            </a:endParaRPr>
          </a:p>
        </p:txBody>
      </p:sp>
      <p:sp>
        <p:nvSpPr>
          <p:cNvPr id="12" name="Oval 11"/>
          <p:cNvSpPr/>
          <p:nvPr/>
        </p:nvSpPr>
        <p:spPr>
          <a:xfrm>
            <a:off x="5009364" y="1187231"/>
            <a:ext cx="1288026" cy="343500"/>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postcode</a:t>
            </a:r>
            <a:endParaRPr lang="fr-BE" sz="1500">
              <a:solidFill>
                <a:schemeClr val="tx1"/>
              </a:solidFill>
            </a:endParaRPr>
          </a:p>
        </p:txBody>
      </p:sp>
      <p:sp>
        <p:nvSpPr>
          <p:cNvPr id="13" name="Oval 12"/>
          <p:cNvSpPr/>
          <p:nvPr/>
        </p:nvSpPr>
        <p:spPr>
          <a:xfrm>
            <a:off x="114762" y="1764111"/>
            <a:ext cx="1192655" cy="351880"/>
          </a:xfrm>
          <a:prstGeom prst="ellipse">
            <a:avLst/>
          </a:prstGeom>
          <a:solidFill>
            <a:srgbClr val="00B05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geslacht</a:t>
            </a:r>
            <a:endParaRPr lang="fr-BE" sz="1500">
              <a:solidFill>
                <a:schemeClr val="tx1"/>
              </a:solidFill>
            </a:endParaRPr>
          </a:p>
        </p:txBody>
      </p:sp>
      <p:cxnSp>
        <p:nvCxnSpPr>
          <p:cNvPr id="23" name="Straight Connector 22"/>
          <p:cNvCxnSpPr>
            <a:stCxn id="10" idx="2"/>
            <a:endCxn id="71" idx="7"/>
          </p:cNvCxnSpPr>
          <p:nvPr/>
        </p:nvCxnSpPr>
        <p:spPr>
          <a:xfrm flipH="1">
            <a:off x="3942390" y="915032"/>
            <a:ext cx="1402101" cy="656569"/>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p:cNvCxnSpPr>
            <a:stCxn id="11" idx="4"/>
            <a:endCxn id="71" idx="7"/>
          </p:cNvCxnSpPr>
          <p:nvPr/>
        </p:nvCxnSpPr>
        <p:spPr>
          <a:xfrm flipH="1">
            <a:off x="3942390" y="1061807"/>
            <a:ext cx="471000" cy="509794"/>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p:cNvCxnSpPr>
            <a:stCxn id="12" idx="2"/>
            <a:endCxn id="71" idx="7"/>
          </p:cNvCxnSpPr>
          <p:nvPr/>
        </p:nvCxnSpPr>
        <p:spPr>
          <a:xfrm flipH="1">
            <a:off x="3942390" y="1358981"/>
            <a:ext cx="1066974" cy="212620"/>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p:cNvCxnSpPr>
            <a:stCxn id="13" idx="6"/>
            <a:endCxn id="5" idx="1"/>
          </p:cNvCxnSpPr>
          <p:nvPr/>
        </p:nvCxnSpPr>
        <p:spPr>
          <a:xfrm>
            <a:off x="1307417" y="1940051"/>
            <a:ext cx="481811" cy="58912"/>
          </a:xfrm>
          <a:prstGeom prst="line">
            <a:avLst/>
          </a:prstGeom>
        </p:spPr>
        <p:style>
          <a:lnRef idx="1">
            <a:schemeClr val="dk1"/>
          </a:lnRef>
          <a:fillRef idx="0">
            <a:schemeClr val="dk1"/>
          </a:fillRef>
          <a:effectRef idx="0">
            <a:schemeClr val="dk1"/>
          </a:effectRef>
          <a:fontRef idx="minor">
            <a:schemeClr val="tx1"/>
          </a:fontRef>
        </p:style>
      </p:cxnSp>
      <p:sp>
        <p:nvSpPr>
          <p:cNvPr id="27" name="TextBox 26"/>
          <p:cNvSpPr txBox="1"/>
          <p:nvPr/>
        </p:nvSpPr>
        <p:spPr>
          <a:xfrm>
            <a:off x="1710527" y="5073430"/>
            <a:ext cx="1198658" cy="323165"/>
          </a:xfrm>
          <a:prstGeom prst="rect">
            <a:avLst/>
          </a:prstGeom>
          <a:noFill/>
          <a:ln>
            <a:solidFill>
              <a:schemeClr val="tx1"/>
            </a:solidFill>
          </a:ln>
        </p:spPr>
        <p:txBody>
          <a:bodyPr wrap="square" rtlCol="0">
            <a:spAutoFit/>
          </a:bodyPr>
          <a:lstStyle/>
          <a:p>
            <a:pPr algn="ctr"/>
            <a:r>
              <a:rPr lang="fr-BE" sz="1500"/>
              <a:t>G</a:t>
            </a:r>
            <a:r>
              <a:rPr lang="en-BE" sz="1500"/>
              <a:t>roep</a:t>
            </a:r>
            <a:endParaRPr lang="fr-BE" sz="1500"/>
          </a:p>
        </p:txBody>
      </p:sp>
      <p:sp>
        <p:nvSpPr>
          <p:cNvPr id="31" name="Oval 30"/>
          <p:cNvSpPr/>
          <p:nvPr/>
        </p:nvSpPr>
        <p:spPr>
          <a:xfrm>
            <a:off x="640294" y="5772569"/>
            <a:ext cx="925822" cy="283265"/>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naam</a:t>
            </a:r>
            <a:endParaRPr lang="fr-BE" sz="1500">
              <a:solidFill>
                <a:schemeClr val="tx1"/>
              </a:solidFill>
            </a:endParaRPr>
          </a:p>
        </p:txBody>
      </p:sp>
      <p:cxnSp>
        <p:nvCxnSpPr>
          <p:cNvPr id="41" name="Straight Connector 40"/>
          <p:cNvCxnSpPr>
            <a:stCxn id="27" idx="2"/>
            <a:endCxn id="31" idx="7"/>
          </p:cNvCxnSpPr>
          <p:nvPr/>
        </p:nvCxnSpPr>
        <p:spPr>
          <a:xfrm flipH="1">
            <a:off x="1430533" y="5396595"/>
            <a:ext cx="879323" cy="417457"/>
          </a:xfrm>
          <a:prstGeom prst="line">
            <a:avLst/>
          </a:prstGeom>
        </p:spPr>
        <p:style>
          <a:lnRef idx="1">
            <a:schemeClr val="dk1"/>
          </a:lnRef>
          <a:fillRef idx="0">
            <a:schemeClr val="dk1"/>
          </a:fillRef>
          <a:effectRef idx="0">
            <a:schemeClr val="dk1"/>
          </a:effectRef>
          <a:fontRef idx="minor">
            <a:schemeClr val="tx1"/>
          </a:fontRef>
        </p:style>
      </p:cxnSp>
      <p:sp>
        <p:nvSpPr>
          <p:cNvPr id="51" name="Oval 50"/>
          <p:cNvSpPr/>
          <p:nvPr/>
        </p:nvSpPr>
        <p:spPr>
          <a:xfrm>
            <a:off x="1909035" y="5806804"/>
            <a:ext cx="1906682" cy="297029"/>
          </a:xfrm>
          <a:prstGeom prst="ellipse">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leeftijdsklasse</a:t>
            </a:r>
            <a:endParaRPr lang="fr-BE" sz="1500">
              <a:solidFill>
                <a:schemeClr val="tx1"/>
              </a:solidFill>
            </a:endParaRPr>
          </a:p>
        </p:txBody>
      </p:sp>
      <p:cxnSp>
        <p:nvCxnSpPr>
          <p:cNvPr id="52" name="Straight Connector 51"/>
          <p:cNvCxnSpPr>
            <a:stCxn id="51" idx="1"/>
            <a:endCxn id="27" idx="2"/>
          </p:cNvCxnSpPr>
          <p:nvPr/>
        </p:nvCxnSpPr>
        <p:spPr>
          <a:xfrm flipV="1">
            <a:off x="2188262" y="5396595"/>
            <a:ext cx="121594" cy="453708"/>
          </a:xfrm>
          <a:prstGeom prst="line">
            <a:avLst/>
          </a:prstGeom>
        </p:spPr>
        <p:style>
          <a:lnRef idx="1">
            <a:schemeClr val="dk1"/>
          </a:lnRef>
          <a:fillRef idx="0">
            <a:schemeClr val="dk1"/>
          </a:fillRef>
          <a:effectRef idx="0">
            <a:schemeClr val="dk1"/>
          </a:effectRef>
          <a:fontRef idx="minor">
            <a:schemeClr val="tx1"/>
          </a:fontRef>
        </p:style>
      </p:cxnSp>
      <p:sp>
        <p:nvSpPr>
          <p:cNvPr id="55" name="Diamond 54"/>
          <p:cNvSpPr/>
          <p:nvPr/>
        </p:nvSpPr>
        <p:spPr>
          <a:xfrm>
            <a:off x="798244" y="3116119"/>
            <a:ext cx="965944" cy="836736"/>
          </a:xfrm>
          <a:prstGeom prst="diamond">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lid van</a:t>
            </a:r>
            <a:endParaRPr lang="fr-BE" sz="1500">
              <a:solidFill>
                <a:schemeClr val="tx1"/>
              </a:solidFill>
            </a:endParaRPr>
          </a:p>
        </p:txBody>
      </p:sp>
      <p:cxnSp>
        <p:nvCxnSpPr>
          <p:cNvPr id="56" name="Straight Connector 55"/>
          <p:cNvCxnSpPr>
            <a:stCxn id="55" idx="0"/>
          </p:cNvCxnSpPr>
          <p:nvPr/>
        </p:nvCxnSpPr>
        <p:spPr>
          <a:xfrm flipV="1">
            <a:off x="1281216" y="2160545"/>
            <a:ext cx="964783" cy="955574"/>
          </a:xfrm>
          <a:prstGeom prst="line">
            <a:avLst/>
          </a:prstGeom>
          <a:ln/>
        </p:spPr>
        <p:style>
          <a:lnRef idx="1">
            <a:schemeClr val="dk1"/>
          </a:lnRef>
          <a:fillRef idx="0">
            <a:schemeClr val="dk1"/>
          </a:fillRef>
          <a:effectRef idx="0">
            <a:schemeClr val="dk1"/>
          </a:effectRef>
          <a:fontRef idx="minor">
            <a:schemeClr val="tx1"/>
          </a:fontRef>
        </p:style>
      </p:cxnSp>
      <p:cxnSp>
        <p:nvCxnSpPr>
          <p:cNvPr id="60" name="Straight Connector 59"/>
          <p:cNvCxnSpPr>
            <a:stCxn id="27" idx="0"/>
            <a:endCxn id="55" idx="2"/>
          </p:cNvCxnSpPr>
          <p:nvPr/>
        </p:nvCxnSpPr>
        <p:spPr>
          <a:xfrm flipH="1" flipV="1">
            <a:off x="1281216" y="3952855"/>
            <a:ext cx="1028640" cy="1120575"/>
          </a:xfrm>
          <a:prstGeom prst="line">
            <a:avLst/>
          </a:prstGeom>
          <a:ln/>
        </p:spPr>
        <p:style>
          <a:lnRef idx="1">
            <a:schemeClr val="dk1"/>
          </a:lnRef>
          <a:fillRef idx="0">
            <a:schemeClr val="dk1"/>
          </a:fillRef>
          <a:effectRef idx="0">
            <a:schemeClr val="dk1"/>
          </a:effectRef>
          <a:fontRef idx="minor">
            <a:schemeClr val="tx1"/>
          </a:fontRef>
        </p:style>
      </p:cxnSp>
      <p:sp>
        <p:nvSpPr>
          <p:cNvPr id="3" name="TextBox 2"/>
          <p:cNvSpPr txBox="1"/>
          <p:nvPr/>
        </p:nvSpPr>
        <p:spPr>
          <a:xfrm>
            <a:off x="1809713" y="2106509"/>
            <a:ext cx="308098" cy="323165"/>
          </a:xfrm>
          <a:prstGeom prst="rect">
            <a:avLst/>
          </a:prstGeom>
          <a:noFill/>
        </p:spPr>
        <p:txBody>
          <a:bodyPr wrap="none" rtlCol="0">
            <a:spAutoFit/>
          </a:bodyPr>
          <a:lstStyle/>
          <a:p>
            <a:r>
              <a:rPr lang="en-BE" sz="1500"/>
              <a:t>N</a:t>
            </a:r>
            <a:endParaRPr lang="fr-BE" sz="1500"/>
          </a:p>
        </p:txBody>
      </p:sp>
      <p:sp>
        <p:nvSpPr>
          <p:cNvPr id="30" name="TextBox 29"/>
          <p:cNvSpPr txBox="1"/>
          <p:nvPr/>
        </p:nvSpPr>
        <p:spPr>
          <a:xfrm>
            <a:off x="1909707" y="4799373"/>
            <a:ext cx="282450" cy="323165"/>
          </a:xfrm>
          <a:prstGeom prst="rect">
            <a:avLst/>
          </a:prstGeom>
          <a:noFill/>
        </p:spPr>
        <p:txBody>
          <a:bodyPr wrap="none" rtlCol="0">
            <a:spAutoFit/>
          </a:bodyPr>
          <a:lstStyle/>
          <a:p>
            <a:r>
              <a:rPr lang="en-BE" sz="1500"/>
              <a:t>1</a:t>
            </a:r>
            <a:endParaRPr lang="fr-BE" sz="1500"/>
          </a:p>
        </p:txBody>
      </p:sp>
      <p:sp>
        <p:nvSpPr>
          <p:cNvPr id="34" name="Diamond 33"/>
          <p:cNvSpPr/>
          <p:nvPr/>
        </p:nvSpPr>
        <p:spPr>
          <a:xfrm>
            <a:off x="2596533" y="2775812"/>
            <a:ext cx="1161383" cy="1017711"/>
          </a:xfrm>
          <a:prstGeom prst="diamond">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300">
                <a:solidFill>
                  <a:schemeClr val="tx1"/>
                </a:solidFill>
              </a:rPr>
              <a:t>leider van</a:t>
            </a:r>
            <a:endParaRPr lang="fr-BE" sz="1300">
              <a:solidFill>
                <a:schemeClr val="tx1"/>
              </a:solidFill>
            </a:endParaRPr>
          </a:p>
        </p:txBody>
      </p:sp>
      <p:cxnSp>
        <p:nvCxnSpPr>
          <p:cNvPr id="36" name="Straight Connector 35"/>
          <p:cNvCxnSpPr>
            <a:stCxn id="34" idx="2"/>
          </p:cNvCxnSpPr>
          <p:nvPr/>
        </p:nvCxnSpPr>
        <p:spPr>
          <a:xfrm flipH="1">
            <a:off x="2388147" y="3793523"/>
            <a:ext cx="789078" cy="1282234"/>
          </a:xfrm>
          <a:prstGeom prst="line">
            <a:avLst/>
          </a:prstGeom>
          <a:ln/>
        </p:spPr>
        <p:style>
          <a:lnRef idx="1">
            <a:schemeClr val="dk1"/>
          </a:lnRef>
          <a:fillRef idx="0">
            <a:schemeClr val="dk1"/>
          </a:fillRef>
          <a:effectRef idx="0">
            <a:schemeClr val="dk1"/>
          </a:effectRef>
          <a:fontRef idx="minor">
            <a:schemeClr val="tx1"/>
          </a:fontRef>
        </p:style>
      </p:cxnSp>
      <p:cxnSp>
        <p:nvCxnSpPr>
          <p:cNvPr id="53" name="Straight Connector 52"/>
          <p:cNvCxnSpPr>
            <a:stCxn id="5" idx="2"/>
            <a:endCxn id="34" idx="0"/>
          </p:cNvCxnSpPr>
          <p:nvPr/>
        </p:nvCxnSpPr>
        <p:spPr>
          <a:xfrm>
            <a:off x="2388557" y="2160545"/>
            <a:ext cx="788668" cy="615267"/>
          </a:xfrm>
          <a:prstGeom prst="line">
            <a:avLst/>
          </a:prstGeom>
          <a:ln/>
        </p:spPr>
        <p:style>
          <a:lnRef idx="1">
            <a:schemeClr val="dk1"/>
          </a:lnRef>
          <a:fillRef idx="0">
            <a:schemeClr val="dk1"/>
          </a:fillRef>
          <a:effectRef idx="0">
            <a:schemeClr val="dk1"/>
          </a:effectRef>
          <a:fontRef idx="minor">
            <a:schemeClr val="tx1"/>
          </a:fontRef>
        </p:style>
      </p:cxnSp>
      <p:sp>
        <p:nvSpPr>
          <p:cNvPr id="54" name="TextBox 53"/>
          <p:cNvSpPr txBox="1"/>
          <p:nvPr/>
        </p:nvSpPr>
        <p:spPr>
          <a:xfrm>
            <a:off x="2579140" y="2122276"/>
            <a:ext cx="282450" cy="323165"/>
          </a:xfrm>
          <a:prstGeom prst="rect">
            <a:avLst/>
          </a:prstGeom>
          <a:noFill/>
        </p:spPr>
        <p:txBody>
          <a:bodyPr wrap="none" rtlCol="0">
            <a:spAutoFit/>
          </a:bodyPr>
          <a:lstStyle/>
          <a:p>
            <a:r>
              <a:rPr lang="en-BE" sz="1500"/>
              <a:t>1</a:t>
            </a:r>
            <a:endParaRPr lang="fr-BE" sz="1500"/>
          </a:p>
        </p:txBody>
      </p:sp>
      <p:sp>
        <p:nvSpPr>
          <p:cNvPr id="57" name="TextBox 56"/>
          <p:cNvSpPr txBox="1"/>
          <p:nvPr/>
        </p:nvSpPr>
        <p:spPr>
          <a:xfrm>
            <a:off x="2504029" y="4799372"/>
            <a:ext cx="282450" cy="323165"/>
          </a:xfrm>
          <a:prstGeom prst="rect">
            <a:avLst/>
          </a:prstGeom>
          <a:noFill/>
        </p:spPr>
        <p:txBody>
          <a:bodyPr wrap="none" rtlCol="0">
            <a:spAutoFit/>
          </a:bodyPr>
          <a:lstStyle/>
          <a:p>
            <a:r>
              <a:rPr lang="en-BE" sz="1500"/>
              <a:t>1</a:t>
            </a:r>
            <a:endParaRPr lang="fr-BE" sz="1500"/>
          </a:p>
        </p:txBody>
      </p:sp>
      <p:sp>
        <p:nvSpPr>
          <p:cNvPr id="82" name="TextBox 81"/>
          <p:cNvSpPr txBox="1"/>
          <p:nvPr/>
        </p:nvSpPr>
        <p:spPr>
          <a:xfrm>
            <a:off x="5356200" y="3948059"/>
            <a:ext cx="1198658" cy="323165"/>
          </a:xfrm>
          <a:prstGeom prst="rect">
            <a:avLst/>
          </a:prstGeom>
          <a:noFill/>
          <a:ln>
            <a:solidFill>
              <a:schemeClr val="tx1"/>
            </a:solidFill>
          </a:ln>
        </p:spPr>
        <p:txBody>
          <a:bodyPr wrap="square" rtlCol="0">
            <a:spAutoFit/>
          </a:bodyPr>
          <a:lstStyle/>
          <a:p>
            <a:pPr algn="ctr"/>
            <a:r>
              <a:rPr lang="en-BE" sz="1500"/>
              <a:t>Activiteit</a:t>
            </a:r>
            <a:endParaRPr lang="fr-BE" sz="1500"/>
          </a:p>
        </p:txBody>
      </p:sp>
      <p:sp>
        <p:nvSpPr>
          <p:cNvPr id="83" name="Diamond 82"/>
          <p:cNvSpPr/>
          <p:nvPr/>
        </p:nvSpPr>
        <p:spPr>
          <a:xfrm>
            <a:off x="3757916" y="4460429"/>
            <a:ext cx="1096173" cy="860677"/>
          </a:xfrm>
          <a:prstGeom prst="diamond">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voor</a:t>
            </a:r>
            <a:endParaRPr lang="fr-BE" sz="1500">
              <a:solidFill>
                <a:schemeClr val="tx1"/>
              </a:solidFill>
            </a:endParaRPr>
          </a:p>
        </p:txBody>
      </p:sp>
      <p:sp>
        <p:nvSpPr>
          <p:cNvPr id="84" name="Oval 83"/>
          <p:cNvSpPr/>
          <p:nvPr/>
        </p:nvSpPr>
        <p:spPr>
          <a:xfrm>
            <a:off x="6360932" y="3287321"/>
            <a:ext cx="1706108" cy="402582"/>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omschrijving</a:t>
            </a:r>
            <a:endParaRPr lang="fr-BE" sz="1500">
              <a:solidFill>
                <a:schemeClr val="tx1"/>
              </a:solidFill>
            </a:endParaRPr>
          </a:p>
        </p:txBody>
      </p:sp>
      <p:cxnSp>
        <p:nvCxnSpPr>
          <p:cNvPr id="85" name="Straight Connector 84"/>
          <p:cNvCxnSpPr>
            <a:stCxn id="84" idx="3"/>
            <a:endCxn id="82" idx="0"/>
          </p:cNvCxnSpPr>
          <p:nvPr/>
        </p:nvCxnSpPr>
        <p:spPr>
          <a:xfrm flipH="1">
            <a:off x="5955529" y="3630946"/>
            <a:ext cx="655257" cy="317113"/>
          </a:xfrm>
          <a:prstGeom prst="line">
            <a:avLst/>
          </a:prstGeom>
        </p:spPr>
        <p:style>
          <a:lnRef idx="1">
            <a:schemeClr val="dk1"/>
          </a:lnRef>
          <a:fillRef idx="0">
            <a:schemeClr val="dk1"/>
          </a:fillRef>
          <a:effectRef idx="0">
            <a:schemeClr val="dk1"/>
          </a:effectRef>
          <a:fontRef idx="minor">
            <a:schemeClr val="tx1"/>
          </a:fontRef>
        </p:style>
      </p:cxnSp>
      <p:cxnSp>
        <p:nvCxnSpPr>
          <p:cNvPr id="93" name="Straight Connector 92"/>
          <p:cNvCxnSpPr>
            <a:endCxn id="83" idx="3"/>
          </p:cNvCxnSpPr>
          <p:nvPr/>
        </p:nvCxnSpPr>
        <p:spPr>
          <a:xfrm flipH="1">
            <a:off x="4854089" y="4271224"/>
            <a:ext cx="547273" cy="619544"/>
          </a:xfrm>
          <a:prstGeom prst="line">
            <a:avLst/>
          </a:prstGeom>
          <a:ln/>
        </p:spPr>
        <p:style>
          <a:lnRef idx="1">
            <a:schemeClr val="dk1"/>
          </a:lnRef>
          <a:fillRef idx="0">
            <a:schemeClr val="dk1"/>
          </a:fillRef>
          <a:effectRef idx="0">
            <a:schemeClr val="dk1"/>
          </a:effectRef>
          <a:fontRef idx="minor">
            <a:schemeClr val="tx1"/>
          </a:fontRef>
        </p:style>
      </p:cxnSp>
      <p:cxnSp>
        <p:nvCxnSpPr>
          <p:cNvPr id="96" name="Straight Connector 95"/>
          <p:cNvCxnSpPr>
            <a:stCxn id="83" idx="1"/>
            <a:endCxn id="27" idx="3"/>
          </p:cNvCxnSpPr>
          <p:nvPr/>
        </p:nvCxnSpPr>
        <p:spPr>
          <a:xfrm flipH="1">
            <a:off x="2909185" y="4890768"/>
            <a:ext cx="848731" cy="344245"/>
          </a:xfrm>
          <a:prstGeom prst="line">
            <a:avLst/>
          </a:prstGeom>
          <a:ln/>
        </p:spPr>
        <p:style>
          <a:lnRef idx="1">
            <a:schemeClr val="dk1"/>
          </a:lnRef>
          <a:fillRef idx="0">
            <a:schemeClr val="dk1"/>
          </a:fillRef>
          <a:effectRef idx="0">
            <a:schemeClr val="dk1"/>
          </a:effectRef>
          <a:fontRef idx="minor">
            <a:schemeClr val="tx1"/>
          </a:fontRef>
        </p:style>
      </p:cxnSp>
      <p:sp>
        <p:nvSpPr>
          <p:cNvPr id="99" name="TextBox 98"/>
          <p:cNvSpPr txBox="1"/>
          <p:nvPr/>
        </p:nvSpPr>
        <p:spPr>
          <a:xfrm>
            <a:off x="2902545" y="5153268"/>
            <a:ext cx="308098" cy="323165"/>
          </a:xfrm>
          <a:prstGeom prst="rect">
            <a:avLst/>
          </a:prstGeom>
          <a:noFill/>
        </p:spPr>
        <p:txBody>
          <a:bodyPr wrap="none" rtlCol="0">
            <a:spAutoFit/>
          </a:bodyPr>
          <a:lstStyle/>
          <a:p>
            <a:r>
              <a:rPr lang="en-BE" sz="1500"/>
              <a:t>N</a:t>
            </a:r>
            <a:endParaRPr lang="fr-BE" sz="1500"/>
          </a:p>
        </p:txBody>
      </p:sp>
      <p:sp>
        <p:nvSpPr>
          <p:cNvPr id="100" name="TextBox 99"/>
          <p:cNvSpPr txBox="1"/>
          <p:nvPr/>
        </p:nvSpPr>
        <p:spPr>
          <a:xfrm>
            <a:off x="5003724" y="3973838"/>
            <a:ext cx="349776" cy="323165"/>
          </a:xfrm>
          <a:prstGeom prst="rect">
            <a:avLst/>
          </a:prstGeom>
          <a:noFill/>
        </p:spPr>
        <p:txBody>
          <a:bodyPr wrap="none" rtlCol="0">
            <a:spAutoFit/>
          </a:bodyPr>
          <a:lstStyle/>
          <a:p>
            <a:r>
              <a:rPr lang="en-BE" sz="1500"/>
              <a:t>M</a:t>
            </a:r>
            <a:endParaRPr lang="fr-BE" sz="1500"/>
          </a:p>
        </p:txBody>
      </p:sp>
      <p:sp>
        <p:nvSpPr>
          <p:cNvPr id="105" name="Oval 104"/>
          <p:cNvSpPr/>
          <p:nvPr/>
        </p:nvSpPr>
        <p:spPr>
          <a:xfrm>
            <a:off x="3582687" y="3922026"/>
            <a:ext cx="1121895" cy="329066"/>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betaald</a:t>
            </a:r>
            <a:endParaRPr lang="fr-BE" sz="1500">
              <a:solidFill>
                <a:schemeClr val="tx1"/>
              </a:solidFill>
            </a:endParaRPr>
          </a:p>
        </p:txBody>
      </p:sp>
      <p:cxnSp>
        <p:nvCxnSpPr>
          <p:cNvPr id="106" name="Straight Connector 105"/>
          <p:cNvCxnSpPr>
            <a:stCxn id="105" idx="4"/>
            <a:endCxn id="83" idx="0"/>
          </p:cNvCxnSpPr>
          <p:nvPr/>
        </p:nvCxnSpPr>
        <p:spPr>
          <a:xfrm>
            <a:off x="4143635" y="4251092"/>
            <a:ext cx="162368" cy="209337"/>
          </a:xfrm>
          <a:prstGeom prst="line">
            <a:avLst/>
          </a:prstGeom>
        </p:spPr>
        <p:style>
          <a:lnRef idx="1">
            <a:schemeClr val="dk1"/>
          </a:lnRef>
          <a:fillRef idx="0">
            <a:schemeClr val="dk1"/>
          </a:fillRef>
          <a:effectRef idx="0">
            <a:schemeClr val="dk1"/>
          </a:effectRef>
          <a:fontRef idx="minor">
            <a:schemeClr val="tx1"/>
          </a:fontRef>
        </p:style>
      </p:cxnSp>
      <p:sp>
        <p:nvSpPr>
          <p:cNvPr id="111" name="Oval 110"/>
          <p:cNvSpPr/>
          <p:nvPr/>
        </p:nvSpPr>
        <p:spPr>
          <a:xfrm>
            <a:off x="4826937" y="3272358"/>
            <a:ext cx="955764" cy="329066"/>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kost</a:t>
            </a:r>
            <a:endParaRPr lang="fr-BE" sz="1500">
              <a:solidFill>
                <a:schemeClr val="tx1"/>
              </a:solidFill>
            </a:endParaRPr>
          </a:p>
        </p:txBody>
      </p:sp>
      <p:cxnSp>
        <p:nvCxnSpPr>
          <p:cNvPr id="112" name="Straight Connector 111"/>
          <p:cNvCxnSpPr>
            <a:stCxn id="111" idx="5"/>
            <a:endCxn id="82" idx="0"/>
          </p:cNvCxnSpPr>
          <p:nvPr/>
        </p:nvCxnSpPr>
        <p:spPr>
          <a:xfrm>
            <a:off x="5642733" y="3553233"/>
            <a:ext cx="312796" cy="394826"/>
          </a:xfrm>
          <a:prstGeom prst="line">
            <a:avLst/>
          </a:prstGeom>
        </p:spPr>
        <p:style>
          <a:lnRef idx="1">
            <a:schemeClr val="dk1"/>
          </a:lnRef>
          <a:fillRef idx="0">
            <a:schemeClr val="dk1"/>
          </a:fillRef>
          <a:effectRef idx="0">
            <a:schemeClr val="dk1"/>
          </a:effectRef>
          <a:fontRef idx="minor">
            <a:schemeClr val="tx1"/>
          </a:fontRef>
        </p:style>
      </p:cxnSp>
      <p:sp>
        <p:nvSpPr>
          <p:cNvPr id="58" name="Oval 57"/>
          <p:cNvSpPr/>
          <p:nvPr/>
        </p:nvSpPr>
        <p:spPr>
          <a:xfrm>
            <a:off x="6456347" y="3350070"/>
            <a:ext cx="1516824" cy="29748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sz="1500">
              <a:solidFill>
                <a:schemeClr val="tx1"/>
              </a:solidFill>
            </a:endParaRPr>
          </a:p>
        </p:txBody>
      </p:sp>
      <p:sp>
        <p:nvSpPr>
          <p:cNvPr id="59" name="TextBox 58"/>
          <p:cNvSpPr txBox="1"/>
          <p:nvPr/>
        </p:nvSpPr>
        <p:spPr>
          <a:xfrm>
            <a:off x="5353500" y="1850224"/>
            <a:ext cx="3363806" cy="861774"/>
          </a:xfrm>
          <a:prstGeom prst="rect">
            <a:avLst/>
          </a:prstGeom>
          <a:noFill/>
        </p:spPr>
        <p:txBody>
          <a:bodyPr wrap="none" rtlCol="0">
            <a:spAutoFit/>
          </a:bodyPr>
          <a:lstStyle/>
          <a:p>
            <a:r>
              <a:rPr lang="en-BE" sz="2500">
                <a:solidFill>
                  <a:srgbClr val="00B050"/>
                </a:solidFill>
              </a:rPr>
              <a:t>Enkelvoudig attribuut</a:t>
            </a:r>
          </a:p>
          <a:p>
            <a:r>
              <a:rPr lang="en-BE" sz="2500">
                <a:solidFill>
                  <a:srgbClr val="FF0000"/>
                </a:solidFill>
              </a:rPr>
              <a:t>Samengesteld attribuut</a:t>
            </a:r>
            <a:endParaRPr lang="fr-BE" sz="2500">
              <a:solidFill>
                <a:srgbClr val="FF0000"/>
              </a:solidFill>
            </a:endParaRPr>
          </a:p>
        </p:txBody>
      </p:sp>
      <p:sp>
        <p:nvSpPr>
          <p:cNvPr id="61" name="Oval 60"/>
          <p:cNvSpPr/>
          <p:nvPr/>
        </p:nvSpPr>
        <p:spPr>
          <a:xfrm>
            <a:off x="5441991" y="4657303"/>
            <a:ext cx="1032861" cy="329066"/>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tijdstip</a:t>
            </a:r>
            <a:endParaRPr lang="fr-BE" sz="1500">
              <a:solidFill>
                <a:schemeClr val="tx1"/>
              </a:solidFill>
            </a:endParaRPr>
          </a:p>
        </p:txBody>
      </p:sp>
      <p:cxnSp>
        <p:nvCxnSpPr>
          <p:cNvPr id="62" name="Straight Connector 61"/>
          <p:cNvCxnSpPr>
            <a:stCxn id="61" idx="0"/>
            <a:endCxn id="82" idx="2"/>
          </p:cNvCxnSpPr>
          <p:nvPr/>
        </p:nvCxnSpPr>
        <p:spPr>
          <a:xfrm flipH="1" flipV="1">
            <a:off x="5955529" y="4271224"/>
            <a:ext cx="2893" cy="386079"/>
          </a:xfrm>
          <a:prstGeom prst="line">
            <a:avLst/>
          </a:prstGeom>
        </p:spPr>
        <p:style>
          <a:lnRef idx="1">
            <a:schemeClr val="dk1"/>
          </a:lnRef>
          <a:fillRef idx="0">
            <a:schemeClr val="dk1"/>
          </a:fillRef>
          <a:effectRef idx="0">
            <a:schemeClr val="dk1"/>
          </a:effectRef>
          <a:fontRef idx="minor">
            <a:schemeClr val="tx1"/>
          </a:fontRef>
        </p:style>
      </p:cxnSp>
      <p:sp>
        <p:nvSpPr>
          <p:cNvPr id="4" name="Footer Placeholder 3">
            <a:extLst>
              <a:ext uri="{FF2B5EF4-FFF2-40B4-BE49-F238E27FC236}">
                <a16:creationId xmlns:a16="http://schemas.microsoft.com/office/drawing/2014/main" id="{F35898A0-7771-BC44-8842-3A746E670BAB}"/>
              </a:ext>
            </a:extLst>
          </p:cNvPr>
          <p:cNvSpPr>
            <a:spLocks noGrp="1"/>
          </p:cNvSpPr>
          <p:nvPr>
            <p:ph type="ftr" sz="quarter" idx="11"/>
          </p:nvPr>
        </p:nvSpPr>
        <p:spPr/>
        <p:txBody>
          <a:bodyPr/>
          <a:lstStyle/>
          <a:p>
            <a:r>
              <a:rPr lang="fr-BE"/>
              <a:t>Conceptueel ontwerp - Attributen</a:t>
            </a:r>
          </a:p>
        </p:txBody>
      </p:sp>
      <p:sp>
        <p:nvSpPr>
          <p:cNvPr id="6" name="Slide Number Placeholder 5"/>
          <p:cNvSpPr>
            <a:spLocks noGrp="1"/>
          </p:cNvSpPr>
          <p:nvPr>
            <p:ph type="sldNum" sz="quarter" idx="12"/>
          </p:nvPr>
        </p:nvSpPr>
        <p:spPr/>
        <p:txBody>
          <a:bodyPr/>
          <a:lstStyle/>
          <a:p>
            <a:fld id="{4552FF5A-A0C4-4C40-8618-DBA896236EBF}" type="slidenum">
              <a:rPr lang="fr-BE" smtClean="0"/>
              <a:t>4</a:t>
            </a:fld>
            <a:endParaRPr lang="fr-BE"/>
          </a:p>
        </p:txBody>
      </p:sp>
      <p:cxnSp>
        <p:nvCxnSpPr>
          <p:cNvPr id="75" name="Straight Connector 74"/>
          <p:cNvCxnSpPr/>
          <p:nvPr/>
        </p:nvCxnSpPr>
        <p:spPr>
          <a:xfrm flipV="1">
            <a:off x="1333755" y="2173561"/>
            <a:ext cx="982089" cy="983386"/>
          </a:xfrm>
          <a:prstGeom prst="line">
            <a:avLst/>
          </a:prstGeom>
          <a:ln/>
        </p:spPr>
        <p:style>
          <a:lnRef idx="1">
            <a:schemeClr val="dk1"/>
          </a:lnRef>
          <a:fillRef idx="0">
            <a:schemeClr val="dk1"/>
          </a:fillRef>
          <a:effectRef idx="0">
            <a:schemeClr val="dk1"/>
          </a:effectRef>
          <a:fontRef idx="minor">
            <a:schemeClr val="tx1"/>
          </a:fontRef>
        </p:style>
      </p:cxnSp>
      <p:cxnSp>
        <p:nvCxnSpPr>
          <p:cNvPr id="90" name="Straight Connector 89"/>
          <p:cNvCxnSpPr/>
          <p:nvPr/>
        </p:nvCxnSpPr>
        <p:spPr>
          <a:xfrm flipH="1">
            <a:off x="2298908" y="3738736"/>
            <a:ext cx="831151" cy="1335664"/>
          </a:xfrm>
          <a:prstGeom prst="line">
            <a:avLst/>
          </a:prstGeom>
          <a:ln/>
        </p:spPr>
        <p:style>
          <a:lnRef idx="1">
            <a:schemeClr val="dk1"/>
          </a:lnRef>
          <a:fillRef idx="0">
            <a:schemeClr val="dk1"/>
          </a:fillRef>
          <a:effectRef idx="0">
            <a:schemeClr val="dk1"/>
          </a:effectRef>
          <a:fontRef idx="minor">
            <a:schemeClr val="tx1"/>
          </a:fontRef>
        </p:style>
      </p:cxnSp>
      <p:cxnSp>
        <p:nvCxnSpPr>
          <p:cNvPr id="114" name="Straight Connector 113"/>
          <p:cNvCxnSpPr/>
          <p:nvPr/>
        </p:nvCxnSpPr>
        <p:spPr>
          <a:xfrm flipH="1">
            <a:off x="4772809" y="4199175"/>
            <a:ext cx="580691" cy="640793"/>
          </a:xfrm>
          <a:prstGeom prst="line">
            <a:avLst/>
          </a:prstGeom>
          <a:ln/>
        </p:spPr>
        <p:style>
          <a:lnRef idx="1">
            <a:schemeClr val="dk1"/>
          </a:lnRef>
          <a:fillRef idx="0">
            <a:schemeClr val="dk1"/>
          </a:fillRef>
          <a:effectRef idx="0">
            <a:schemeClr val="dk1"/>
          </a:effectRef>
          <a:fontRef idx="minor">
            <a:schemeClr val="tx1"/>
          </a:fontRef>
        </p:style>
      </p:cxnSp>
      <p:sp>
        <p:nvSpPr>
          <p:cNvPr id="64" name="Oval 63"/>
          <p:cNvSpPr/>
          <p:nvPr/>
        </p:nvSpPr>
        <p:spPr>
          <a:xfrm>
            <a:off x="4060570" y="5605323"/>
            <a:ext cx="925822" cy="283265"/>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min</a:t>
            </a:r>
            <a:endParaRPr lang="fr-BE" sz="1500">
              <a:solidFill>
                <a:schemeClr val="tx1"/>
              </a:solidFill>
            </a:endParaRPr>
          </a:p>
        </p:txBody>
      </p:sp>
      <p:sp>
        <p:nvSpPr>
          <p:cNvPr id="67" name="Oval 66"/>
          <p:cNvSpPr/>
          <p:nvPr/>
        </p:nvSpPr>
        <p:spPr>
          <a:xfrm>
            <a:off x="4060570" y="6088460"/>
            <a:ext cx="925822" cy="283265"/>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max</a:t>
            </a:r>
            <a:endParaRPr lang="fr-BE" sz="1500">
              <a:solidFill>
                <a:schemeClr val="tx1"/>
              </a:solidFill>
            </a:endParaRPr>
          </a:p>
        </p:txBody>
      </p:sp>
      <p:cxnSp>
        <p:nvCxnSpPr>
          <p:cNvPr id="68" name="Straight Connector 67"/>
          <p:cNvCxnSpPr>
            <a:stCxn id="64" idx="3"/>
            <a:endCxn id="51" idx="6"/>
          </p:cNvCxnSpPr>
          <p:nvPr/>
        </p:nvCxnSpPr>
        <p:spPr>
          <a:xfrm flipH="1">
            <a:off x="3815717" y="5847105"/>
            <a:ext cx="380436" cy="108214"/>
          </a:xfrm>
          <a:prstGeom prst="line">
            <a:avLst/>
          </a:prstGeom>
          <a:ln/>
        </p:spPr>
        <p:style>
          <a:lnRef idx="1">
            <a:schemeClr val="dk1"/>
          </a:lnRef>
          <a:fillRef idx="0">
            <a:schemeClr val="dk1"/>
          </a:fillRef>
          <a:effectRef idx="0">
            <a:schemeClr val="dk1"/>
          </a:effectRef>
          <a:fontRef idx="minor">
            <a:schemeClr val="tx1"/>
          </a:fontRef>
        </p:style>
      </p:cxnSp>
      <p:cxnSp>
        <p:nvCxnSpPr>
          <p:cNvPr id="69" name="Straight Connector 68"/>
          <p:cNvCxnSpPr>
            <a:stCxn id="67" idx="1"/>
            <a:endCxn id="51" idx="6"/>
          </p:cNvCxnSpPr>
          <p:nvPr/>
        </p:nvCxnSpPr>
        <p:spPr>
          <a:xfrm flipH="1" flipV="1">
            <a:off x="3815717" y="5955319"/>
            <a:ext cx="380436" cy="174624"/>
          </a:xfrm>
          <a:prstGeom prst="line">
            <a:avLst/>
          </a:prstGeom>
          <a:ln/>
        </p:spPr>
        <p:style>
          <a:lnRef idx="1">
            <a:schemeClr val="dk1"/>
          </a:lnRef>
          <a:fillRef idx="0">
            <a:schemeClr val="dk1"/>
          </a:fillRef>
          <a:effectRef idx="0">
            <a:schemeClr val="dk1"/>
          </a:effectRef>
          <a:fontRef idx="minor">
            <a:schemeClr val="tx1"/>
          </a:fontRef>
        </p:style>
      </p:cxnSp>
      <p:sp>
        <p:nvSpPr>
          <p:cNvPr id="71" name="Oval 70"/>
          <p:cNvSpPr/>
          <p:nvPr/>
        </p:nvSpPr>
        <p:spPr>
          <a:xfrm>
            <a:off x="3126361" y="1521541"/>
            <a:ext cx="956038" cy="341830"/>
          </a:xfrm>
          <a:prstGeom prst="ellipse">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adres</a:t>
            </a:r>
            <a:endParaRPr lang="fr-BE" sz="1500">
              <a:solidFill>
                <a:schemeClr val="tx1"/>
              </a:solidFill>
            </a:endParaRPr>
          </a:p>
        </p:txBody>
      </p:sp>
      <p:cxnSp>
        <p:nvCxnSpPr>
          <p:cNvPr id="80" name="Straight Connector 79"/>
          <p:cNvCxnSpPr>
            <a:stCxn id="5" idx="3"/>
            <a:endCxn id="71" idx="3"/>
          </p:cNvCxnSpPr>
          <p:nvPr/>
        </p:nvCxnSpPr>
        <p:spPr>
          <a:xfrm flipV="1">
            <a:off x="2987886" y="1813311"/>
            <a:ext cx="278484" cy="185652"/>
          </a:xfrm>
          <a:prstGeom prst="line">
            <a:avLst/>
          </a:prstGeom>
        </p:spPr>
        <p:style>
          <a:lnRef idx="1">
            <a:schemeClr val="dk1"/>
          </a:lnRef>
          <a:fillRef idx="0">
            <a:schemeClr val="dk1"/>
          </a:fillRef>
          <a:effectRef idx="0">
            <a:schemeClr val="dk1"/>
          </a:effectRef>
          <a:fontRef idx="minor">
            <a:schemeClr val="tx1"/>
          </a:fontRef>
        </p:style>
      </p:cxnSp>
      <p:sp>
        <p:nvSpPr>
          <p:cNvPr id="65" name="Oval 64"/>
          <p:cNvSpPr/>
          <p:nvPr/>
        </p:nvSpPr>
        <p:spPr>
          <a:xfrm>
            <a:off x="2574124" y="740015"/>
            <a:ext cx="1022312" cy="318316"/>
          </a:xfrm>
          <a:prstGeom prst="ellipse">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naam</a:t>
            </a:r>
            <a:endParaRPr lang="fr-BE" sz="1500">
              <a:solidFill>
                <a:schemeClr val="tx1"/>
              </a:solidFill>
            </a:endParaRPr>
          </a:p>
        </p:txBody>
      </p:sp>
      <p:sp>
        <p:nvSpPr>
          <p:cNvPr id="72" name="Oval 71"/>
          <p:cNvSpPr/>
          <p:nvPr/>
        </p:nvSpPr>
        <p:spPr>
          <a:xfrm>
            <a:off x="3812568" y="719977"/>
            <a:ext cx="1201644" cy="341830"/>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nummer</a:t>
            </a:r>
            <a:endParaRPr lang="fr-BE" sz="1500">
              <a:solidFill>
                <a:schemeClr val="tx1"/>
              </a:solidFill>
            </a:endParaRPr>
          </a:p>
        </p:txBody>
      </p:sp>
      <p:sp>
        <p:nvSpPr>
          <p:cNvPr id="73" name="Oval 72"/>
          <p:cNvSpPr/>
          <p:nvPr/>
        </p:nvSpPr>
        <p:spPr>
          <a:xfrm>
            <a:off x="667442" y="437261"/>
            <a:ext cx="2028867" cy="37359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geboortedatum</a:t>
            </a:r>
            <a:endParaRPr lang="fr-BE" sz="1500">
              <a:solidFill>
                <a:schemeClr val="tx1"/>
              </a:solidFill>
            </a:endParaRPr>
          </a:p>
        </p:txBody>
      </p:sp>
      <p:cxnSp>
        <p:nvCxnSpPr>
          <p:cNvPr id="74" name="Straight Connector 73"/>
          <p:cNvCxnSpPr/>
          <p:nvPr/>
        </p:nvCxnSpPr>
        <p:spPr>
          <a:xfrm>
            <a:off x="1429513" y="1480787"/>
            <a:ext cx="959044" cy="356593"/>
          </a:xfrm>
          <a:prstGeom prst="line">
            <a:avLst/>
          </a:prstGeom>
        </p:spPr>
        <p:style>
          <a:lnRef idx="1">
            <a:schemeClr val="dk1"/>
          </a:lnRef>
          <a:fillRef idx="0">
            <a:schemeClr val="dk1"/>
          </a:fillRef>
          <a:effectRef idx="0">
            <a:schemeClr val="dk1"/>
          </a:effectRef>
          <a:fontRef idx="minor">
            <a:schemeClr val="tx1"/>
          </a:fontRef>
        </p:style>
      </p:cxnSp>
      <p:cxnSp>
        <p:nvCxnSpPr>
          <p:cNvPr id="76" name="Straight Connector 75"/>
          <p:cNvCxnSpPr>
            <a:stCxn id="65" idx="4"/>
          </p:cNvCxnSpPr>
          <p:nvPr/>
        </p:nvCxnSpPr>
        <p:spPr>
          <a:xfrm flipH="1">
            <a:off x="2388557" y="1058331"/>
            <a:ext cx="696723" cy="779049"/>
          </a:xfrm>
          <a:prstGeom prst="line">
            <a:avLst/>
          </a:prstGeom>
        </p:spPr>
        <p:style>
          <a:lnRef idx="1">
            <a:schemeClr val="dk1"/>
          </a:lnRef>
          <a:fillRef idx="0">
            <a:schemeClr val="dk1"/>
          </a:fillRef>
          <a:effectRef idx="0">
            <a:schemeClr val="dk1"/>
          </a:effectRef>
          <a:fontRef idx="minor">
            <a:schemeClr val="tx1"/>
          </a:fontRef>
        </p:style>
      </p:cxnSp>
      <p:cxnSp>
        <p:nvCxnSpPr>
          <p:cNvPr id="77" name="Straight Connector 76"/>
          <p:cNvCxnSpPr/>
          <p:nvPr/>
        </p:nvCxnSpPr>
        <p:spPr>
          <a:xfrm flipH="1">
            <a:off x="3942390" y="915032"/>
            <a:ext cx="1402101" cy="656569"/>
          </a:xfrm>
          <a:prstGeom prst="line">
            <a:avLst/>
          </a:prstGeom>
        </p:spPr>
        <p:style>
          <a:lnRef idx="1">
            <a:schemeClr val="dk1"/>
          </a:lnRef>
          <a:fillRef idx="0">
            <a:schemeClr val="dk1"/>
          </a:fillRef>
          <a:effectRef idx="0">
            <a:schemeClr val="dk1"/>
          </a:effectRef>
          <a:fontRef idx="minor">
            <a:schemeClr val="tx1"/>
          </a:fontRef>
        </p:style>
      </p:cxnSp>
      <p:cxnSp>
        <p:nvCxnSpPr>
          <p:cNvPr id="81" name="Straight Connector 80"/>
          <p:cNvCxnSpPr>
            <a:stCxn id="73" idx="4"/>
          </p:cNvCxnSpPr>
          <p:nvPr/>
        </p:nvCxnSpPr>
        <p:spPr>
          <a:xfrm>
            <a:off x="1681876" y="810855"/>
            <a:ext cx="706681" cy="1026525"/>
          </a:xfrm>
          <a:prstGeom prst="line">
            <a:avLst/>
          </a:prstGeom>
        </p:spPr>
        <p:style>
          <a:lnRef idx="1">
            <a:schemeClr val="dk1"/>
          </a:lnRef>
          <a:fillRef idx="0">
            <a:schemeClr val="dk1"/>
          </a:fillRef>
          <a:effectRef idx="0">
            <a:schemeClr val="dk1"/>
          </a:effectRef>
          <a:fontRef idx="minor">
            <a:schemeClr val="tx1"/>
          </a:fontRef>
        </p:style>
      </p:cxnSp>
      <p:sp>
        <p:nvSpPr>
          <p:cNvPr id="86" name="Oval 85"/>
          <p:cNvSpPr/>
          <p:nvPr/>
        </p:nvSpPr>
        <p:spPr>
          <a:xfrm>
            <a:off x="2624001" y="61412"/>
            <a:ext cx="1505346" cy="346905"/>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BE" sz="1500" dirty="0">
                <a:solidFill>
                  <a:schemeClr val="tx1"/>
                </a:solidFill>
              </a:rPr>
              <a:t>voornaam</a:t>
            </a:r>
            <a:endParaRPr lang="fr-BE" sz="1500" dirty="0">
              <a:solidFill>
                <a:schemeClr val="tx1"/>
              </a:solidFill>
            </a:endParaRPr>
          </a:p>
        </p:txBody>
      </p:sp>
      <p:cxnSp>
        <p:nvCxnSpPr>
          <p:cNvPr id="87" name="Straight Connector 86"/>
          <p:cNvCxnSpPr>
            <a:stCxn id="86" idx="4"/>
            <a:endCxn id="65" idx="0"/>
          </p:cNvCxnSpPr>
          <p:nvPr/>
        </p:nvCxnSpPr>
        <p:spPr>
          <a:xfrm flipH="1">
            <a:off x="3085280" y="408317"/>
            <a:ext cx="291394" cy="331698"/>
          </a:xfrm>
          <a:prstGeom prst="line">
            <a:avLst/>
          </a:prstGeom>
        </p:spPr>
        <p:style>
          <a:lnRef idx="1">
            <a:schemeClr val="dk1"/>
          </a:lnRef>
          <a:fillRef idx="0">
            <a:schemeClr val="dk1"/>
          </a:fillRef>
          <a:effectRef idx="0">
            <a:schemeClr val="dk1"/>
          </a:effectRef>
          <a:fontRef idx="minor">
            <a:schemeClr val="tx1"/>
          </a:fontRef>
        </p:style>
      </p:cxnSp>
      <p:cxnSp>
        <p:nvCxnSpPr>
          <p:cNvPr id="70" name="Straight Connector 69"/>
          <p:cNvCxnSpPr/>
          <p:nvPr/>
        </p:nvCxnSpPr>
        <p:spPr>
          <a:xfrm flipH="1">
            <a:off x="3085280" y="550647"/>
            <a:ext cx="1092610" cy="189368"/>
          </a:xfrm>
          <a:prstGeom prst="line">
            <a:avLst/>
          </a:prstGeom>
        </p:spPr>
        <p:style>
          <a:lnRef idx="1">
            <a:schemeClr val="dk1"/>
          </a:lnRef>
          <a:fillRef idx="0">
            <a:schemeClr val="dk1"/>
          </a:fillRef>
          <a:effectRef idx="0">
            <a:schemeClr val="dk1"/>
          </a:effectRef>
          <a:fontRef idx="minor">
            <a:schemeClr val="tx1"/>
          </a:fontRef>
        </p:style>
      </p:cxnSp>
      <p:sp>
        <p:nvSpPr>
          <p:cNvPr id="78" name="Oval 77"/>
          <p:cNvSpPr/>
          <p:nvPr/>
        </p:nvSpPr>
        <p:spPr>
          <a:xfrm>
            <a:off x="4148662" y="322084"/>
            <a:ext cx="1650469" cy="346905"/>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500" dirty="0" err="1">
                <a:solidFill>
                  <a:schemeClr val="tx1"/>
                </a:solidFill>
              </a:rPr>
              <a:t>familie</a:t>
            </a:r>
            <a:r>
              <a:rPr lang="en-BE" sz="1500" dirty="0">
                <a:solidFill>
                  <a:schemeClr val="tx1"/>
                </a:solidFill>
              </a:rPr>
              <a:t>naam</a:t>
            </a:r>
            <a:endParaRPr lang="fr-BE" sz="1500" dirty="0">
              <a:solidFill>
                <a:schemeClr val="tx1"/>
              </a:solidFill>
            </a:endParaRPr>
          </a:p>
        </p:txBody>
      </p:sp>
    </p:spTree>
    <p:extLst>
      <p:ext uri="{BB962C8B-B14F-4D97-AF65-F5344CB8AC3E}">
        <p14:creationId xmlns:p14="http://schemas.microsoft.com/office/powerpoint/2010/main" val="42650193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789228" y="1837380"/>
            <a:ext cx="1198658" cy="323165"/>
          </a:xfrm>
          <a:prstGeom prst="rect">
            <a:avLst/>
          </a:prstGeom>
          <a:noFill/>
          <a:ln>
            <a:solidFill>
              <a:schemeClr val="tx1"/>
            </a:solidFill>
          </a:ln>
        </p:spPr>
        <p:txBody>
          <a:bodyPr wrap="square" rtlCol="0">
            <a:spAutoFit/>
          </a:bodyPr>
          <a:lstStyle/>
          <a:p>
            <a:pPr algn="ctr"/>
            <a:r>
              <a:rPr lang="en-BE" sz="1500"/>
              <a:t>Lid</a:t>
            </a:r>
            <a:endParaRPr lang="fr-BE" sz="1500"/>
          </a:p>
        </p:txBody>
      </p:sp>
      <p:sp>
        <p:nvSpPr>
          <p:cNvPr id="7" name="Oval 6"/>
          <p:cNvSpPr/>
          <p:nvPr/>
        </p:nvSpPr>
        <p:spPr>
          <a:xfrm>
            <a:off x="37859" y="1200237"/>
            <a:ext cx="1630424" cy="328685"/>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lidnummer</a:t>
            </a:r>
            <a:endParaRPr lang="fr-BE" sz="1500">
              <a:solidFill>
                <a:schemeClr val="tx1"/>
              </a:solidFill>
            </a:endParaRPr>
          </a:p>
        </p:txBody>
      </p:sp>
      <p:sp>
        <p:nvSpPr>
          <p:cNvPr id="10" name="Oval 9"/>
          <p:cNvSpPr/>
          <p:nvPr/>
        </p:nvSpPr>
        <p:spPr>
          <a:xfrm>
            <a:off x="5344491" y="764843"/>
            <a:ext cx="952899" cy="300378"/>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straat</a:t>
            </a:r>
            <a:endParaRPr lang="fr-BE" sz="1500">
              <a:solidFill>
                <a:schemeClr val="tx1"/>
              </a:solidFill>
            </a:endParaRPr>
          </a:p>
        </p:txBody>
      </p:sp>
      <p:sp>
        <p:nvSpPr>
          <p:cNvPr id="11" name="Oval 10"/>
          <p:cNvSpPr/>
          <p:nvPr/>
        </p:nvSpPr>
        <p:spPr>
          <a:xfrm>
            <a:off x="3812568" y="719977"/>
            <a:ext cx="1201644" cy="341830"/>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nummer</a:t>
            </a:r>
            <a:endParaRPr lang="fr-BE" sz="1500">
              <a:solidFill>
                <a:schemeClr val="tx1"/>
              </a:solidFill>
            </a:endParaRPr>
          </a:p>
        </p:txBody>
      </p:sp>
      <p:sp>
        <p:nvSpPr>
          <p:cNvPr id="12" name="Oval 11"/>
          <p:cNvSpPr/>
          <p:nvPr/>
        </p:nvSpPr>
        <p:spPr>
          <a:xfrm>
            <a:off x="5009364" y="1187231"/>
            <a:ext cx="1288026" cy="343500"/>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postcode</a:t>
            </a:r>
            <a:endParaRPr lang="fr-BE" sz="1500">
              <a:solidFill>
                <a:schemeClr val="tx1"/>
              </a:solidFill>
            </a:endParaRPr>
          </a:p>
        </p:txBody>
      </p:sp>
      <p:sp>
        <p:nvSpPr>
          <p:cNvPr id="13" name="Oval 12"/>
          <p:cNvSpPr/>
          <p:nvPr/>
        </p:nvSpPr>
        <p:spPr>
          <a:xfrm>
            <a:off x="114762" y="1764111"/>
            <a:ext cx="1192655" cy="351880"/>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geslacht</a:t>
            </a:r>
            <a:endParaRPr lang="fr-BE" sz="1500">
              <a:solidFill>
                <a:schemeClr val="tx1"/>
              </a:solidFill>
            </a:endParaRPr>
          </a:p>
        </p:txBody>
      </p:sp>
      <p:cxnSp>
        <p:nvCxnSpPr>
          <p:cNvPr id="23" name="Straight Connector 22"/>
          <p:cNvCxnSpPr>
            <a:stCxn id="10" idx="2"/>
            <a:endCxn id="71" idx="7"/>
          </p:cNvCxnSpPr>
          <p:nvPr/>
        </p:nvCxnSpPr>
        <p:spPr>
          <a:xfrm flipH="1">
            <a:off x="3942390" y="915032"/>
            <a:ext cx="1402101" cy="656569"/>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p:cNvCxnSpPr>
            <a:stCxn id="11" idx="4"/>
            <a:endCxn id="71" idx="7"/>
          </p:cNvCxnSpPr>
          <p:nvPr/>
        </p:nvCxnSpPr>
        <p:spPr>
          <a:xfrm flipH="1">
            <a:off x="3942390" y="1061807"/>
            <a:ext cx="471000" cy="509794"/>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p:cNvCxnSpPr>
            <a:stCxn id="12" idx="2"/>
            <a:endCxn id="71" idx="7"/>
          </p:cNvCxnSpPr>
          <p:nvPr/>
        </p:nvCxnSpPr>
        <p:spPr>
          <a:xfrm flipH="1">
            <a:off x="3942390" y="1358981"/>
            <a:ext cx="1066974" cy="212620"/>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p:cNvCxnSpPr>
            <a:stCxn id="13" idx="6"/>
            <a:endCxn id="5" idx="1"/>
          </p:cNvCxnSpPr>
          <p:nvPr/>
        </p:nvCxnSpPr>
        <p:spPr>
          <a:xfrm>
            <a:off x="1307417" y="1940051"/>
            <a:ext cx="481811" cy="58912"/>
          </a:xfrm>
          <a:prstGeom prst="line">
            <a:avLst/>
          </a:prstGeom>
        </p:spPr>
        <p:style>
          <a:lnRef idx="1">
            <a:schemeClr val="dk1"/>
          </a:lnRef>
          <a:fillRef idx="0">
            <a:schemeClr val="dk1"/>
          </a:fillRef>
          <a:effectRef idx="0">
            <a:schemeClr val="dk1"/>
          </a:effectRef>
          <a:fontRef idx="minor">
            <a:schemeClr val="tx1"/>
          </a:fontRef>
        </p:style>
      </p:cxnSp>
      <p:sp>
        <p:nvSpPr>
          <p:cNvPr id="27" name="TextBox 26"/>
          <p:cNvSpPr txBox="1"/>
          <p:nvPr/>
        </p:nvSpPr>
        <p:spPr>
          <a:xfrm>
            <a:off x="1710527" y="5073430"/>
            <a:ext cx="1198658" cy="323165"/>
          </a:xfrm>
          <a:prstGeom prst="rect">
            <a:avLst/>
          </a:prstGeom>
          <a:noFill/>
          <a:ln>
            <a:solidFill>
              <a:schemeClr val="tx1"/>
            </a:solidFill>
          </a:ln>
        </p:spPr>
        <p:txBody>
          <a:bodyPr wrap="square" rtlCol="0">
            <a:spAutoFit/>
          </a:bodyPr>
          <a:lstStyle/>
          <a:p>
            <a:pPr algn="ctr"/>
            <a:r>
              <a:rPr lang="fr-BE" sz="1500"/>
              <a:t>G</a:t>
            </a:r>
            <a:r>
              <a:rPr lang="en-BE" sz="1500"/>
              <a:t>roep</a:t>
            </a:r>
            <a:endParaRPr lang="fr-BE" sz="1500"/>
          </a:p>
        </p:txBody>
      </p:sp>
      <p:sp>
        <p:nvSpPr>
          <p:cNvPr id="31" name="Oval 30"/>
          <p:cNvSpPr/>
          <p:nvPr/>
        </p:nvSpPr>
        <p:spPr>
          <a:xfrm>
            <a:off x="640294" y="5772569"/>
            <a:ext cx="925822" cy="283265"/>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naam</a:t>
            </a:r>
            <a:endParaRPr lang="fr-BE" sz="1500">
              <a:solidFill>
                <a:schemeClr val="tx1"/>
              </a:solidFill>
            </a:endParaRPr>
          </a:p>
        </p:txBody>
      </p:sp>
      <p:cxnSp>
        <p:nvCxnSpPr>
          <p:cNvPr id="41" name="Straight Connector 40"/>
          <p:cNvCxnSpPr>
            <a:stCxn id="27" idx="2"/>
            <a:endCxn id="31" idx="7"/>
          </p:cNvCxnSpPr>
          <p:nvPr/>
        </p:nvCxnSpPr>
        <p:spPr>
          <a:xfrm flipH="1">
            <a:off x="1430533" y="5396595"/>
            <a:ext cx="879323" cy="417457"/>
          </a:xfrm>
          <a:prstGeom prst="line">
            <a:avLst/>
          </a:prstGeom>
        </p:spPr>
        <p:style>
          <a:lnRef idx="1">
            <a:schemeClr val="dk1"/>
          </a:lnRef>
          <a:fillRef idx="0">
            <a:schemeClr val="dk1"/>
          </a:fillRef>
          <a:effectRef idx="0">
            <a:schemeClr val="dk1"/>
          </a:effectRef>
          <a:fontRef idx="minor">
            <a:schemeClr val="tx1"/>
          </a:fontRef>
        </p:style>
      </p:cxnSp>
      <p:sp>
        <p:nvSpPr>
          <p:cNvPr id="51" name="Oval 50"/>
          <p:cNvSpPr/>
          <p:nvPr/>
        </p:nvSpPr>
        <p:spPr>
          <a:xfrm>
            <a:off x="1909035" y="5806804"/>
            <a:ext cx="1906682" cy="297029"/>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leeftijdsklasse</a:t>
            </a:r>
            <a:endParaRPr lang="fr-BE" sz="1500">
              <a:solidFill>
                <a:schemeClr val="tx1"/>
              </a:solidFill>
            </a:endParaRPr>
          </a:p>
        </p:txBody>
      </p:sp>
      <p:cxnSp>
        <p:nvCxnSpPr>
          <p:cNvPr id="52" name="Straight Connector 51"/>
          <p:cNvCxnSpPr>
            <a:stCxn id="51" idx="1"/>
            <a:endCxn id="27" idx="2"/>
          </p:cNvCxnSpPr>
          <p:nvPr/>
        </p:nvCxnSpPr>
        <p:spPr>
          <a:xfrm flipV="1">
            <a:off x="2188262" y="5396595"/>
            <a:ext cx="121594" cy="453708"/>
          </a:xfrm>
          <a:prstGeom prst="line">
            <a:avLst/>
          </a:prstGeom>
        </p:spPr>
        <p:style>
          <a:lnRef idx="1">
            <a:schemeClr val="dk1"/>
          </a:lnRef>
          <a:fillRef idx="0">
            <a:schemeClr val="dk1"/>
          </a:fillRef>
          <a:effectRef idx="0">
            <a:schemeClr val="dk1"/>
          </a:effectRef>
          <a:fontRef idx="minor">
            <a:schemeClr val="tx1"/>
          </a:fontRef>
        </p:style>
      </p:cxnSp>
      <p:sp>
        <p:nvSpPr>
          <p:cNvPr id="55" name="Diamond 54"/>
          <p:cNvSpPr/>
          <p:nvPr/>
        </p:nvSpPr>
        <p:spPr>
          <a:xfrm>
            <a:off x="798244" y="3116119"/>
            <a:ext cx="965944" cy="836736"/>
          </a:xfrm>
          <a:prstGeom prst="diamond">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lid van</a:t>
            </a:r>
            <a:endParaRPr lang="fr-BE" sz="1500">
              <a:solidFill>
                <a:schemeClr val="tx1"/>
              </a:solidFill>
            </a:endParaRPr>
          </a:p>
        </p:txBody>
      </p:sp>
      <p:cxnSp>
        <p:nvCxnSpPr>
          <p:cNvPr id="56" name="Straight Connector 55"/>
          <p:cNvCxnSpPr>
            <a:stCxn id="55" idx="0"/>
          </p:cNvCxnSpPr>
          <p:nvPr/>
        </p:nvCxnSpPr>
        <p:spPr>
          <a:xfrm flipV="1">
            <a:off x="1281216" y="2160545"/>
            <a:ext cx="964783" cy="955574"/>
          </a:xfrm>
          <a:prstGeom prst="line">
            <a:avLst/>
          </a:prstGeom>
          <a:ln/>
        </p:spPr>
        <p:style>
          <a:lnRef idx="1">
            <a:schemeClr val="dk1"/>
          </a:lnRef>
          <a:fillRef idx="0">
            <a:schemeClr val="dk1"/>
          </a:fillRef>
          <a:effectRef idx="0">
            <a:schemeClr val="dk1"/>
          </a:effectRef>
          <a:fontRef idx="minor">
            <a:schemeClr val="tx1"/>
          </a:fontRef>
        </p:style>
      </p:cxnSp>
      <p:cxnSp>
        <p:nvCxnSpPr>
          <p:cNvPr id="60" name="Straight Connector 59"/>
          <p:cNvCxnSpPr>
            <a:stCxn id="27" idx="0"/>
            <a:endCxn id="55" idx="2"/>
          </p:cNvCxnSpPr>
          <p:nvPr/>
        </p:nvCxnSpPr>
        <p:spPr>
          <a:xfrm flipH="1" flipV="1">
            <a:off x="1281216" y="3952855"/>
            <a:ext cx="1028640" cy="1120575"/>
          </a:xfrm>
          <a:prstGeom prst="line">
            <a:avLst/>
          </a:prstGeom>
          <a:ln/>
        </p:spPr>
        <p:style>
          <a:lnRef idx="1">
            <a:schemeClr val="dk1"/>
          </a:lnRef>
          <a:fillRef idx="0">
            <a:schemeClr val="dk1"/>
          </a:fillRef>
          <a:effectRef idx="0">
            <a:schemeClr val="dk1"/>
          </a:effectRef>
          <a:fontRef idx="minor">
            <a:schemeClr val="tx1"/>
          </a:fontRef>
        </p:style>
      </p:cxnSp>
      <p:sp>
        <p:nvSpPr>
          <p:cNvPr id="3" name="TextBox 2"/>
          <p:cNvSpPr txBox="1"/>
          <p:nvPr/>
        </p:nvSpPr>
        <p:spPr>
          <a:xfrm>
            <a:off x="1809713" y="2106509"/>
            <a:ext cx="308098" cy="323165"/>
          </a:xfrm>
          <a:prstGeom prst="rect">
            <a:avLst/>
          </a:prstGeom>
          <a:noFill/>
        </p:spPr>
        <p:txBody>
          <a:bodyPr wrap="none" rtlCol="0">
            <a:spAutoFit/>
          </a:bodyPr>
          <a:lstStyle/>
          <a:p>
            <a:r>
              <a:rPr lang="en-BE" sz="1500"/>
              <a:t>N</a:t>
            </a:r>
            <a:endParaRPr lang="fr-BE" sz="1500"/>
          </a:p>
        </p:txBody>
      </p:sp>
      <p:sp>
        <p:nvSpPr>
          <p:cNvPr id="30" name="TextBox 29"/>
          <p:cNvSpPr txBox="1"/>
          <p:nvPr/>
        </p:nvSpPr>
        <p:spPr>
          <a:xfrm>
            <a:off x="1909707" y="4799373"/>
            <a:ext cx="282450" cy="323165"/>
          </a:xfrm>
          <a:prstGeom prst="rect">
            <a:avLst/>
          </a:prstGeom>
          <a:noFill/>
        </p:spPr>
        <p:txBody>
          <a:bodyPr wrap="none" rtlCol="0">
            <a:spAutoFit/>
          </a:bodyPr>
          <a:lstStyle/>
          <a:p>
            <a:r>
              <a:rPr lang="en-BE" sz="1500"/>
              <a:t>1</a:t>
            </a:r>
            <a:endParaRPr lang="fr-BE" sz="1500"/>
          </a:p>
        </p:txBody>
      </p:sp>
      <p:sp>
        <p:nvSpPr>
          <p:cNvPr id="34" name="Diamond 33"/>
          <p:cNvSpPr/>
          <p:nvPr/>
        </p:nvSpPr>
        <p:spPr>
          <a:xfrm>
            <a:off x="2596533" y="2775812"/>
            <a:ext cx="1161383" cy="1017711"/>
          </a:xfrm>
          <a:prstGeom prst="diamond">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300">
                <a:solidFill>
                  <a:schemeClr val="tx1"/>
                </a:solidFill>
              </a:rPr>
              <a:t>leider van</a:t>
            </a:r>
            <a:endParaRPr lang="fr-BE" sz="1300">
              <a:solidFill>
                <a:schemeClr val="tx1"/>
              </a:solidFill>
            </a:endParaRPr>
          </a:p>
        </p:txBody>
      </p:sp>
      <p:cxnSp>
        <p:nvCxnSpPr>
          <p:cNvPr id="36" name="Straight Connector 35"/>
          <p:cNvCxnSpPr>
            <a:stCxn id="34" idx="2"/>
          </p:cNvCxnSpPr>
          <p:nvPr/>
        </p:nvCxnSpPr>
        <p:spPr>
          <a:xfrm flipH="1">
            <a:off x="2388147" y="3793523"/>
            <a:ext cx="789078" cy="1282234"/>
          </a:xfrm>
          <a:prstGeom prst="line">
            <a:avLst/>
          </a:prstGeom>
          <a:ln/>
        </p:spPr>
        <p:style>
          <a:lnRef idx="1">
            <a:schemeClr val="dk1"/>
          </a:lnRef>
          <a:fillRef idx="0">
            <a:schemeClr val="dk1"/>
          </a:fillRef>
          <a:effectRef idx="0">
            <a:schemeClr val="dk1"/>
          </a:effectRef>
          <a:fontRef idx="minor">
            <a:schemeClr val="tx1"/>
          </a:fontRef>
        </p:style>
      </p:cxnSp>
      <p:cxnSp>
        <p:nvCxnSpPr>
          <p:cNvPr id="53" name="Straight Connector 52"/>
          <p:cNvCxnSpPr>
            <a:stCxn id="5" idx="2"/>
            <a:endCxn id="34" idx="0"/>
          </p:cNvCxnSpPr>
          <p:nvPr/>
        </p:nvCxnSpPr>
        <p:spPr>
          <a:xfrm>
            <a:off x="2388557" y="2160545"/>
            <a:ext cx="788668" cy="615267"/>
          </a:xfrm>
          <a:prstGeom prst="line">
            <a:avLst/>
          </a:prstGeom>
          <a:ln/>
        </p:spPr>
        <p:style>
          <a:lnRef idx="1">
            <a:schemeClr val="dk1"/>
          </a:lnRef>
          <a:fillRef idx="0">
            <a:schemeClr val="dk1"/>
          </a:fillRef>
          <a:effectRef idx="0">
            <a:schemeClr val="dk1"/>
          </a:effectRef>
          <a:fontRef idx="minor">
            <a:schemeClr val="tx1"/>
          </a:fontRef>
        </p:style>
      </p:cxnSp>
      <p:sp>
        <p:nvSpPr>
          <p:cNvPr id="54" name="TextBox 53"/>
          <p:cNvSpPr txBox="1"/>
          <p:nvPr/>
        </p:nvSpPr>
        <p:spPr>
          <a:xfrm>
            <a:off x="2579140" y="2122276"/>
            <a:ext cx="282450" cy="323165"/>
          </a:xfrm>
          <a:prstGeom prst="rect">
            <a:avLst/>
          </a:prstGeom>
          <a:noFill/>
        </p:spPr>
        <p:txBody>
          <a:bodyPr wrap="none" rtlCol="0">
            <a:spAutoFit/>
          </a:bodyPr>
          <a:lstStyle/>
          <a:p>
            <a:r>
              <a:rPr lang="en-BE" sz="1500"/>
              <a:t>1</a:t>
            </a:r>
            <a:endParaRPr lang="fr-BE" sz="1500"/>
          </a:p>
        </p:txBody>
      </p:sp>
      <p:sp>
        <p:nvSpPr>
          <p:cNvPr id="57" name="TextBox 56"/>
          <p:cNvSpPr txBox="1"/>
          <p:nvPr/>
        </p:nvSpPr>
        <p:spPr>
          <a:xfrm>
            <a:off x="2504029" y="4799372"/>
            <a:ext cx="282450" cy="323165"/>
          </a:xfrm>
          <a:prstGeom prst="rect">
            <a:avLst/>
          </a:prstGeom>
          <a:noFill/>
        </p:spPr>
        <p:txBody>
          <a:bodyPr wrap="none" rtlCol="0">
            <a:spAutoFit/>
          </a:bodyPr>
          <a:lstStyle/>
          <a:p>
            <a:r>
              <a:rPr lang="en-BE" sz="1500"/>
              <a:t>1</a:t>
            </a:r>
            <a:endParaRPr lang="fr-BE" sz="1500"/>
          </a:p>
        </p:txBody>
      </p:sp>
      <p:sp>
        <p:nvSpPr>
          <p:cNvPr id="82" name="TextBox 81"/>
          <p:cNvSpPr txBox="1"/>
          <p:nvPr/>
        </p:nvSpPr>
        <p:spPr>
          <a:xfrm>
            <a:off x="5356200" y="3948059"/>
            <a:ext cx="1198658" cy="323165"/>
          </a:xfrm>
          <a:prstGeom prst="rect">
            <a:avLst/>
          </a:prstGeom>
          <a:noFill/>
          <a:ln>
            <a:solidFill>
              <a:schemeClr val="tx1"/>
            </a:solidFill>
          </a:ln>
        </p:spPr>
        <p:txBody>
          <a:bodyPr wrap="square" rtlCol="0">
            <a:spAutoFit/>
          </a:bodyPr>
          <a:lstStyle/>
          <a:p>
            <a:pPr algn="ctr"/>
            <a:r>
              <a:rPr lang="en-BE" sz="1500"/>
              <a:t>Activiteit</a:t>
            </a:r>
            <a:endParaRPr lang="fr-BE" sz="1500"/>
          </a:p>
        </p:txBody>
      </p:sp>
      <p:sp>
        <p:nvSpPr>
          <p:cNvPr id="83" name="Diamond 82"/>
          <p:cNvSpPr/>
          <p:nvPr/>
        </p:nvSpPr>
        <p:spPr>
          <a:xfrm>
            <a:off x="3757916" y="4460429"/>
            <a:ext cx="1096173" cy="860677"/>
          </a:xfrm>
          <a:prstGeom prst="diamond">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voor</a:t>
            </a:r>
            <a:endParaRPr lang="fr-BE" sz="1500">
              <a:solidFill>
                <a:schemeClr val="tx1"/>
              </a:solidFill>
            </a:endParaRPr>
          </a:p>
        </p:txBody>
      </p:sp>
      <p:sp>
        <p:nvSpPr>
          <p:cNvPr id="84" name="Oval 83"/>
          <p:cNvSpPr/>
          <p:nvPr/>
        </p:nvSpPr>
        <p:spPr>
          <a:xfrm>
            <a:off x="6360932" y="3287321"/>
            <a:ext cx="1706108" cy="402582"/>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omschrijving</a:t>
            </a:r>
            <a:endParaRPr lang="fr-BE" sz="1500">
              <a:solidFill>
                <a:schemeClr val="tx1"/>
              </a:solidFill>
            </a:endParaRPr>
          </a:p>
        </p:txBody>
      </p:sp>
      <p:cxnSp>
        <p:nvCxnSpPr>
          <p:cNvPr id="85" name="Straight Connector 84"/>
          <p:cNvCxnSpPr>
            <a:stCxn id="84" idx="3"/>
            <a:endCxn id="82" idx="0"/>
          </p:cNvCxnSpPr>
          <p:nvPr/>
        </p:nvCxnSpPr>
        <p:spPr>
          <a:xfrm flipH="1">
            <a:off x="5955529" y="3630946"/>
            <a:ext cx="655257" cy="317113"/>
          </a:xfrm>
          <a:prstGeom prst="line">
            <a:avLst/>
          </a:prstGeom>
        </p:spPr>
        <p:style>
          <a:lnRef idx="1">
            <a:schemeClr val="dk1"/>
          </a:lnRef>
          <a:fillRef idx="0">
            <a:schemeClr val="dk1"/>
          </a:fillRef>
          <a:effectRef idx="0">
            <a:schemeClr val="dk1"/>
          </a:effectRef>
          <a:fontRef idx="minor">
            <a:schemeClr val="tx1"/>
          </a:fontRef>
        </p:style>
      </p:cxnSp>
      <p:cxnSp>
        <p:nvCxnSpPr>
          <p:cNvPr id="93" name="Straight Connector 92"/>
          <p:cNvCxnSpPr>
            <a:endCxn id="83" idx="3"/>
          </p:cNvCxnSpPr>
          <p:nvPr/>
        </p:nvCxnSpPr>
        <p:spPr>
          <a:xfrm flipH="1">
            <a:off x="4854089" y="4271224"/>
            <a:ext cx="547273" cy="619544"/>
          </a:xfrm>
          <a:prstGeom prst="line">
            <a:avLst/>
          </a:prstGeom>
          <a:ln/>
        </p:spPr>
        <p:style>
          <a:lnRef idx="1">
            <a:schemeClr val="dk1"/>
          </a:lnRef>
          <a:fillRef idx="0">
            <a:schemeClr val="dk1"/>
          </a:fillRef>
          <a:effectRef idx="0">
            <a:schemeClr val="dk1"/>
          </a:effectRef>
          <a:fontRef idx="minor">
            <a:schemeClr val="tx1"/>
          </a:fontRef>
        </p:style>
      </p:cxnSp>
      <p:cxnSp>
        <p:nvCxnSpPr>
          <p:cNvPr id="96" name="Straight Connector 95"/>
          <p:cNvCxnSpPr>
            <a:stCxn id="83" idx="1"/>
            <a:endCxn id="27" idx="3"/>
          </p:cNvCxnSpPr>
          <p:nvPr/>
        </p:nvCxnSpPr>
        <p:spPr>
          <a:xfrm flipH="1">
            <a:off x="2909185" y="4890768"/>
            <a:ext cx="848731" cy="344245"/>
          </a:xfrm>
          <a:prstGeom prst="line">
            <a:avLst/>
          </a:prstGeom>
          <a:ln/>
        </p:spPr>
        <p:style>
          <a:lnRef idx="1">
            <a:schemeClr val="dk1"/>
          </a:lnRef>
          <a:fillRef idx="0">
            <a:schemeClr val="dk1"/>
          </a:fillRef>
          <a:effectRef idx="0">
            <a:schemeClr val="dk1"/>
          </a:effectRef>
          <a:fontRef idx="minor">
            <a:schemeClr val="tx1"/>
          </a:fontRef>
        </p:style>
      </p:cxnSp>
      <p:sp>
        <p:nvSpPr>
          <p:cNvPr id="99" name="TextBox 98"/>
          <p:cNvSpPr txBox="1"/>
          <p:nvPr/>
        </p:nvSpPr>
        <p:spPr>
          <a:xfrm>
            <a:off x="2902545" y="5153268"/>
            <a:ext cx="308098" cy="323165"/>
          </a:xfrm>
          <a:prstGeom prst="rect">
            <a:avLst/>
          </a:prstGeom>
          <a:noFill/>
        </p:spPr>
        <p:txBody>
          <a:bodyPr wrap="none" rtlCol="0">
            <a:spAutoFit/>
          </a:bodyPr>
          <a:lstStyle/>
          <a:p>
            <a:r>
              <a:rPr lang="en-BE" sz="1500"/>
              <a:t>N</a:t>
            </a:r>
            <a:endParaRPr lang="fr-BE" sz="1500"/>
          </a:p>
        </p:txBody>
      </p:sp>
      <p:sp>
        <p:nvSpPr>
          <p:cNvPr id="100" name="TextBox 99"/>
          <p:cNvSpPr txBox="1"/>
          <p:nvPr/>
        </p:nvSpPr>
        <p:spPr>
          <a:xfrm>
            <a:off x="5003724" y="3973838"/>
            <a:ext cx="349776" cy="323165"/>
          </a:xfrm>
          <a:prstGeom prst="rect">
            <a:avLst/>
          </a:prstGeom>
          <a:noFill/>
        </p:spPr>
        <p:txBody>
          <a:bodyPr wrap="none" rtlCol="0">
            <a:spAutoFit/>
          </a:bodyPr>
          <a:lstStyle/>
          <a:p>
            <a:r>
              <a:rPr lang="en-BE" sz="1500"/>
              <a:t>M</a:t>
            </a:r>
            <a:endParaRPr lang="fr-BE" sz="1500"/>
          </a:p>
        </p:txBody>
      </p:sp>
      <p:sp>
        <p:nvSpPr>
          <p:cNvPr id="105" name="Oval 104"/>
          <p:cNvSpPr/>
          <p:nvPr/>
        </p:nvSpPr>
        <p:spPr>
          <a:xfrm>
            <a:off x="3582687" y="3922026"/>
            <a:ext cx="1121895" cy="329066"/>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betaald</a:t>
            </a:r>
            <a:endParaRPr lang="fr-BE" sz="1500">
              <a:solidFill>
                <a:schemeClr val="tx1"/>
              </a:solidFill>
            </a:endParaRPr>
          </a:p>
        </p:txBody>
      </p:sp>
      <p:cxnSp>
        <p:nvCxnSpPr>
          <p:cNvPr id="106" name="Straight Connector 105"/>
          <p:cNvCxnSpPr>
            <a:stCxn id="105" idx="4"/>
            <a:endCxn id="83" idx="0"/>
          </p:cNvCxnSpPr>
          <p:nvPr/>
        </p:nvCxnSpPr>
        <p:spPr>
          <a:xfrm>
            <a:off x="4143635" y="4251092"/>
            <a:ext cx="162368" cy="209337"/>
          </a:xfrm>
          <a:prstGeom prst="line">
            <a:avLst/>
          </a:prstGeom>
        </p:spPr>
        <p:style>
          <a:lnRef idx="1">
            <a:schemeClr val="dk1"/>
          </a:lnRef>
          <a:fillRef idx="0">
            <a:schemeClr val="dk1"/>
          </a:fillRef>
          <a:effectRef idx="0">
            <a:schemeClr val="dk1"/>
          </a:effectRef>
          <a:fontRef idx="minor">
            <a:schemeClr val="tx1"/>
          </a:fontRef>
        </p:style>
      </p:cxnSp>
      <p:sp>
        <p:nvSpPr>
          <p:cNvPr id="111" name="Oval 110"/>
          <p:cNvSpPr/>
          <p:nvPr/>
        </p:nvSpPr>
        <p:spPr>
          <a:xfrm>
            <a:off x="4826937" y="3272358"/>
            <a:ext cx="955764" cy="329066"/>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kost</a:t>
            </a:r>
            <a:endParaRPr lang="fr-BE" sz="1500">
              <a:solidFill>
                <a:schemeClr val="tx1"/>
              </a:solidFill>
            </a:endParaRPr>
          </a:p>
        </p:txBody>
      </p:sp>
      <p:cxnSp>
        <p:nvCxnSpPr>
          <p:cNvPr id="112" name="Straight Connector 111"/>
          <p:cNvCxnSpPr>
            <a:stCxn id="111" idx="5"/>
            <a:endCxn id="82" idx="0"/>
          </p:cNvCxnSpPr>
          <p:nvPr/>
        </p:nvCxnSpPr>
        <p:spPr>
          <a:xfrm>
            <a:off x="5642733" y="3553233"/>
            <a:ext cx="312796" cy="394826"/>
          </a:xfrm>
          <a:prstGeom prst="line">
            <a:avLst/>
          </a:prstGeom>
        </p:spPr>
        <p:style>
          <a:lnRef idx="1">
            <a:schemeClr val="dk1"/>
          </a:lnRef>
          <a:fillRef idx="0">
            <a:schemeClr val="dk1"/>
          </a:fillRef>
          <a:effectRef idx="0">
            <a:schemeClr val="dk1"/>
          </a:effectRef>
          <a:fontRef idx="minor">
            <a:schemeClr val="tx1"/>
          </a:fontRef>
        </p:style>
      </p:cxnSp>
      <p:sp>
        <p:nvSpPr>
          <p:cNvPr id="58" name="Oval 57"/>
          <p:cNvSpPr/>
          <p:nvPr/>
        </p:nvSpPr>
        <p:spPr>
          <a:xfrm>
            <a:off x="6456347" y="3350070"/>
            <a:ext cx="1516824" cy="29748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sz="1500">
              <a:solidFill>
                <a:schemeClr val="tx1"/>
              </a:solidFill>
            </a:endParaRPr>
          </a:p>
        </p:txBody>
      </p:sp>
      <p:sp>
        <p:nvSpPr>
          <p:cNvPr id="59" name="TextBox 58"/>
          <p:cNvSpPr txBox="1"/>
          <p:nvPr/>
        </p:nvSpPr>
        <p:spPr>
          <a:xfrm>
            <a:off x="5353500" y="2073086"/>
            <a:ext cx="2475037" cy="477054"/>
          </a:xfrm>
          <a:prstGeom prst="rect">
            <a:avLst/>
          </a:prstGeom>
          <a:noFill/>
        </p:spPr>
        <p:txBody>
          <a:bodyPr wrap="none" rtlCol="0">
            <a:spAutoFit/>
          </a:bodyPr>
          <a:lstStyle/>
          <a:p>
            <a:r>
              <a:rPr lang="en-BE" sz="2500">
                <a:solidFill>
                  <a:srgbClr val="00B050"/>
                </a:solidFill>
              </a:rPr>
              <a:t>Afgeleid attribuut</a:t>
            </a:r>
            <a:endParaRPr lang="fr-BE" sz="2500">
              <a:solidFill>
                <a:srgbClr val="FF0000"/>
              </a:solidFill>
            </a:endParaRPr>
          </a:p>
        </p:txBody>
      </p:sp>
      <p:sp>
        <p:nvSpPr>
          <p:cNvPr id="61" name="Oval 60"/>
          <p:cNvSpPr/>
          <p:nvPr/>
        </p:nvSpPr>
        <p:spPr>
          <a:xfrm>
            <a:off x="5441991" y="4657303"/>
            <a:ext cx="1032861" cy="329066"/>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tijdstip</a:t>
            </a:r>
            <a:endParaRPr lang="fr-BE" sz="1500">
              <a:solidFill>
                <a:schemeClr val="tx1"/>
              </a:solidFill>
            </a:endParaRPr>
          </a:p>
        </p:txBody>
      </p:sp>
      <p:cxnSp>
        <p:nvCxnSpPr>
          <p:cNvPr id="62" name="Straight Connector 61"/>
          <p:cNvCxnSpPr>
            <a:stCxn id="61" idx="0"/>
            <a:endCxn id="82" idx="2"/>
          </p:cNvCxnSpPr>
          <p:nvPr/>
        </p:nvCxnSpPr>
        <p:spPr>
          <a:xfrm flipH="1" flipV="1">
            <a:off x="5955529" y="4271224"/>
            <a:ext cx="2893" cy="386079"/>
          </a:xfrm>
          <a:prstGeom prst="line">
            <a:avLst/>
          </a:prstGeom>
        </p:spPr>
        <p:style>
          <a:lnRef idx="1">
            <a:schemeClr val="dk1"/>
          </a:lnRef>
          <a:fillRef idx="0">
            <a:schemeClr val="dk1"/>
          </a:fillRef>
          <a:effectRef idx="0">
            <a:schemeClr val="dk1"/>
          </a:effectRef>
          <a:fontRef idx="minor">
            <a:schemeClr val="tx1"/>
          </a:fontRef>
        </p:style>
      </p:cxnSp>
      <p:sp>
        <p:nvSpPr>
          <p:cNvPr id="4" name="Footer Placeholder 3">
            <a:extLst>
              <a:ext uri="{FF2B5EF4-FFF2-40B4-BE49-F238E27FC236}">
                <a16:creationId xmlns:a16="http://schemas.microsoft.com/office/drawing/2014/main" id="{F35898A0-7771-BC44-8842-3A746E670BAB}"/>
              </a:ext>
            </a:extLst>
          </p:cNvPr>
          <p:cNvSpPr>
            <a:spLocks noGrp="1"/>
          </p:cNvSpPr>
          <p:nvPr>
            <p:ph type="ftr" sz="quarter" idx="11"/>
          </p:nvPr>
        </p:nvSpPr>
        <p:spPr/>
        <p:txBody>
          <a:bodyPr/>
          <a:lstStyle/>
          <a:p>
            <a:r>
              <a:rPr lang="fr-BE"/>
              <a:t>Conceptueel ontwerp - Attributen</a:t>
            </a:r>
          </a:p>
        </p:txBody>
      </p:sp>
      <p:sp>
        <p:nvSpPr>
          <p:cNvPr id="6" name="Slide Number Placeholder 5"/>
          <p:cNvSpPr>
            <a:spLocks noGrp="1"/>
          </p:cNvSpPr>
          <p:nvPr>
            <p:ph type="sldNum" sz="quarter" idx="12"/>
          </p:nvPr>
        </p:nvSpPr>
        <p:spPr/>
        <p:txBody>
          <a:bodyPr/>
          <a:lstStyle/>
          <a:p>
            <a:fld id="{4552FF5A-A0C4-4C40-8618-DBA896236EBF}" type="slidenum">
              <a:rPr lang="fr-BE" smtClean="0"/>
              <a:t>5</a:t>
            </a:fld>
            <a:endParaRPr lang="fr-BE"/>
          </a:p>
        </p:txBody>
      </p:sp>
      <p:cxnSp>
        <p:nvCxnSpPr>
          <p:cNvPr id="75" name="Straight Connector 74"/>
          <p:cNvCxnSpPr/>
          <p:nvPr/>
        </p:nvCxnSpPr>
        <p:spPr>
          <a:xfrm flipV="1">
            <a:off x="1333755" y="2173561"/>
            <a:ext cx="982089" cy="983386"/>
          </a:xfrm>
          <a:prstGeom prst="line">
            <a:avLst/>
          </a:prstGeom>
          <a:ln/>
        </p:spPr>
        <p:style>
          <a:lnRef idx="1">
            <a:schemeClr val="dk1"/>
          </a:lnRef>
          <a:fillRef idx="0">
            <a:schemeClr val="dk1"/>
          </a:fillRef>
          <a:effectRef idx="0">
            <a:schemeClr val="dk1"/>
          </a:effectRef>
          <a:fontRef idx="minor">
            <a:schemeClr val="tx1"/>
          </a:fontRef>
        </p:style>
      </p:cxnSp>
      <p:cxnSp>
        <p:nvCxnSpPr>
          <p:cNvPr id="90" name="Straight Connector 89"/>
          <p:cNvCxnSpPr/>
          <p:nvPr/>
        </p:nvCxnSpPr>
        <p:spPr>
          <a:xfrm flipH="1">
            <a:off x="2298908" y="3738736"/>
            <a:ext cx="831151" cy="1335664"/>
          </a:xfrm>
          <a:prstGeom prst="line">
            <a:avLst/>
          </a:prstGeom>
          <a:ln/>
        </p:spPr>
        <p:style>
          <a:lnRef idx="1">
            <a:schemeClr val="dk1"/>
          </a:lnRef>
          <a:fillRef idx="0">
            <a:schemeClr val="dk1"/>
          </a:fillRef>
          <a:effectRef idx="0">
            <a:schemeClr val="dk1"/>
          </a:effectRef>
          <a:fontRef idx="minor">
            <a:schemeClr val="tx1"/>
          </a:fontRef>
        </p:style>
      </p:cxnSp>
      <p:cxnSp>
        <p:nvCxnSpPr>
          <p:cNvPr id="114" name="Straight Connector 113"/>
          <p:cNvCxnSpPr/>
          <p:nvPr/>
        </p:nvCxnSpPr>
        <p:spPr>
          <a:xfrm flipH="1">
            <a:off x="4772809" y="4199175"/>
            <a:ext cx="580691" cy="640793"/>
          </a:xfrm>
          <a:prstGeom prst="line">
            <a:avLst/>
          </a:prstGeom>
          <a:ln/>
        </p:spPr>
        <p:style>
          <a:lnRef idx="1">
            <a:schemeClr val="dk1"/>
          </a:lnRef>
          <a:fillRef idx="0">
            <a:schemeClr val="dk1"/>
          </a:fillRef>
          <a:effectRef idx="0">
            <a:schemeClr val="dk1"/>
          </a:effectRef>
          <a:fontRef idx="minor">
            <a:schemeClr val="tx1"/>
          </a:fontRef>
        </p:style>
      </p:cxnSp>
      <p:sp>
        <p:nvSpPr>
          <p:cNvPr id="64" name="Oval 63"/>
          <p:cNvSpPr/>
          <p:nvPr/>
        </p:nvSpPr>
        <p:spPr>
          <a:xfrm>
            <a:off x="4060570" y="5605323"/>
            <a:ext cx="925822" cy="283265"/>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min</a:t>
            </a:r>
            <a:endParaRPr lang="fr-BE" sz="1500">
              <a:solidFill>
                <a:schemeClr val="tx1"/>
              </a:solidFill>
            </a:endParaRPr>
          </a:p>
        </p:txBody>
      </p:sp>
      <p:sp>
        <p:nvSpPr>
          <p:cNvPr id="67" name="Oval 66"/>
          <p:cNvSpPr/>
          <p:nvPr/>
        </p:nvSpPr>
        <p:spPr>
          <a:xfrm>
            <a:off x="4060570" y="6088460"/>
            <a:ext cx="925822" cy="283265"/>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max</a:t>
            </a:r>
            <a:endParaRPr lang="fr-BE" sz="1500">
              <a:solidFill>
                <a:schemeClr val="tx1"/>
              </a:solidFill>
            </a:endParaRPr>
          </a:p>
        </p:txBody>
      </p:sp>
      <p:cxnSp>
        <p:nvCxnSpPr>
          <p:cNvPr id="68" name="Straight Connector 67"/>
          <p:cNvCxnSpPr>
            <a:stCxn id="64" idx="3"/>
            <a:endCxn id="51" idx="6"/>
          </p:cNvCxnSpPr>
          <p:nvPr/>
        </p:nvCxnSpPr>
        <p:spPr>
          <a:xfrm flipH="1">
            <a:off x="3815717" y="5847105"/>
            <a:ext cx="380436" cy="108214"/>
          </a:xfrm>
          <a:prstGeom prst="line">
            <a:avLst/>
          </a:prstGeom>
          <a:ln/>
        </p:spPr>
        <p:style>
          <a:lnRef idx="1">
            <a:schemeClr val="dk1"/>
          </a:lnRef>
          <a:fillRef idx="0">
            <a:schemeClr val="dk1"/>
          </a:fillRef>
          <a:effectRef idx="0">
            <a:schemeClr val="dk1"/>
          </a:effectRef>
          <a:fontRef idx="minor">
            <a:schemeClr val="tx1"/>
          </a:fontRef>
        </p:style>
      </p:cxnSp>
      <p:cxnSp>
        <p:nvCxnSpPr>
          <p:cNvPr id="69" name="Straight Connector 68"/>
          <p:cNvCxnSpPr>
            <a:stCxn id="67" idx="1"/>
            <a:endCxn id="51" idx="6"/>
          </p:cNvCxnSpPr>
          <p:nvPr/>
        </p:nvCxnSpPr>
        <p:spPr>
          <a:xfrm flipH="1" flipV="1">
            <a:off x="3815717" y="5955319"/>
            <a:ext cx="380436" cy="174624"/>
          </a:xfrm>
          <a:prstGeom prst="line">
            <a:avLst/>
          </a:prstGeom>
          <a:ln/>
        </p:spPr>
        <p:style>
          <a:lnRef idx="1">
            <a:schemeClr val="dk1"/>
          </a:lnRef>
          <a:fillRef idx="0">
            <a:schemeClr val="dk1"/>
          </a:fillRef>
          <a:effectRef idx="0">
            <a:schemeClr val="dk1"/>
          </a:effectRef>
          <a:fontRef idx="minor">
            <a:schemeClr val="tx1"/>
          </a:fontRef>
        </p:style>
      </p:cxnSp>
      <p:sp>
        <p:nvSpPr>
          <p:cNvPr id="71" name="Oval 70"/>
          <p:cNvSpPr/>
          <p:nvPr/>
        </p:nvSpPr>
        <p:spPr>
          <a:xfrm>
            <a:off x="3126361" y="1521541"/>
            <a:ext cx="956038" cy="34183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adres</a:t>
            </a:r>
            <a:endParaRPr lang="fr-BE" sz="1500">
              <a:solidFill>
                <a:schemeClr val="tx1"/>
              </a:solidFill>
            </a:endParaRPr>
          </a:p>
        </p:txBody>
      </p:sp>
      <p:cxnSp>
        <p:nvCxnSpPr>
          <p:cNvPr id="80" name="Straight Connector 79"/>
          <p:cNvCxnSpPr>
            <a:stCxn id="5" idx="3"/>
            <a:endCxn id="71" idx="3"/>
          </p:cNvCxnSpPr>
          <p:nvPr/>
        </p:nvCxnSpPr>
        <p:spPr>
          <a:xfrm flipV="1">
            <a:off x="2987886" y="1813311"/>
            <a:ext cx="278484" cy="185652"/>
          </a:xfrm>
          <a:prstGeom prst="line">
            <a:avLst/>
          </a:prstGeom>
        </p:spPr>
        <p:style>
          <a:lnRef idx="1">
            <a:schemeClr val="dk1"/>
          </a:lnRef>
          <a:fillRef idx="0">
            <a:schemeClr val="dk1"/>
          </a:fillRef>
          <a:effectRef idx="0">
            <a:schemeClr val="dk1"/>
          </a:effectRef>
          <a:fontRef idx="minor">
            <a:schemeClr val="tx1"/>
          </a:fontRef>
        </p:style>
      </p:cxnSp>
      <p:sp>
        <p:nvSpPr>
          <p:cNvPr id="63" name="Oval 62"/>
          <p:cNvSpPr/>
          <p:nvPr/>
        </p:nvSpPr>
        <p:spPr>
          <a:xfrm>
            <a:off x="125248" y="2345871"/>
            <a:ext cx="1192655" cy="351880"/>
          </a:xfrm>
          <a:prstGeom prst="ellipse">
            <a:avLst/>
          </a:prstGeom>
          <a:solidFill>
            <a:srgbClr val="00B050"/>
          </a:solidFill>
          <a:ln w="190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leeftijd</a:t>
            </a:r>
            <a:endParaRPr lang="fr-BE" sz="1500">
              <a:solidFill>
                <a:schemeClr val="tx1"/>
              </a:solidFill>
            </a:endParaRPr>
          </a:p>
        </p:txBody>
      </p:sp>
      <p:cxnSp>
        <p:nvCxnSpPr>
          <p:cNvPr id="70" name="Straight Connector 69"/>
          <p:cNvCxnSpPr>
            <a:stCxn id="63" idx="7"/>
            <a:endCxn id="5" idx="1"/>
          </p:cNvCxnSpPr>
          <p:nvPr/>
        </p:nvCxnSpPr>
        <p:spPr>
          <a:xfrm flipV="1">
            <a:off x="1143243" y="1998963"/>
            <a:ext cx="645985" cy="398440"/>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Arrow Connector 14"/>
          <p:cNvCxnSpPr>
            <a:stCxn id="63" idx="7"/>
            <a:endCxn id="77" idx="4"/>
          </p:cNvCxnSpPr>
          <p:nvPr/>
        </p:nvCxnSpPr>
        <p:spPr>
          <a:xfrm flipV="1">
            <a:off x="1143243" y="810855"/>
            <a:ext cx="538633" cy="1586548"/>
          </a:xfrm>
          <a:prstGeom prst="straightConnector1">
            <a:avLst/>
          </a:prstGeom>
          <a:ln w="22225">
            <a:solidFill>
              <a:srgbClr val="00B050"/>
            </a:solidFill>
            <a:tailEnd type="triangle"/>
          </a:ln>
        </p:spPr>
        <p:style>
          <a:lnRef idx="1">
            <a:schemeClr val="accent6"/>
          </a:lnRef>
          <a:fillRef idx="0">
            <a:schemeClr val="accent6"/>
          </a:fillRef>
          <a:effectRef idx="0">
            <a:schemeClr val="accent6"/>
          </a:effectRef>
          <a:fontRef idx="minor">
            <a:schemeClr val="tx1"/>
          </a:fontRef>
        </p:style>
      </p:cxnSp>
      <p:sp>
        <p:nvSpPr>
          <p:cNvPr id="74" name="Oval 73"/>
          <p:cNvSpPr/>
          <p:nvPr/>
        </p:nvSpPr>
        <p:spPr>
          <a:xfrm>
            <a:off x="2574124" y="740015"/>
            <a:ext cx="1022312" cy="318316"/>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naam</a:t>
            </a:r>
            <a:endParaRPr lang="fr-BE" sz="1500">
              <a:solidFill>
                <a:schemeClr val="tx1"/>
              </a:solidFill>
            </a:endParaRPr>
          </a:p>
        </p:txBody>
      </p:sp>
      <p:sp>
        <p:nvSpPr>
          <p:cNvPr id="77" name="Oval 76"/>
          <p:cNvSpPr/>
          <p:nvPr/>
        </p:nvSpPr>
        <p:spPr>
          <a:xfrm>
            <a:off x="667442" y="437261"/>
            <a:ext cx="2028867" cy="37359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geboortedatum</a:t>
            </a:r>
            <a:endParaRPr lang="fr-BE" sz="1500">
              <a:solidFill>
                <a:schemeClr val="tx1"/>
              </a:solidFill>
            </a:endParaRPr>
          </a:p>
        </p:txBody>
      </p:sp>
      <p:cxnSp>
        <p:nvCxnSpPr>
          <p:cNvPr id="78" name="Straight Connector 77"/>
          <p:cNvCxnSpPr/>
          <p:nvPr/>
        </p:nvCxnSpPr>
        <p:spPr>
          <a:xfrm>
            <a:off x="1429513" y="1480787"/>
            <a:ext cx="959044" cy="356593"/>
          </a:xfrm>
          <a:prstGeom prst="line">
            <a:avLst/>
          </a:prstGeom>
        </p:spPr>
        <p:style>
          <a:lnRef idx="1">
            <a:schemeClr val="dk1"/>
          </a:lnRef>
          <a:fillRef idx="0">
            <a:schemeClr val="dk1"/>
          </a:fillRef>
          <a:effectRef idx="0">
            <a:schemeClr val="dk1"/>
          </a:effectRef>
          <a:fontRef idx="minor">
            <a:schemeClr val="tx1"/>
          </a:fontRef>
        </p:style>
      </p:cxnSp>
      <p:cxnSp>
        <p:nvCxnSpPr>
          <p:cNvPr id="79" name="Straight Connector 78"/>
          <p:cNvCxnSpPr>
            <a:stCxn id="74" idx="4"/>
          </p:cNvCxnSpPr>
          <p:nvPr/>
        </p:nvCxnSpPr>
        <p:spPr>
          <a:xfrm flipH="1">
            <a:off x="2388557" y="1058331"/>
            <a:ext cx="696723" cy="779049"/>
          </a:xfrm>
          <a:prstGeom prst="line">
            <a:avLst/>
          </a:prstGeom>
        </p:spPr>
        <p:style>
          <a:lnRef idx="1">
            <a:schemeClr val="dk1"/>
          </a:lnRef>
          <a:fillRef idx="0">
            <a:schemeClr val="dk1"/>
          </a:fillRef>
          <a:effectRef idx="0">
            <a:schemeClr val="dk1"/>
          </a:effectRef>
          <a:fontRef idx="minor">
            <a:schemeClr val="tx1"/>
          </a:fontRef>
        </p:style>
      </p:cxnSp>
      <p:cxnSp>
        <p:nvCxnSpPr>
          <p:cNvPr id="88" name="Straight Connector 87"/>
          <p:cNvCxnSpPr>
            <a:stCxn id="77" idx="4"/>
          </p:cNvCxnSpPr>
          <p:nvPr/>
        </p:nvCxnSpPr>
        <p:spPr>
          <a:xfrm>
            <a:off x="1681876" y="810855"/>
            <a:ext cx="706681" cy="1026525"/>
          </a:xfrm>
          <a:prstGeom prst="line">
            <a:avLst/>
          </a:prstGeom>
        </p:spPr>
        <p:style>
          <a:lnRef idx="1">
            <a:schemeClr val="dk1"/>
          </a:lnRef>
          <a:fillRef idx="0">
            <a:schemeClr val="dk1"/>
          </a:fillRef>
          <a:effectRef idx="0">
            <a:schemeClr val="dk1"/>
          </a:effectRef>
          <a:fontRef idx="minor">
            <a:schemeClr val="tx1"/>
          </a:fontRef>
        </p:style>
      </p:cxnSp>
      <p:sp>
        <p:nvSpPr>
          <p:cNvPr id="89" name="Oval 88"/>
          <p:cNvSpPr/>
          <p:nvPr/>
        </p:nvSpPr>
        <p:spPr>
          <a:xfrm>
            <a:off x="2624001" y="61412"/>
            <a:ext cx="1505346" cy="346905"/>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BE" sz="1500" dirty="0">
                <a:solidFill>
                  <a:schemeClr val="tx1"/>
                </a:solidFill>
              </a:rPr>
              <a:t>voornaam</a:t>
            </a:r>
            <a:endParaRPr lang="fr-BE" sz="1500" dirty="0">
              <a:solidFill>
                <a:schemeClr val="tx1"/>
              </a:solidFill>
            </a:endParaRPr>
          </a:p>
        </p:txBody>
      </p:sp>
      <p:cxnSp>
        <p:nvCxnSpPr>
          <p:cNvPr id="66" name="Straight Connector 65"/>
          <p:cNvCxnSpPr/>
          <p:nvPr/>
        </p:nvCxnSpPr>
        <p:spPr>
          <a:xfrm flipH="1">
            <a:off x="3085280" y="408317"/>
            <a:ext cx="291394" cy="331698"/>
          </a:xfrm>
          <a:prstGeom prst="line">
            <a:avLst/>
          </a:prstGeom>
        </p:spPr>
        <p:style>
          <a:lnRef idx="1">
            <a:schemeClr val="dk1"/>
          </a:lnRef>
          <a:fillRef idx="0">
            <a:schemeClr val="dk1"/>
          </a:fillRef>
          <a:effectRef idx="0">
            <a:schemeClr val="dk1"/>
          </a:effectRef>
          <a:fontRef idx="minor">
            <a:schemeClr val="tx1"/>
          </a:fontRef>
        </p:style>
      </p:cxnSp>
      <p:cxnSp>
        <p:nvCxnSpPr>
          <p:cNvPr id="72" name="Straight Connector 71"/>
          <p:cNvCxnSpPr/>
          <p:nvPr/>
        </p:nvCxnSpPr>
        <p:spPr>
          <a:xfrm flipH="1">
            <a:off x="3085280" y="550647"/>
            <a:ext cx="1092610" cy="189368"/>
          </a:xfrm>
          <a:prstGeom prst="line">
            <a:avLst/>
          </a:prstGeom>
        </p:spPr>
        <p:style>
          <a:lnRef idx="1">
            <a:schemeClr val="dk1"/>
          </a:lnRef>
          <a:fillRef idx="0">
            <a:schemeClr val="dk1"/>
          </a:fillRef>
          <a:effectRef idx="0">
            <a:schemeClr val="dk1"/>
          </a:effectRef>
          <a:fontRef idx="minor">
            <a:schemeClr val="tx1"/>
          </a:fontRef>
        </p:style>
      </p:cxnSp>
      <p:sp>
        <p:nvSpPr>
          <p:cNvPr id="73" name="Oval 72"/>
          <p:cNvSpPr/>
          <p:nvPr/>
        </p:nvSpPr>
        <p:spPr>
          <a:xfrm>
            <a:off x="4148662" y="322084"/>
            <a:ext cx="1650469" cy="346905"/>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500" dirty="0" err="1">
                <a:solidFill>
                  <a:schemeClr val="tx1"/>
                </a:solidFill>
              </a:rPr>
              <a:t>familie</a:t>
            </a:r>
            <a:r>
              <a:rPr lang="en-BE" sz="1500" dirty="0">
                <a:solidFill>
                  <a:schemeClr val="tx1"/>
                </a:solidFill>
              </a:rPr>
              <a:t>naam</a:t>
            </a:r>
            <a:endParaRPr lang="fr-BE" sz="1500" dirty="0">
              <a:solidFill>
                <a:schemeClr val="tx1"/>
              </a:solidFill>
            </a:endParaRPr>
          </a:p>
        </p:txBody>
      </p:sp>
    </p:spTree>
    <p:extLst>
      <p:ext uri="{BB962C8B-B14F-4D97-AF65-F5344CB8AC3E}">
        <p14:creationId xmlns:p14="http://schemas.microsoft.com/office/powerpoint/2010/main" val="203766528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838B37258B608C40A3131C8007614B71" ma:contentTypeVersion="10" ma:contentTypeDescription="Een nieuw document maken." ma:contentTypeScope="" ma:versionID="5b589a4db213d920ee8c13b8081b32f0">
  <xsd:schema xmlns:xsd="http://www.w3.org/2001/XMLSchema" xmlns:xs="http://www.w3.org/2001/XMLSchema" xmlns:p="http://schemas.microsoft.com/office/2006/metadata/properties" xmlns:ns2="c02701aa-0eb7-4c6e-8685-abb5fa9cf9cd" xmlns:ns3="60716130-fab4-45d0-8770-d3d3d338b0bc" targetNamespace="http://schemas.microsoft.com/office/2006/metadata/properties" ma:root="true" ma:fieldsID="52822d94a47b858adf4e498b5c3ac2fe" ns2:_="" ns3:_="">
    <xsd:import namespace="c02701aa-0eb7-4c6e-8685-abb5fa9cf9cd"/>
    <xsd:import namespace="60716130-fab4-45d0-8770-d3d3d338b0bc"/>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Location"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02701aa-0eb7-4c6e-8685-abb5fa9cf9c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Location" ma:index="12" nillable="true" ma:displayName="Location" ma:internalName="MediaServiceLocation"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0716130-fab4-45d0-8770-d3d3d338b0bc" elementFormDefault="qualified">
    <xsd:import namespace="http://schemas.microsoft.com/office/2006/documentManagement/types"/>
    <xsd:import namespace="http://schemas.microsoft.com/office/infopath/2007/PartnerControls"/>
    <xsd:element name="SharedWithUsers" ma:index="16" nillable="true" ma:displayName="Gedeeld met"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Gedeeld met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5C3D35A-A2D8-4C5A-B8B0-85E7FDBD6917}">
  <ds:schemaRefs>
    <ds:schemaRef ds:uri="c02701aa-0eb7-4c6e-8685-abb5fa9cf9cd"/>
    <ds:schemaRef ds:uri="http://purl.org/dc/elements/1.1/"/>
    <ds:schemaRef ds:uri="60716130-fab4-45d0-8770-d3d3d338b0bc"/>
    <ds:schemaRef ds:uri="http://schemas.microsoft.com/office/2006/documentManagement/types"/>
    <ds:schemaRef ds:uri="http://purl.org/dc/dcmitype/"/>
    <ds:schemaRef ds:uri="http://schemas.microsoft.com/office/2006/metadata/properties"/>
    <ds:schemaRef ds:uri="http://schemas.openxmlformats.org/package/2006/metadata/core-properties"/>
    <ds:schemaRef ds:uri="http://schemas.microsoft.com/office/infopath/2007/PartnerControls"/>
    <ds:schemaRef ds:uri="http://www.w3.org/XML/1998/namespace"/>
    <ds:schemaRef ds:uri="http://purl.org/dc/terms/"/>
  </ds:schemaRefs>
</ds:datastoreItem>
</file>

<file path=customXml/itemProps2.xml><?xml version="1.0" encoding="utf-8"?>
<ds:datastoreItem xmlns:ds="http://schemas.openxmlformats.org/officeDocument/2006/customXml" ds:itemID="{49A20502-8955-4099-98FA-AD411F256349}">
  <ds:schemaRefs>
    <ds:schemaRef ds:uri="http://schemas.microsoft.com/sharepoint/v3/contenttype/forms"/>
  </ds:schemaRefs>
</ds:datastoreItem>
</file>

<file path=customXml/itemProps3.xml><?xml version="1.0" encoding="utf-8"?>
<ds:datastoreItem xmlns:ds="http://schemas.openxmlformats.org/officeDocument/2006/customXml" ds:itemID="{1268EF34-8098-445A-B94C-562AD8EEEB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02701aa-0eb7-4c6e-8685-abb5fa9cf9cd"/>
    <ds:schemaRef ds:uri="60716130-fab4-45d0-8770-d3d3d338b0b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932</TotalTime>
  <Words>360</Words>
  <Application>Microsoft Office PowerPoint</Application>
  <PresentationFormat>On-screen Show (4:3)</PresentationFormat>
  <Paragraphs>115</Paragraphs>
  <Slides>5</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Databanken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Databanken</dc:title>
  <dc:creator>Toon Boeckling</dc:creator>
  <cp:lastModifiedBy>Mathis Bossuyt</cp:lastModifiedBy>
  <cp:revision>148</cp:revision>
  <cp:lastPrinted>2023-12-31T14:43:23Z</cp:lastPrinted>
  <dcterms:created xsi:type="dcterms:W3CDTF">2019-08-19T14:14:21Z</dcterms:created>
  <dcterms:modified xsi:type="dcterms:W3CDTF">2023-12-31T14:43:31Z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0x010100838B37258B608C40A3131C8007614B71</vt:lpwstr>
  </property>
</Properties>
</file>