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sldIdLst>
    <p:sldId id="256" r:id="rId5"/>
    <p:sldId id="353" r:id="rId6"/>
    <p:sldId id="354" r:id="rId7"/>
    <p:sldId id="355" r:id="rId8"/>
    <p:sldId id="352" r:id="rId9"/>
  </p:sldIdLst>
  <p:sldSz cx="9144000" cy="6858000" type="screen4x3"/>
  <p:notesSz cx="987425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in De Mol" initials="RM" lastIdx="6" clrIdx="0">
    <p:extLst>
      <p:ext uri="{19B8F6BF-5375-455C-9EA6-DF929625EA0E}">
        <p15:presenceInfo xmlns:p15="http://schemas.microsoft.com/office/powerpoint/2012/main" userId="S::robin.demol@ugent.be::2c82b0b9-abb7-4507-8675-77a0bb8e1f2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43A101-6838-E105-9DBC-0294AECF8A97}" v="8" dt="2019-09-04T13:16:40.088"/>
    <p1510:client id="{B0722DFD-67C5-7353-BC34-B108BA0C6E7F}" v="158" dt="2019-08-29T07:24:26.4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932" autoAdjust="0"/>
  </p:normalViewPr>
  <p:slideViewPr>
    <p:cSldViewPr snapToGrid="0">
      <p:cViewPr varScale="1">
        <p:scale>
          <a:sx n="67" d="100"/>
          <a:sy n="67" d="100"/>
        </p:scale>
        <p:origin x="1668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in De Mol" userId="S::robin.demol@ugent.be::2c82b0b9-abb7-4507-8675-77a0bb8e1f2c" providerId="AD" clId="Web-{884559FF-5251-D353-8E38-025171D6E8EE}"/>
    <pc:docChg chg="modSld">
      <pc:chgData name="Robin De Mol" userId="S::robin.demol@ugent.be::2c82b0b9-abb7-4507-8675-77a0bb8e1f2c" providerId="AD" clId="Web-{884559FF-5251-D353-8E38-025171D6E8EE}" dt="2019-08-29T11:13:45.673" v="29" actId="1076"/>
      <pc:docMkLst>
        <pc:docMk/>
      </pc:docMkLst>
      <pc:sldChg chg="addCm">
        <pc:chgData name="Robin De Mol" userId="S::robin.demol@ugent.be::2c82b0b9-abb7-4507-8675-77a0bb8e1f2c" providerId="AD" clId="Web-{884559FF-5251-D353-8E38-025171D6E8EE}" dt="2019-08-29T11:04:54.608" v="3"/>
        <pc:sldMkLst>
          <pc:docMk/>
          <pc:sldMk cId="3731629351" sldId="284"/>
        </pc:sldMkLst>
      </pc:sldChg>
      <pc:sldChg chg="addCm">
        <pc:chgData name="Robin De Mol" userId="S::robin.demol@ugent.be::2c82b0b9-abb7-4507-8675-77a0bb8e1f2c" providerId="AD" clId="Web-{884559FF-5251-D353-8E38-025171D6E8EE}" dt="2019-08-29T11:09:01.484" v="4"/>
        <pc:sldMkLst>
          <pc:docMk/>
          <pc:sldMk cId="4292496450" sldId="289"/>
        </pc:sldMkLst>
      </pc:sldChg>
      <pc:sldChg chg="addCm">
        <pc:chgData name="Robin De Mol" userId="S::robin.demol@ugent.be::2c82b0b9-abb7-4507-8675-77a0bb8e1f2c" providerId="AD" clId="Web-{884559FF-5251-D353-8E38-025171D6E8EE}" dt="2019-08-29T11:00:17.482" v="1"/>
        <pc:sldMkLst>
          <pc:docMk/>
          <pc:sldMk cId="4236438875" sldId="300"/>
        </pc:sldMkLst>
      </pc:sldChg>
      <pc:sldChg chg="addCm">
        <pc:chgData name="Robin De Mol" userId="S::robin.demol@ugent.be::2c82b0b9-abb7-4507-8675-77a0bb8e1f2c" providerId="AD" clId="Web-{884559FF-5251-D353-8E38-025171D6E8EE}" dt="2019-08-29T10:58:41.997" v="0"/>
        <pc:sldMkLst>
          <pc:docMk/>
          <pc:sldMk cId="2409196319" sldId="305"/>
        </pc:sldMkLst>
      </pc:sldChg>
      <pc:sldChg chg="addSp delSp modSp addCm">
        <pc:chgData name="Robin De Mol" userId="S::robin.demol@ugent.be::2c82b0b9-abb7-4507-8675-77a0bb8e1f2c" providerId="AD" clId="Web-{884559FF-5251-D353-8E38-025171D6E8EE}" dt="2019-08-29T11:13:45.673" v="29" actId="1076"/>
        <pc:sldMkLst>
          <pc:docMk/>
          <pc:sldMk cId="2872322976" sldId="308"/>
        </pc:sldMkLst>
        <pc:spChg chg="del">
          <ac:chgData name="Robin De Mol" userId="S::robin.demol@ugent.be::2c82b0b9-abb7-4507-8675-77a0bb8e1f2c" providerId="AD" clId="Web-{884559FF-5251-D353-8E38-025171D6E8EE}" dt="2019-08-29T11:13:17.360" v="21"/>
          <ac:spMkLst>
            <pc:docMk/>
            <pc:sldMk cId="2872322976" sldId="308"/>
            <ac:spMk id="2" creationId="{00000000-0000-0000-0000-000000000000}"/>
          </ac:spMkLst>
        </pc:spChg>
        <pc:spChg chg="mod">
          <ac:chgData name="Robin De Mol" userId="S::robin.demol@ugent.be::2c82b0b9-abb7-4507-8675-77a0bb8e1f2c" providerId="AD" clId="Web-{884559FF-5251-D353-8E38-025171D6E8EE}" dt="2019-08-29T11:13:45.673" v="29" actId="1076"/>
          <ac:spMkLst>
            <pc:docMk/>
            <pc:sldMk cId="2872322976" sldId="308"/>
            <ac:spMk id="3" creationId="{00000000-0000-0000-0000-000000000000}"/>
          </ac:spMkLst>
        </pc:spChg>
        <pc:spChg chg="add del mod">
          <ac:chgData name="Robin De Mol" userId="S::robin.demol@ugent.be::2c82b0b9-abb7-4507-8675-77a0bb8e1f2c" providerId="AD" clId="Web-{884559FF-5251-D353-8E38-025171D6E8EE}" dt="2019-08-29T11:13:23.439" v="25"/>
          <ac:spMkLst>
            <pc:docMk/>
            <pc:sldMk cId="2872322976" sldId="308"/>
            <ac:spMk id="5" creationId="{853628C2-E347-4186-9C41-C2F40229D018}"/>
          </ac:spMkLst>
        </pc:spChg>
        <pc:spChg chg="add mod">
          <ac:chgData name="Robin De Mol" userId="S::robin.demol@ugent.be::2c82b0b9-abb7-4507-8675-77a0bb8e1f2c" providerId="AD" clId="Web-{884559FF-5251-D353-8E38-025171D6E8EE}" dt="2019-08-29T11:13:23.439" v="25"/>
          <ac:spMkLst>
            <pc:docMk/>
            <pc:sldMk cId="2872322976" sldId="308"/>
            <ac:spMk id="7" creationId="{C510004F-202A-4AF2-AFF9-08937698E016}"/>
          </ac:spMkLst>
        </pc:spChg>
      </pc:sldChg>
    </pc:docChg>
  </pc:docChgLst>
  <pc:docChgLst>
    <pc:chgData name="Robin De Mol" userId="2c82b0b9-abb7-4507-8675-77a0bb8e1f2c" providerId="ADAL" clId="{161A4404-FE41-2E47-B245-954B5CCEC577}"/>
    <pc:docChg chg="undo custSel modSld modMainMaster">
      <pc:chgData name="Robin De Mol" userId="2c82b0b9-abb7-4507-8675-77a0bb8e1f2c" providerId="ADAL" clId="{161A4404-FE41-2E47-B245-954B5CCEC577}" dt="2019-08-29T11:48:29.961" v="76"/>
      <pc:docMkLst>
        <pc:docMk/>
      </pc:docMkLst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016927308" sldId="256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016927308" sldId="256"/>
            <ac:spMk id="5" creationId="{E1618D88-3B44-5448-A145-1BDFDD9387EA}"/>
          </ac:spMkLst>
        </pc:spChg>
        <pc:picChg chg="mod">
          <ac:chgData name="Robin De Mol" userId="2c82b0b9-abb7-4507-8675-77a0bb8e1f2c" providerId="ADAL" clId="{161A4404-FE41-2E47-B245-954B5CCEC577}" dt="2019-08-29T11:45:26.382" v="28"/>
          <ac:picMkLst>
            <pc:docMk/>
            <pc:sldMk cId="1016927308" sldId="256"/>
            <ac:picMk id="4" creationId="{00000000-0000-0000-0000-000000000000}"/>
          </ac:picMkLst>
        </pc:pic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670325860" sldId="257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670325860" sldId="257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670325860" sldId="257"/>
            <ac:spMk id="4" creationId="{E22C2946-FAD6-EC47-82C9-30CE1F0C7D47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712685906" sldId="262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712685906" sldId="262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712685906" sldId="262"/>
            <ac:spMk id="4" creationId="{3B17D9B5-001A-2449-AD2E-2B6134F710DA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910949880" sldId="263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6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910949880" sldId="263"/>
            <ac:spMk id="7" creationId="{70A64A3C-9EA6-784A-95C9-CE3E93BE5D82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1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1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2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2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3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3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3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43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1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1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3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4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731629351" sldId="284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731629351" sldId="284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731629351" sldId="284"/>
            <ac:spMk id="4" creationId="{EB8C1D2B-09A7-0E4E-A5FD-33693A8DDA71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946798641" sldId="285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6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946798641" sldId="285"/>
            <ac:spMk id="7" creationId="{62282549-AF7B-EF4A-AB9C-B46AD7C0E6C6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2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26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46798641" sldId="285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46798641" sldId="285"/>
            <ac:cxnSpMk id="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46798641" sldId="285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46798641" sldId="285"/>
            <ac:cxnSpMk id="2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438040797" sldId="286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6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438040797" sldId="286"/>
            <ac:spMk id="7" creationId="{DF5FD989-0303-7140-8895-8BB67C592B68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2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26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38040797" sldId="286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38040797" sldId="286"/>
            <ac:cxnSpMk id="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38040797" sldId="286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38040797" sldId="286"/>
            <ac:cxnSpMk id="2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680411241" sldId="287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680411241" sldId="287"/>
            <ac:spMk id="2" creationId="{1A86B969-2660-1347-86F9-44E2A1EE8386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680411241" sldId="287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680411241" sldId="287"/>
            <ac:spMk id="7" creationId="{06BB60F4-CBD6-4C62-AA27-60D26FFD1B18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668740090" sldId="288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6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668740090" sldId="288"/>
            <ac:spMk id="7" creationId="{BC6F851D-6A85-D047-9A39-76E26D4E87C7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2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26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668740090" sldId="288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668740090" sldId="288"/>
            <ac:cxnSpMk id="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668740090" sldId="288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668740090" sldId="288"/>
            <ac:cxnSpMk id="2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4292496450" sldId="289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4292496450" sldId="289"/>
            <ac:spMk id="2" creationId="{71346F5F-E9DA-A346-A932-49A367D12DE8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92496450" sldId="289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92496450" sldId="289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92496450" sldId="289"/>
            <ac:spMk id="8" creationId="{0B927860-FC53-47DA-85E2-B4204F60E6F8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996182216" sldId="291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996182216" sldId="291"/>
            <ac:spMk id="4" creationId="{D56E3F42-DCE9-C744-B58C-169FC65BDA5C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2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35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258776195" sldId="292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258776195" sldId="292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258776195" sldId="292"/>
            <ac:spMk id="4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258776195" sldId="292"/>
            <ac:spMk id="5" creationId="{F66CF968-9894-384F-B120-A2DCBEF87D94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069218135" sldId="293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069218135" sldId="293"/>
            <ac:spMk id="3" creationId="{3A9A335D-D080-A44A-83FA-6C084B992EDA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70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60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971863868" sldId="294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5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971863868" sldId="294"/>
            <ac:spMk id="6" creationId="{2740F8CF-ED35-2E42-BEF1-45EB368ED4B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55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60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547257502" sldId="295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5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547257502" sldId="295"/>
            <ac:spMk id="6" creationId="{EA658B41-0385-EA43-9E68-82D46210AC6E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55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60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120609448" sldId="296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120609448" sldId="296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120609448" sldId="296"/>
            <ac:spMk id="4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120609448" sldId="296"/>
            <ac:spMk id="5" creationId="{4BDE8873-9D77-9449-A089-D8A82A245894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510245847" sldId="298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510245847" sldId="298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510245847" sldId="298"/>
            <ac:spMk id="4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510245847" sldId="298"/>
            <ac:spMk id="5" creationId="{115FCFC2-8874-8844-BCD9-E2A0FD9B029F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269713296" sldId="299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269713296" sldId="299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269713296" sldId="299"/>
            <ac:spMk id="4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269713296" sldId="299"/>
            <ac:spMk id="5" creationId="{E74A5A10-9B3F-7B4A-9778-0D1F313C3593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4236438875" sldId="300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4236438875" sldId="300"/>
            <ac:spMk id="4" creationId="{0CDE4978-AAAC-164F-8CEF-2E55012B7156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5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8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9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0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2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2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3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6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9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0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1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2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28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495414364" sldId="302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495414364" sldId="302"/>
            <ac:spMk id="4" creationId="{F35898A0-7771-BC44-8842-3A746E670BA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6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6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8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9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1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6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6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6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9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112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05164272" sldId="303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05164272" sldId="303"/>
            <ac:spMk id="4" creationId="{624A465C-B6D9-2E4B-939C-E9F8C49A9DBA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6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7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7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7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9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1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6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6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7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7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8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8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9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112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467507421" sldId="304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467507421" sldId="304"/>
            <ac:spMk id="4" creationId="{816C2D48-1027-BA4D-B60B-089DE397A3B3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6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6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6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7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7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7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8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9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1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7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9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112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409196319" sldId="305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409196319" sldId="305"/>
            <ac:spMk id="4" creationId="{BB56BAB3-14BD-D04F-8684-8FF0FA8449D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14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35" creationId="{00000000-0000-0000-0000-000000000000}"/>
          </ac:cxnSpMkLst>
        </pc:cxnChg>
      </pc:sldChg>
      <pc:sldChg chg="addSp delSp modSp">
        <pc:chgData name="Robin De Mol" userId="2c82b0b9-abb7-4507-8675-77a0bb8e1f2c" providerId="ADAL" clId="{161A4404-FE41-2E47-B245-954B5CCEC577}" dt="2019-08-29T11:48:29.961" v="76"/>
        <pc:sldMkLst>
          <pc:docMk/>
          <pc:sldMk cId="2626157519" sldId="306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26157519" sldId="306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26157519" sldId="306"/>
            <ac:spMk id="4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7:34.507" v="73" actId="20577"/>
          <ac:spMkLst>
            <pc:docMk/>
            <pc:sldMk cId="2626157519" sldId="306"/>
            <ac:spMk id="5" creationId="{B22A6825-AE92-5548-9FF4-35444004AA30}"/>
          </ac:spMkLst>
        </pc:spChg>
        <pc:spChg chg="add del mod">
          <ac:chgData name="Robin De Mol" userId="2c82b0b9-abb7-4507-8675-77a0bb8e1f2c" providerId="ADAL" clId="{161A4404-FE41-2E47-B245-954B5CCEC577}" dt="2019-08-29T11:47:37.003" v="75"/>
          <ac:spMkLst>
            <pc:docMk/>
            <pc:sldMk cId="2626157519" sldId="306"/>
            <ac:spMk id="6" creationId="{F588F8BC-22BA-DB43-BFBE-0AAA817BBF4A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626157519" sldId="306"/>
            <ac:spMk id="7" creationId="{A1B72E2A-FA57-2E45-96CA-BE331CF7A35B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174016741" sldId="307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174016741" sldId="307"/>
            <ac:spMk id="4" creationId="{960452AA-CE83-E84A-B4B7-3E3E1E9AC7D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6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6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6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6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7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7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8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9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1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6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6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6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6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7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9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112" creationId="{00000000-0000-0000-0000-000000000000}"/>
          </ac:cxnSpMkLst>
        </pc:cxnChg>
      </pc:sldChg>
      <pc:sldChg chg="addSp delSp modSp">
        <pc:chgData name="Robin De Mol" userId="2c82b0b9-abb7-4507-8675-77a0bb8e1f2c" providerId="ADAL" clId="{161A4404-FE41-2E47-B245-954B5CCEC577}" dt="2019-08-29T11:48:29.961" v="76"/>
        <pc:sldMkLst>
          <pc:docMk/>
          <pc:sldMk cId="2872322976" sldId="308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872322976" sldId="308"/>
            <ac:spMk id="2" creationId="{96F66EC0-212C-A641-B9C3-9D89DF590C66}"/>
          </ac:spMkLst>
        </pc:spChg>
        <pc:spChg chg="mod">
          <ac:chgData name="Robin De Mol" userId="2c82b0b9-abb7-4507-8675-77a0bb8e1f2c" providerId="ADAL" clId="{161A4404-FE41-2E47-B245-954B5CCEC577}" dt="2019-08-29T11:46:13.353" v="32" actId="255"/>
          <ac:spMkLst>
            <pc:docMk/>
            <pc:sldMk cId="2872322976" sldId="308"/>
            <ac:spMk id="3" creationId="{00000000-0000-0000-0000-000000000000}"/>
          </ac:spMkLst>
        </pc:spChg>
        <pc:spChg chg="del">
          <ac:chgData name="Robin De Mol" userId="2c82b0b9-abb7-4507-8675-77a0bb8e1f2c" providerId="ADAL" clId="{161A4404-FE41-2E47-B245-954B5CCEC577}" dt="2019-08-29T11:26:28.561" v="0" actId="478"/>
          <ac:spMkLst>
            <pc:docMk/>
            <pc:sldMk cId="2872322976" sldId="308"/>
            <ac:spMk id="7" creationId="{C510004F-202A-4AF2-AFF9-08937698E016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088475462" sldId="309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088475462" sldId="309"/>
            <ac:spMk id="3" creationId="{005AE880-E734-7A4D-946C-5EDBF7071537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2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4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5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6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6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7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8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9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4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4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5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6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7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8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88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7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7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8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9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0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0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1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4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5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6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7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89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608855088" sldId="310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608855088" sldId="310"/>
            <ac:spMk id="3" creationId="{3C3F9802-40E3-2F42-9190-599837E584B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4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8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13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1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1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2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4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4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6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7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8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9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10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109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01367671" sldId="311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01367671" sldId="311"/>
            <ac:spMk id="3" creationId="{0364FC10-2B3A-4242-8C50-A662B965B42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3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4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4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4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8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6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1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1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2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4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4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6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7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8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9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100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077690711" sldId="312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077690711" sldId="312"/>
            <ac:spMk id="3" creationId="{2C8B6DE8-5902-544D-839D-21B7376BD52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6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87" creationId="{00000000-0000-0000-0000-000000000000}"/>
          </ac:spMkLst>
        </pc:spChg>
        <pc:picChg chg="mod">
          <ac:chgData name="Robin De Mol" userId="2c82b0b9-abb7-4507-8675-77a0bb8e1f2c" providerId="ADAL" clId="{161A4404-FE41-2E47-B245-954B5CCEC577}" dt="2019-08-29T11:45:26.382" v="28"/>
          <ac:picMkLst>
            <pc:docMk/>
            <pc:sldMk cId="1077690711" sldId="312"/>
            <ac:picMk id="1026" creationId="{00000000-0000-0000-0000-000000000000}"/>
          </ac:picMkLst>
        </pc:pic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1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1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2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4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4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5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5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8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975958107" sldId="313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975958107" sldId="313"/>
            <ac:spMk id="3" creationId="{A960A957-FE42-D845-8CAF-432E08CDFBFA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975958107" sldId="313"/>
            <ac:spMk id="30" creationId="{00000000-0000-0000-0000-000000000000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4067892633" sldId="314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4067892633" sldId="314"/>
            <ac:spMk id="3" creationId="{70FD6D3A-C98F-8944-8B7C-866630BFBABE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2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3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6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87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4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4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4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5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8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018671288" sldId="315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018671288" sldId="315"/>
            <ac:spMk id="3" creationId="{E039FBFB-4D60-5A4B-A2AA-614F6B519627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4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7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7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8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8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83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5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6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6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7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7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7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8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635662853" sldId="316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635662853" sldId="316"/>
            <ac:spMk id="3" creationId="{0FD20780-EC19-FD46-AAF1-E0F86FC2B832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2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4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5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6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6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7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8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8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8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9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9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0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1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1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2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2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2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3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3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52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7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7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8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9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9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9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9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0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0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0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1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1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2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53" creationId="{00000000-0000-0000-0000-000000000000}"/>
          </ac:cxnSpMkLst>
        </pc:cxnChg>
      </pc:sldChg>
      <pc:sldChg chg="addSp delSp modSp">
        <pc:chgData name="Robin De Mol" userId="2c82b0b9-abb7-4507-8675-77a0bb8e1f2c" providerId="ADAL" clId="{161A4404-FE41-2E47-B245-954B5CCEC577}" dt="2019-08-29T11:48:29.961" v="76"/>
        <pc:sldMkLst>
          <pc:docMk/>
          <pc:sldMk cId="27046851" sldId="317"/>
        </pc:sldMkLst>
        <pc:spChg chg="del mod">
          <ac:chgData name="Robin De Mol" userId="2c82b0b9-abb7-4507-8675-77a0bb8e1f2c" providerId="ADAL" clId="{161A4404-FE41-2E47-B245-954B5CCEC577}" dt="2019-08-29T11:46:52.796" v="43" actId="478"/>
          <ac:spMkLst>
            <pc:docMk/>
            <pc:sldMk cId="27046851" sldId="317"/>
            <ac:spMk id="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5" creationId="{00000000-0000-0000-0000-000000000000}"/>
          </ac:spMkLst>
        </pc:spChg>
        <pc:spChg chg="add del mod">
          <ac:chgData name="Robin De Mol" userId="2c82b0b9-abb7-4507-8675-77a0bb8e1f2c" providerId="ADAL" clId="{161A4404-FE41-2E47-B245-954B5CCEC577}" dt="2019-08-29T11:46:55.904" v="45" actId="478"/>
          <ac:spMkLst>
            <pc:docMk/>
            <pc:sldMk cId="27046851" sldId="317"/>
            <ac:spMk id="7" creationId="{B56EFC77-08FB-BA40-80EB-7ADF0E317773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9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7046851" sldId="317"/>
            <ac:spMk id="11" creationId="{D073B1DD-B3E2-E847-A470-677E348EFA52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1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1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2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2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4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6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6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7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1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3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3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5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61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869301606" sldId="318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869301606" sldId="318"/>
            <ac:spMk id="3" creationId="{9EBFA0C3-3578-5240-B3A5-63B6FF310321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1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5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6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65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4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4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4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61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063181215" sldId="319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063181215" sldId="319"/>
            <ac:spMk id="3" creationId="{8EF92E10-1B69-8B4E-8824-EE7C8F22D25E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1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4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4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4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4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5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6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65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4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4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4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61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481507551" sldId="320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481507551" sldId="320"/>
            <ac:spMk id="3" creationId="{A9A968D6-0FFB-AA48-9B0A-2457E3E77D0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2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4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5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6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6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7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7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7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9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9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0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1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3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3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52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8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8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9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9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9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9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0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0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0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1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53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4202028738" sldId="321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02028738" sldId="321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4202028738" sldId="321"/>
            <ac:spMk id="4" creationId="{2244F960-44A7-2B43-B697-D98CAAD3DE21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68097856" sldId="322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8097856" sldId="322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68097856" sldId="322"/>
            <ac:spMk id="4" creationId="{25E5D644-7007-4E4B-B1FA-93969F9C4F58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567752078" sldId="323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67752078" sldId="323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567752078" sldId="323"/>
            <ac:spMk id="4" creationId="{DB8ADC39-2673-814C-BC60-AAFFED1224AD}"/>
          </ac:spMkLst>
        </pc:spChg>
      </pc:sldChg>
      <pc:sldChg chg="addSp delSp modSp">
        <pc:chgData name="Robin De Mol" userId="2c82b0b9-abb7-4507-8675-77a0bb8e1f2c" providerId="ADAL" clId="{161A4404-FE41-2E47-B245-954B5CCEC577}" dt="2019-08-29T11:48:29.961" v="76"/>
        <pc:sldMkLst>
          <pc:docMk/>
          <pc:sldMk cId="2090873718" sldId="324"/>
        </pc:sldMkLst>
        <pc:spChg chg="del">
          <ac:chgData name="Robin De Mol" userId="2c82b0b9-abb7-4507-8675-77a0bb8e1f2c" providerId="ADAL" clId="{161A4404-FE41-2E47-B245-954B5CCEC577}" dt="2019-08-29T11:42:29.662" v="1" actId="478"/>
          <ac:spMkLst>
            <pc:docMk/>
            <pc:sldMk cId="2090873718" sldId="324"/>
            <ac:spMk id="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90873718" sldId="324"/>
            <ac:spMk id="3" creationId="{00000000-0000-0000-0000-000000000000}"/>
          </ac:spMkLst>
        </pc:spChg>
        <pc:spChg chg="add del mod">
          <ac:chgData name="Robin De Mol" userId="2c82b0b9-abb7-4507-8675-77a0bb8e1f2c" providerId="ADAL" clId="{161A4404-FE41-2E47-B245-954B5CCEC577}" dt="2019-08-29T11:42:31.438" v="2" actId="478"/>
          <ac:spMkLst>
            <pc:docMk/>
            <pc:sldMk cId="2090873718" sldId="324"/>
            <ac:spMk id="5" creationId="{0BF22DCE-0F1F-9847-BA67-542B943ECB5E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090873718" sldId="324"/>
            <ac:spMk id="6" creationId="{32C3C109-8C3E-6B44-B27A-A12C1C6D279B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869835477" sldId="325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869835477" sldId="325"/>
            <ac:spMk id="3" creationId="{57BD7432-06F5-AE49-8C49-FC8F187AEE52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2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3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4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4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6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6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7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7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7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8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8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9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0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0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1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1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1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2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2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3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3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6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6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6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6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6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80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3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4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4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4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5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5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5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6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6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7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7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8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8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9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9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0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0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1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2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4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4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6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7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81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862172996" sldId="327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862172996" sldId="327"/>
            <ac:spMk id="3" creationId="{F04EDFD5-C960-0443-BE8F-368B52623C65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9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1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119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1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1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2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6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7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116" creationId="{00000000-0000-0000-0000-000000000000}"/>
          </ac:cxnSpMkLst>
        </pc:cxnChg>
      </pc:sldChg>
      <pc:sldMasterChg chg="modSp modSldLayout">
        <pc:chgData name="Robin De Mol" userId="2c82b0b9-abb7-4507-8675-77a0bb8e1f2c" providerId="ADAL" clId="{161A4404-FE41-2E47-B245-954B5CCEC577}" dt="2019-08-29T11:45:26.382" v="28"/>
        <pc:sldMasterMkLst>
          <pc:docMk/>
          <pc:sldMasterMk cId="2944339054" sldId="2147483648"/>
        </pc:sldMaster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asterMk cId="2944339054" sldId="2147483648"/>
            <ac:spMk id="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asterMk cId="2944339054" sldId="2147483648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asterMk cId="2944339054" sldId="2147483648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asterMk cId="2944339054" sldId="2147483648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asterMk cId="2944339054" sldId="2147483648"/>
            <ac:spMk id="6" creationId="{00000000-0000-0000-0000-000000000000}"/>
          </ac:spMkLst>
        </pc:sp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840194408" sldId="2147483649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840194408" sldId="2147483649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840194408" sldId="2147483649"/>
              <ac:spMk id="3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116384383" sldId="2147483651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116384383" sldId="2147483651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116384383" sldId="2147483651"/>
              <ac:spMk id="3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5103984" sldId="2147483652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5103984" sldId="2147483652"/>
              <ac:spMk id="3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5103984" sldId="2147483652"/>
              <ac:spMk id="4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3458838624" sldId="2147483653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458838624" sldId="2147483653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458838624" sldId="2147483653"/>
              <ac:spMk id="3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458838624" sldId="2147483653"/>
              <ac:spMk id="4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458838624" sldId="2147483653"/>
              <ac:spMk id="5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458838624" sldId="2147483653"/>
              <ac:spMk id="6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4182862420" sldId="2147483656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4182862420" sldId="2147483656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4182862420" sldId="2147483656"/>
              <ac:spMk id="3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4182862420" sldId="2147483656"/>
              <ac:spMk id="4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3843978399" sldId="2147483657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843978399" sldId="2147483657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843978399" sldId="2147483657"/>
              <ac:spMk id="3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843978399" sldId="2147483657"/>
              <ac:spMk id="4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980840174" sldId="2147483659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980840174" sldId="2147483659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980840174" sldId="2147483659"/>
              <ac:spMk id="3" creationId="{00000000-0000-0000-0000-000000000000}"/>
            </ac:spMkLst>
          </pc:spChg>
        </pc:sldLayoutChg>
      </pc:sldMasterChg>
    </pc:docChg>
  </pc:docChgLst>
  <pc:docChgLst>
    <pc:chgData name="Toon Boeckling" userId="S::toon.boeckling@ugent.be::a2ebef42-bd4f-4481-af68-229aaef5454f" providerId="AD" clId="Web-{B0722DFD-67C5-7353-BC34-B108BA0C6E7F}"/>
    <pc:docChg chg="modSld">
      <pc:chgData name="Toon Boeckling" userId="S::toon.boeckling@ugent.be::a2ebef42-bd4f-4481-af68-229aaef5454f" providerId="AD" clId="Web-{B0722DFD-67C5-7353-BC34-B108BA0C6E7F}" dt="2019-08-29T07:24:44.095" v="465" actId="20577"/>
      <pc:docMkLst>
        <pc:docMk/>
      </pc:docMkLst>
      <pc:sldChg chg="modSp">
        <pc:chgData name="Toon Boeckling" userId="S::toon.boeckling@ugent.be::a2ebef42-bd4f-4481-af68-229aaef5454f" providerId="AD" clId="Web-{B0722DFD-67C5-7353-BC34-B108BA0C6E7F}" dt="2019-08-29T07:24:43.391" v="463" actId="20577"/>
        <pc:sldMkLst>
          <pc:docMk/>
          <pc:sldMk cId="2438040797" sldId="286"/>
        </pc:sldMkLst>
        <pc:spChg chg="mod">
          <ac:chgData name="Toon Boeckling" userId="S::toon.boeckling@ugent.be::a2ebef42-bd4f-4481-af68-229aaef5454f" providerId="AD" clId="Web-{B0722DFD-67C5-7353-BC34-B108BA0C6E7F}" dt="2019-08-29T07:24:43.391" v="463" actId="20577"/>
          <ac:spMkLst>
            <pc:docMk/>
            <pc:sldMk cId="2438040797" sldId="286"/>
            <ac:spMk id="2" creationId="{00000000-0000-0000-0000-000000000000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4:32.641" v="439" actId="1076"/>
        <pc:sldMkLst>
          <pc:docMk/>
          <pc:sldMk cId="680411241" sldId="287"/>
        </pc:sldMkLst>
        <pc:spChg chg="del">
          <ac:chgData name="Toon Boeckling" userId="S::toon.boeckling@ugent.be::a2ebef42-bd4f-4481-af68-229aaef5454f" providerId="AD" clId="Web-{B0722DFD-67C5-7353-BC34-B108BA0C6E7F}" dt="2019-08-29T07:19:38.375" v="3"/>
          <ac:spMkLst>
            <pc:docMk/>
            <pc:sldMk cId="680411241" sldId="287"/>
            <ac:spMk id="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4:32.641" v="439" actId="1076"/>
          <ac:spMkLst>
            <pc:docMk/>
            <pc:sldMk cId="680411241" sldId="287"/>
            <ac:spMk id="3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19:41.297" v="4"/>
          <ac:spMkLst>
            <pc:docMk/>
            <pc:sldMk cId="680411241" sldId="287"/>
            <ac:spMk id="5" creationId="{27CB50B1-36F0-4AEA-9FEC-075E387CCBE2}"/>
          </ac:spMkLst>
        </pc:spChg>
        <pc:spChg chg="add mod">
          <ac:chgData name="Toon Boeckling" userId="S::toon.boeckling@ugent.be::a2ebef42-bd4f-4481-af68-229aaef5454f" providerId="AD" clId="Web-{B0722DFD-67C5-7353-BC34-B108BA0C6E7F}" dt="2019-08-29T07:24:26.423" v="438" actId="1076"/>
          <ac:spMkLst>
            <pc:docMk/>
            <pc:sldMk cId="680411241" sldId="287"/>
            <ac:spMk id="7" creationId="{06BB60F4-CBD6-4C62-AA27-60D26FFD1B18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3:51.549" v="402"/>
        <pc:sldMkLst>
          <pc:docMk/>
          <pc:sldMk cId="2668740090" sldId="288"/>
        </pc:sldMkLst>
        <pc:spChg chg="mod">
          <ac:chgData name="Toon Boeckling" userId="S::toon.boeckling@ugent.be::a2ebef42-bd4f-4481-af68-229aaef5454f" providerId="AD" clId="Web-{B0722DFD-67C5-7353-BC34-B108BA0C6E7F}" dt="2019-08-29T07:23:44.157" v="398" actId="20577"/>
          <ac:spMkLst>
            <pc:docMk/>
            <pc:sldMk cId="2668740090" sldId="288"/>
            <ac:spMk id="2" creationId="{00000000-0000-0000-0000-000000000000}"/>
          </ac:spMkLst>
        </pc:spChg>
        <pc:spChg chg="add del">
          <ac:chgData name="Toon Boeckling" userId="S::toon.boeckling@ugent.be::a2ebef42-bd4f-4481-af68-229aaef5454f" providerId="AD" clId="Web-{B0722DFD-67C5-7353-BC34-B108BA0C6E7F}" dt="2019-08-29T07:23:51.549" v="402"/>
          <ac:spMkLst>
            <pc:docMk/>
            <pc:sldMk cId="2668740090" sldId="288"/>
            <ac:spMk id="7" creationId="{00FF534C-162A-4BD5-9173-4D852996B105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3:53.719" v="403"/>
        <pc:sldMkLst>
          <pc:docMk/>
          <pc:sldMk cId="4292496450" sldId="289"/>
        </pc:sldMkLst>
        <pc:spChg chg="del">
          <ac:chgData name="Toon Boeckling" userId="S::toon.boeckling@ugent.be::a2ebef42-bd4f-4481-af68-229aaef5454f" providerId="AD" clId="Web-{B0722DFD-67C5-7353-BC34-B108BA0C6E7F}" dt="2019-08-29T07:20:11.078" v="15"/>
          <ac:spMkLst>
            <pc:docMk/>
            <pc:sldMk cId="4292496450" sldId="289"/>
            <ac:spMk id="2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0:12.812" v="16"/>
          <ac:spMkLst>
            <pc:docMk/>
            <pc:sldMk cId="4292496450" sldId="289"/>
            <ac:spMk id="6" creationId="{6CA1E161-8EA9-444B-9CAD-5DD527F98B04}"/>
          </ac:spMkLst>
        </pc:spChg>
        <pc:spChg chg="add mod">
          <ac:chgData name="Toon Boeckling" userId="S::toon.boeckling@ugent.be::a2ebef42-bd4f-4481-af68-229aaef5454f" providerId="AD" clId="Web-{B0722DFD-67C5-7353-BC34-B108BA0C6E7F}" dt="2019-08-29T07:23:53.719" v="403"/>
          <ac:spMkLst>
            <pc:docMk/>
            <pc:sldMk cId="4292496450" sldId="289"/>
            <ac:spMk id="8" creationId="{0B927860-FC53-47DA-85E2-B4204F60E6F8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2:59.672" v="342"/>
        <pc:sldMkLst>
          <pc:docMk/>
          <pc:sldMk cId="3996182216" sldId="291"/>
        </pc:sldMkLst>
        <pc:spChg chg="add del">
          <ac:chgData name="Toon Boeckling" userId="S::toon.boeckling@ugent.be::a2ebef42-bd4f-4481-af68-229aaef5454f" providerId="AD" clId="Web-{B0722DFD-67C5-7353-BC34-B108BA0C6E7F}" dt="2019-08-29T07:22:59.672" v="342"/>
          <ac:spMkLst>
            <pc:docMk/>
            <pc:sldMk cId="3996182216" sldId="291"/>
            <ac:spMk id="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579" v="323" actId="1076"/>
          <ac:spMkLst>
            <pc:docMk/>
            <pc:sldMk cId="3996182216" sldId="291"/>
            <ac:spMk id="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938" v="340" actId="1076"/>
          <ac:spMkLst>
            <pc:docMk/>
            <pc:sldMk cId="3996182216" sldId="291"/>
            <ac:spMk id="5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59.672" v="342"/>
          <ac:spMkLst>
            <pc:docMk/>
            <pc:sldMk cId="3996182216" sldId="291"/>
            <ac:spMk id="6" creationId="{EA339F35-C185-45BC-8DAE-BD31F285CD3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907" v="339" actId="1076"/>
          <ac:spMkLst>
            <pc:docMk/>
            <pc:sldMk cId="3996182216" sldId="291"/>
            <ac:spMk id="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875" v="338" actId="1076"/>
          <ac:spMkLst>
            <pc:docMk/>
            <pc:sldMk cId="3996182216" sldId="291"/>
            <ac:spMk id="8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844" v="337" actId="1076"/>
          <ac:spMkLst>
            <pc:docMk/>
            <pc:sldMk cId="3996182216" sldId="291"/>
            <ac:spMk id="9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813" v="336" actId="1076"/>
          <ac:spMkLst>
            <pc:docMk/>
            <pc:sldMk cId="3996182216" sldId="291"/>
            <ac:spMk id="1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782" v="335" actId="1076"/>
          <ac:spMkLst>
            <pc:docMk/>
            <pc:sldMk cId="3996182216" sldId="291"/>
            <ac:spMk id="1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766" v="334" actId="1076"/>
          <ac:spMkLst>
            <pc:docMk/>
            <pc:sldMk cId="3996182216" sldId="291"/>
            <ac:spMk id="1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735" v="333" actId="1076"/>
          <ac:spMkLst>
            <pc:docMk/>
            <pc:sldMk cId="3996182216" sldId="291"/>
            <ac:spMk id="1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704" v="332" actId="1076"/>
          <ac:spMkLst>
            <pc:docMk/>
            <pc:sldMk cId="3996182216" sldId="291"/>
            <ac:spMk id="14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563" v="322" actId="1076"/>
          <ac:spMkLst>
            <pc:docMk/>
            <pc:sldMk cId="3996182216" sldId="291"/>
            <ac:spMk id="21" creationId="{00000000-0000-0000-0000-000000000000}"/>
          </ac:spMkLst>
        </pc:sp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1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17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20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2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2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29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3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35" creationId="{00000000-0000-0000-0000-000000000000}"/>
          </ac:cxnSpMkLst>
        </pc:cxnChg>
      </pc:sldChg>
      <pc:sldChg chg="addSp delSp modSp">
        <pc:chgData name="Toon Boeckling" userId="S::toon.boeckling@ugent.be::a2ebef42-bd4f-4481-af68-229aaef5454f" providerId="AD" clId="Web-{B0722DFD-67C5-7353-BC34-B108BA0C6E7F}" dt="2019-08-29T07:22:38.485" v="301"/>
        <pc:sldMkLst>
          <pc:docMk/>
          <pc:sldMk cId="3258776195" sldId="292"/>
        </pc:sldMkLst>
        <pc:spChg chg="add del">
          <ac:chgData name="Toon Boeckling" userId="S::toon.boeckling@ugent.be::a2ebef42-bd4f-4481-af68-229aaef5454f" providerId="AD" clId="Web-{B0722DFD-67C5-7353-BC34-B108BA0C6E7F}" dt="2019-08-29T07:22:38.485" v="301"/>
          <ac:spMkLst>
            <pc:docMk/>
            <pc:sldMk cId="3258776195" sldId="292"/>
            <ac:spMk id="2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38.485" v="301"/>
          <ac:spMkLst>
            <pc:docMk/>
            <pc:sldMk cId="3258776195" sldId="292"/>
            <ac:spMk id="6" creationId="{705D0E88-0A1D-40C5-8095-BF6F8FBDA07A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2:33.828" v="299"/>
        <pc:sldMkLst>
          <pc:docMk/>
          <pc:sldMk cId="2069218135" sldId="293"/>
        </pc:sldMkLst>
        <pc:spChg chg="add del">
          <ac:chgData name="Toon Boeckling" userId="S::toon.boeckling@ugent.be::a2ebef42-bd4f-4481-af68-229aaef5454f" providerId="AD" clId="Web-{B0722DFD-67C5-7353-BC34-B108BA0C6E7F}" dt="2019-08-29T07:22:33.828" v="299"/>
          <ac:spMkLst>
            <pc:docMk/>
            <pc:sldMk cId="2069218135" sldId="293"/>
            <ac:spMk id="2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33.828" v="299"/>
          <ac:spMkLst>
            <pc:docMk/>
            <pc:sldMk cId="2069218135" sldId="293"/>
            <ac:spMk id="4" creationId="{45D928CF-C826-42BB-A491-6A7C39DF7791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8.063" v="297" actId="1076"/>
          <ac:spMkLst>
            <pc:docMk/>
            <pc:sldMk cId="2069218135" sldId="293"/>
            <ac:spMk id="5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8.032" v="296" actId="1076"/>
          <ac:spMkLst>
            <pc:docMk/>
            <pc:sldMk cId="2069218135" sldId="293"/>
            <ac:spMk id="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8" v="295" actId="1076"/>
          <ac:spMkLst>
            <pc:docMk/>
            <pc:sldMk cId="2069218135" sldId="293"/>
            <ac:spMk id="8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969" v="294" actId="1076"/>
          <ac:spMkLst>
            <pc:docMk/>
            <pc:sldMk cId="2069218135" sldId="293"/>
            <ac:spMk id="9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938" v="293" actId="1076"/>
          <ac:spMkLst>
            <pc:docMk/>
            <pc:sldMk cId="2069218135" sldId="293"/>
            <ac:spMk id="1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907" v="292" actId="1076"/>
          <ac:spMkLst>
            <pc:docMk/>
            <pc:sldMk cId="2069218135" sldId="293"/>
            <ac:spMk id="1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875" v="291" actId="1076"/>
          <ac:spMkLst>
            <pc:docMk/>
            <pc:sldMk cId="2069218135" sldId="293"/>
            <ac:spMk id="1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844" v="290" actId="1076"/>
          <ac:spMkLst>
            <pc:docMk/>
            <pc:sldMk cId="2069218135" sldId="293"/>
            <ac:spMk id="1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813" v="289" actId="1076"/>
          <ac:spMkLst>
            <pc:docMk/>
            <pc:sldMk cId="2069218135" sldId="293"/>
            <ac:spMk id="14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664" v="280" actId="1076"/>
          <ac:spMkLst>
            <pc:docMk/>
            <pc:sldMk cId="2069218135" sldId="293"/>
            <ac:spMk id="2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641" v="279" actId="1076"/>
          <ac:spMkLst>
            <pc:docMk/>
            <pc:sldMk cId="2069218135" sldId="293"/>
            <ac:spMk id="3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578" v="277" actId="1076"/>
          <ac:spMkLst>
            <pc:docMk/>
            <pc:sldMk cId="2069218135" sldId="293"/>
            <ac:spMk id="5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532" v="275" actId="1076"/>
          <ac:spMkLst>
            <pc:docMk/>
            <pc:sldMk cId="2069218135" sldId="293"/>
            <ac:spMk id="55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485" v="272" actId="1076"/>
          <ac:spMkLst>
            <pc:docMk/>
            <pc:sldMk cId="2069218135" sldId="293"/>
            <ac:spMk id="70" creationId="{00000000-0000-0000-0000-000000000000}"/>
          </ac:spMkLst>
        </pc:sp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1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17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20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2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2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29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3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35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7.664" v="280" actId="1076"/>
          <ac:cxnSpMkLst>
            <pc:docMk/>
            <pc:sldMk cId="2069218135" sldId="293"/>
            <ac:cxnSpMk id="41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7.664" v="280" actId="1076"/>
          <ac:cxnSpMkLst>
            <pc:docMk/>
            <pc:sldMk cId="2069218135" sldId="293"/>
            <ac:cxnSpMk id="5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5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7.664" v="280" actId="1076"/>
          <ac:cxnSpMkLst>
            <pc:docMk/>
            <pc:sldMk cId="2069218135" sldId="293"/>
            <ac:cxnSpMk id="60" creationId="{00000000-0000-0000-0000-000000000000}"/>
          </ac:cxnSpMkLst>
        </pc:cxnChg>
      </pc:sldChg>
      <pc:sldChg chg="addSp delSp modSp">
        <pc:chgData name="Toon Boeckling" userId="S::toon.boeckling@ugent.be::a2ebef42-bd4f-4481-af68-229aaef5454f" providerId="AD" clId="Web-{B0722DFD-67C5-7353-BC34-B108BA0C6E7F}" dt="2019-08-29T07:22:19.328" v="271"/>
        <pc:sldMkLst>
          <pc:docMk/>
          <pc:sldMk cId="3971863868" sldId="294"/>
        </pc:sldMkLst>
        <pc:spChg chg="add del">
          <ac:chgData name="Toon Boeckling" userId="S::toon.boeckling@ugent.be::a2ebef42-bd4f-4481-af68-229aaef5454f" providerId="AD" clId="Web-{B0722DFD-67C5-7353-BC34-B108BA0C6E7F}" dt="2019-08-29T07:22:19.328" v="271"/>
          <ac:spMkLst>
            <pc:docMk/>
            <pc:sldMk cId="3971863868" sldId="294"/>
            <ac:spMk id="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766" v="244" actId="1076"/>
          <ac:spMkLst>
            <pc:docMk/>
            <pc:sldMk cId="3971863868" sldId="294"/>
            <ac:spMk id="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719" v="242" actId="1076"/>
          <ac:spMkLst>
            <pc:docMk/>
            <pc:sldMk cId="3971863868" sldId="294"/>
            <ac:spMk id="4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485" v="269" actId="1076"/>
          <ac:spMkLst>
            <pc:docMk/>
            <pc:sldMk cId="3971863868" sldId="294"/>
            <ac:spMk id="5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453" v="268" actId="1076"/>
          <ac:spMkLst>
            <pc:docMk/>
            <pc:sldMk cId="3971863868" sldId="294"/>
            <ac:spMk id="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422" v="267" actId="1076"/>
          <ac:spMkLst>
            <pc:docMk/>
            <pc:sldMk cId="3971863868" sldId="294"/>
            <ac:spMk id="8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391" v="266" actId="1076"/>
          <ac:spMkLst>
            <pc:docMk/>
            <pc:sldMk cId="3971863868" sldId="294"/>
            <ac:spMk id="9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360" v="265" actId="1076"/>
          <ac:spMkLst>
            <pc:docMk/>
            <pc:sldMk cId="3971863868" sldId="294"/>
            <ac:spMk id="1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313" v="264" actId="1076"/>
          <ac:spMkLst>
            <pc:docMk/>
            <pc:sldMk cId="3971863868" sldId="294"/>
            <ac:spMk id="1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282" v="263" actId="1076"/>
          <ac:spMkLst>
            <pc:docMk/>
            <pc:sldMk cId="3971863868" sldId="294"/>
            <ac:spMk id="1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250" v="262" actId="1076"/>
          <ac:spMkLst>
            <pc:docMk/>
            <pc:sldMk cId="3971863868" sldId="294"/>
            <ac:spMk id="1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219" v="261" actId="1076"/>
          <ac:spMkLst>
            <pc:docMk/>
            <pc:sldMk cId="3971863868" sldId="294"/>
            <ac:spMk id="14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19.328" v="271"/>
          <ac:spMkLst>
            <pc:docMk/>
            <pc:sldMk cId="3971863868" sldId="294"/>
            <ac:spMk id="15" creationId="{B58157A3-EAC2-452A-ACA8-C1D59E6A6714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016" v="252" actId="1076"/>
          <ac:spMkLst>
            <pc:docMk/>
            <pc:sldMk cId="3971863868" sldId="294"/>
            <ac:spMk id="2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750" v="243" actId="1076"/>
          <ac:spMkLst>
            <pc:docMk/>
            <pc:sldMk cId="3971863868" sldId="294"/>
            <ac:spMk id="3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969" v="251" actId="1076"/>
          <ac:spMkLst>
            <pc:docMk/>
            <pc:sldMk cId="3971863868" sldId="294"/>
            <ac:spMk id="3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907" v="249" actId="1076"/>
          <ac:spMkLst>
            <pc:docMk/>
            <pc:sldMk cId="3971863868" sldId="294"/>
            <ac:spMk id="5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813" v="247" actId="1076"/>
          <ac:spMkLst>
            <pc:docMk/>
            <pc:sldMk cId="3971863868" sldId="294"/>
            <ac:spMk id="55" creationId="{00000000-0000-0000-0000-000000000000}"/>
          </ac:spMkLst>
        </pc:sp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1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17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20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2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2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29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3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35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016" v="252" actId="1076"/>
          <ac:cxnSpMkLst>
            <pc:docMk/>
            <pc:sldMk cId="3971863868" sldId="294"/>
            <ac:cxnSpMk id="41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016" v="252" actId="1076"/>
          <ac:cxnSpMkLst>
            <pc:docMk/>
            <pc:sldMk cId="3971863868" sldId="294"/>
            <ac:cxnSpMk id="5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5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016" v="252" actId="1076"/>
          <ac:cxnSpMkLst>
            <pc:docMk/>
            <pc:sldMk cId="3971863868" sldId="294"/>
            <ac:cxnSpMk id="60" creationId="{00000000-0000-0000-0000-000000000000}"/>
          </ac:cxnSpMkLst>
        </pc:cxnChg>
      </pc:sldChg>
      <pc:sldChg chg="addSp delSp modSp">
        <pc:chgData name="Toon Boeckling" userId="S::toon.boeckling@ugent.be::a2ebef42-bd4f-4481-af68-229aaef5454f" providerId="AD" clId="Web-{B0722DFD-67C5-7353-BC34-B108BA0C6E7F}" dt="2019-08-29T07:22:08.156" v="241"/>
        <pc:sldMkLst>
          <pc:docMk/>
          <pc:sldMk cId="3547257502" sldId="295"/>
        </pc:sldMkLst>
        <pc:spChg chg="add del">
          <ac:chgData name="Toon Boeckling" userId="S::toon.boeckling@ugent.be::a2ebef42-bd4f-4481-af68-229aaef5454f" providerId="AD" clId="Web-{B0722DFD-67C5-7353-BC34-B108BA0C6E7F}" dt="2019-08-29T07:22:08.156" v="241"/>
          <ac:spMkLst>
            <pc:docMk/>
            <pc:sldMk cId="3547257502" sldId="295"/>
            <ac:spMk id="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610" v="214" actId="1076"/>
          <ac:spMkLst>
            <pc:docMk/>
            <pc:sldMk cId="3547257502" sldId="295"/>
            <ac:spMk id="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563" v="212" actId="1076"/>
          <ac:spMkLst>
            <pc:docMk/>
            <pc:sldMk cId="3547257502" sldId="295"/>
            <ac:spMk id="4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235" v="239" actId="1076"/>
          <ac:spMkLst>
            <pc:docMk/>
            <pc:sldMk cId="3547257502" sldId="295"/>
            <ac:spMk id="5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203" v="238" actId="1076"/>
          <ac:spMkLst>
            <pc:docMk/>
            <pc:sldMk cId="3547257502" sldId="295"/>
            <ac:spMk id="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172" v="237" actId="1076"/>
          <ac:spMkLst>
            <pc:docMk/>
            <pc:sldMk cId="3547257502" sldId="295"/>
            <ac:spMk id="8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141" v="236" actId="1076"/>
          <ac:spMkLst>
            <pc:docMk/>
            <pc:sldMk cId="3547257502" sldId="295"/>
            <ac:spMk id="9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110" v="235" actId="1076"/>
          <ac:spMkLst>
            <pc:docMk/>
            <pc:sldMk cId="3547257502" sldId="295"/>
            <ac:spMk id="1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063" v="234" actId="1076"/>
          <ac:spMkLst>
            <pc:docMk/>
            <pc:sldMk cId="3547257502" sldId="295"/>
            <ac:spMk id="1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031" v="233" actId="1076"/>
          <ac:spMkLst>
            <pc:docMk/>
            <pc:sldMk cId="3547257502" sldId="295"/>
            <ac:spMk id="1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" v="232" actId="1076"/>
          <ac:spMkLst>
            <pc:docMk/>
            <pc:sldMk cId="3547257502" sldId="295"/>
            <ac:spMk id="1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969" v="231" actId="1076"/>
          <ac:spMkLst>
            <pc:docMk/>
            <pc:sldMk cId="3547257502" sldId="295"/>
            <ac:spMk id="14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08.156" v="241"/>
          <ac:spMkLst>
            <pc:docMk/>
            <pc:sldMk cId="3547257502" sldId="295"/>
            <ac:spMk id="15" creationId="{CC82BF0A-1DAB-450C-B1DF-2E44CD57F4CD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797" v="222" actId="1076"/>
          <ac:spMkLst>
            <pc:docMk/>
            <pc:sldMk cId="3547257502" sldId="295"/>
            <ac:spMk id="2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578" v="213" actId="1076"/>
          <ac:spMkLst>
            <pc:docMk/>
            <pc:sldMk cId="3547257502" sldId="295"/>
            <ac:spMk id="3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766" v="221" actId="1076"/>
          <ac:spMkLst>
            <pc:docMk/>
            <pc:sldMk cId="3547257502" sldId="295"/>
            <ac:spMk id="3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719" v="219" actId="1076"/>
          <ac:spMkLst>
            <pc:docMk/>
            <pc:sldMk cId="3547257502" sldId="295"/>
            <ac:spMk id="5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657" v="217" actId="1076"/>
          <ac:spMkLst>
            <pc:docMk/>
            <pc:sldMk cId="3547257502" sldId="295"/>
            <ac:spMk id="55" creationId="{00000000-0000-0000-0000-000000000000}"/>
          </ac:spMkLst>
        </pc:sp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1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17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20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2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2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29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3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1.547" v="211" actId="1076"/>
          <ac:cxnSpMkLst>
            <pc:docMk/>
            <pc:sldMk cId="3547257502" sldId="295"/>
            <ac:cxnSpMk id="3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35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1.797" v="222" actId="1076"/>
          <ac:cxnSpMkLst>
            <pc:docMk/>
            <pc:sldMk cId="3547257502" sldId="295"/>
            <ac:cxnSpMk id="41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1.797" v="222" actId="1076"/>
          <ac:cxnSpMkLst>
            <pc:docMk/>
            <pc:sldMk cId="3547257502" sldId="295"/>
            <ac:cxnSpMk id="5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5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1.797" v="222" actId="1076"/>
          <ac:cxnSpMkLst>
            <pc:docMk/>
            <pc:sldMk cId="3547257502" sldId="295"/>
            <ac:cxnSpMk id="60" creationId="{00000000-0000-0000-0000-000000000000}"/>
          </ac:cxnSpMkLst>
        </pc:cxnChg>
      </pc:sldChg>
      <pc:sldChg chg="addSp delSp modSp">
        <pc:chgData name="Toon Boeckling" userId="S::toon.boeckling@ugent.be::a2ebef42-bd4f-4481-af68-229aaef5454f" providerId="AD" clId="Web-{B0722DFD-67C5-7353-BC34-B108BA0C6E7F}" dt="2019-08-29T07:21:58.735" v="181"/>
        <pc:sldMkLst>
          <pc:docMk/>
          <pc:sldMk cId="1120609448" sldId="296"/>
        </pc:sldMkLst>
        <pc:spChg chg="add del">
          <ac:chgData name="Toon Boeckling" userId="S::toon.boeckling@ugent.be::a2ebef42-bd4f-4481-af68-229aaef5454f" providerId="AD" clId="Web-{B0722DFD-67C5-7353-BC34-B108BA0C6E7F}" dt="2019-08-29T07:21:58.735" v="181"/>
          <ac:spMkLst>
            <pc:docMk/>
            <pc:sldMk cId="1120609448" sldId="296"/>
            <ac:spMk id="2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1:58.735" v="181"/>
          <ac:spMkLst>
            <pc:docMk/>
            <pc:sldMk cId="1120609448" sldId="296"/>
            <ac:spMk id="6" creationId="{78E135F9-8386-43E1-AE32-BA23682C4E32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2:50.688" v="321"/>
        <pc:sldMkLst>
          <pc:docMk/>
          <pc:sldMk cId="2409196319" sldId="305"/>
        </pc:sldMkLst>
        <pc:spChg chg="add del">
          <ac:chgData name="Toon Boeckling" userId="S::toon.boeckling@ugent.be::a2ebef42-bd4f-4481-af68-229aaef5454f" providerId="AD" clId="Web-{B0722DFD-67C5-7353-BC34-B108BA0C6E7F}" dt="2019-08-29T07:22:50.688" v="321"/>
          <ac:spMkLst>
            <pc:docMk/>
            <pc:sldMk cId="2409196319" sldId="305"/>
            <ac:spMk id="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235" v="302" actId="1076"/>
          <ac:spMkLst>
            <pc:docMk/>
            <pc:sldMk cId="2409196319" sldId="305"/>
            <ac:spMk id="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532" v="319" actId="1076"/>
          <ac:spMkLst>
            <pc:docMk/>
            <pc:sldMk cId="2409196319" sldId="305"/>
            <ac:spMk id="5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50.688" v="321"/>
          <ac:spMkLst>
            <pc:docMk/>
            <pc:sldMk cId="2409196319" sldId="305"/>
            <ac:spMk id="6" creationId="{D0B7075E-F941-4C8E-BDE1-A9E206A82CBE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500" v="318" actId="1076"/>
          <ac:spMkLst>
            <pc:docMk/>
            <pc:sldMk cId="2409196319" sldId="305"/>
            <ac:spMk id="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469" v="317" actId="1076"/>
          <ac:spMkLst>
            <pc:docMk/>
            <pc:sldMk cId="2409196319" sldId="305"/>
            <ac:spMk id="8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454" v="316" actId="1076"/>
          <ac:spMkLst>
            <pc:docMk/>
            <pc:sldMk cId="2409196319" sldId="305"/>
            <ac:spMk id="9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422" v="315" actId="1076"/>
          <ac:spMkLst>
            <pc:docMk/>
            <pc:sldMk cId="2409196319" sldId="305"/>
            <ac:spMk id="1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391" v="314" actId="1076"/>
          <ac:spMkLst>
            <pc:docMk/>
            <pc:sldMk cId="2409196319" sldId="305"/>
            <ac:spMk id="1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375" v="313" actId="1076"/>
          <ac:spMkLst>
            <pc:docMk/>
            <pc:sldMk cId="2409196319" sldId="305"/>
            <ac:spMk id="1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344" v="312" actId="1076"/>
          <ac:spMkLst>
            <pc:docMk/>
            <pc:sldMk cId="2409196319" sldId="305"/>
            <ac:spMk id="1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329" v="311" actId="1076"/>
          <ac:spMkLst>
            <pc:docMk/>
            <pc:sldMk cId="2409196319" sldId="305"/>
            <ac:spMk id="14" creationId="{00000000-0000-0000-0000-000000000000}"/>
          </ac:spMkLst>
        </pc:sp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1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17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20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2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2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29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3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35" creationId="{00000000-0000-0000-0000-000000000000}"/>
          </ac:cxnSpMkLst>
        </pc:cxnChg>
      </pc:sldChg>
    </pc:docChg>
  </pc:docChgLst>
  <pc:docChgLst>
    <pc:chgData name="Toon Boeckling" userId="S::toon.boeckling@ugent.be::a2ebef42-bd4f-4481-af68-229aaef5454f" providerId="AD" clId="Web-{86F89242-D641-4636-633B-40F09291796F}"/>
    <pc:docChg chg="delSld">
      <pc:chgData name="Toon Boeckling" userId="S::toon.boeckling@ugent.be::a2ebef42-bd4f-4481-af68-229aaef5454f" providerId="AD" clId="Web-{86F89242-D641-4636-633B-40F09291796F}" dt="2019-08-29T07:15:06.783" v="0"/>
      <pc:docMkLst>
        <pc:docMk/>
      </pc:docMkLst>
      <pc:sldChg chg="del">
        <pc:chgData name="Toon Boeckling" userId="S::toon.boeckling@ugent.be::a2ebef42-bd4f-4481-af68-229aaef5454f" providerId="AD" clId="Web-{86F89242-D641-4636-633B-40F09291796F}" dt="2019-08-29T07:15:06.783" v="0"/>
        <pc:sldMkLst>
          <pc:docMk/>
          <pc:sldMk cId="778087000" sldId="326"/>
        </pc:sldMkLst>
      </pc:sldChg>
    </pc:docChg>
  </pc:docChgLst>
  <pc:docChgLst>
    <pc:chgData name="Toon Boeckling" userId="S::toon.boeckling@ugent.be::a2ebef42-bd4f-4481-af68-229aaef5454f" providerId="AD" clId="Web-{A343A101-6838-E105-9DBC-0294AECF8A97}"/>
    <pc:docChg chg="modSld">
      <pc:chgData name="Toon Boeckling" userId="S::toon.boeckling@ugent.be::a2ebef42-bd4f-4481-af68-229aaef5454f" providerId="AD" clId="Web-{A343A101-6838-E105-9DBC-0294AECF8A97}" dt="2019-09-04T13:16:40.088" v="7" actId="1076"/>
      <pc:docMkLst>
        <pc:docMk/>
      </pc:docMkLst>
      <pc:sldChg chg="addSp delSp modSp">
        <pc:chgData name="Toon Boeckling" userId="S::toon.boeckling@ugent.be::a2ebef42-bd4f-4481-af68-229aaef5454f" providerId="AD" clId="Web-{A343A101-6838-E105-9DBC-0294AECF8A97}" dt="2019-09-04T13:16:40.088" v="7" actId="1076"/>
        <pc:sldMkLst>
          <pc:docMk/>
          <pc:sldMk cId="2174016741" sldId="307"/>
        </pc:sldMkLst>
        <pc:spChg chg="add del mod">
          <ac:chgData name="Toon Boeckling" userId="S::toon.boeckling@ugent.be::a2ebef42-bd4f-4481-af68-229aaef5454f" providerId="AD" clId="Web-{A343A101-6838-E105-9DBC-0294AECF8A97}" dt="2019-09-04T13:16:40.088" v="7" actId="1076"/>
          <ac:spMkLst>
            <pc:docMk/>
            <pc:sldMk cId="2174016741" sldId="307"/>
            <ac:spMk id="69" creationId="{00000000-0000-0000-0000-000000000000}"/>
          </ac:spMkLst>
        </pc:spChg>
      </pc:sldChg>
      <pc:sldChg chg="modSp">
        <pc:chgData name="Toon Boeckling" userId="S::toon.boeckling@ugent.be::a2ebef42-bd4f-4481-af68-229aaef5454f" providerId="AD" clId="Web-{A343A101-6838-E105-9DBC-0294AECF8A97}" dt="2019-09-04T12:56:58.414" v="0" actId="20577"/>
        <pc:sldMkLst>
          <pc:docMk/>
          <pc:sldMk cId="1560462047" sldId="337"/>
        </pc:sldMkLst>
        <pc:spChg chg="mod">
          <ac:chgData name="Toon Boeckling" userId="S::toon.boeckling@ugent.be::a2ebef42-bd4f-4481-af68-229aaef5454f" providerId="AD" clId="Web-{A343A101-6838-E105-9DBC-0294AECF8A97}" dt="2019-09-04T12:56:58.414" v="0" actId="20577"/>
          <ac:spMkLst>
            <pc:docMk/>
            <pc:sldMk cId="1560462047" sldId="337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3123" y="1"/>
            <a:ext cx="4278842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81572-0501-4B64-A79C-38FB8B090773}" type="datetimeFigureOut">
              <a:rPr lang="fr-BE" smtClean="0"/>
              <a:t>31-12-23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94075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5" y="3300412"/>
            <a:ext cx="78994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4278842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3123" y="6513910"/>
            <a:ext cx="4278842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B16E7-2973-487A-B1FF-BEC71F2C0C0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57340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08907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94075" y="857250"/>
            <a:ext cx="30861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71952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94075" y="857250"/>
            <a:ext cx="30861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83082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94075" y="857250"/>
            <a:ext cx="30861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0288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94075" y="857250"/>
            <a:ext cx="30861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78692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8B4B3-573E-4436-9DF4-823843E7C0FE}" type="datetime1">
              <a:rPr lang="en-US" smtClean="0"/>
              <a:t>12/31/2023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Conceptueel ontwerp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0509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FD03-A6CF-418E-B34A-C373CBAF853E}" type="datetime1">
              <a:rPr lang="en-US" smtClean="0"/>
              <a:t>12/31/2023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Conceptueel ontwerp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8804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0B973-5FBB-4832-B640-0B37A1B46097}" type="datetime1">
              <a:rPr lang="en-US" smtClean="0"/>
              <a:t>12/31/2023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Conceptueel ontwerp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2260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0F87-9E48-4C08-9C5C-6217E5E3E1F8}" type="datetime1">
              <a:rPr lang="en-US" smtClean="0"/>
              <a:t>12/31/2023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Conceptueel ontwerp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30366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CF45-5A16-4D9D-B709-6A0FE545E6F5}" type="datetime1">
              <a:rPr lang="en-US" smtClean="0"/>
              <a:t>12/31/2023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Conceptueel ontwerp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71186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B6533-7667-4199-AFBE-8EAFE4D1E96B}" type="datetime1">
              <a:rPr lang="en-US" smtClean="0"/>
              <a:t>12/31/2023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Conceptueel ontwerp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71994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00E9-4F54-49FA-9B63-7368F2033E07}" type="datetime1">
              <a:rPr lang="en-US" smtClean="0"/>
              <a:t>12/31/2023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Conceptueel ontwerp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77824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FF5DC-1300-421A-9973-038633BBD15E}" type="datetime1">
              <a:rPr lang="en-US" smtClean="0"/>
              <a:t>12/31/2023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Conceptueel ontwerp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07874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B295A-5F27-441A-B10C-7E76548301BB}" type="datetime1">
              <a:rPr lang="en-US" smtClean="0"/>
              <a:t>12/31/2023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Conceptueel ontwerp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45917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42E5-2386-4A83-BA64-3677282EB2EA}" type="datetime1">
              <a:rPr lang="en-US" smtClean="0"/>
              <a:t>12/31/2023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Conceptueel ontwerp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09742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0DD3-45FE-494B-9DAD-71965B0DEAA1}" type="datetime1">
              <a:rPr lang="en-US" smtClean="0"/>
              <a:t>12/31/2023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Conceptueel ontwerp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3494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C1D53-AEA1-4274-B414-7C1188F43731}" type="datetime1">
              <a:rPr lang="en-US" smtClean="0"/>
              <a:t>12/31/2023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BE"/>
              <a:t>Conceptueel ontwerp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7489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/>
              <a:t>Databanken</a:t>
            </a:r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BE" dirty="0"/>
              <a:t>Conceptueel ontwerp - Uniciteit</a:t>
            </a:r>
            <a:endParaRPr lang="fr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722" y="5483591"/>
            <a:ext cx="1517459" cy="33523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err="1"/>
              <a:t>Conceptueel</a:t>
            </a:r>
            <a:r>
              <a:rPr lang="fr-BE" dirty="0"/>
              <a:t> </a:t>
            </a:r>
            <a:r>
              <a:rPr lang="fr-BE" dirty="0" err="1"/>
              <a:t>ontwerp</a:t>
            </a:r>
            <a:r>
              <a:rPr lang="fr-BE" dirty="0"/>
              <a:t> -</a:t>
            </a:r>
            <a:r>
              <a:rPr lang="en-BE" dirty="0"/>
              <a:t> Uniciteit</a:t>
            </a:r>
            <a:endParaRPr lang="fr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16927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2</a:t>
            </a:fld>
            <a:endParaRPr lang="fr-BE" dirty="0"/>
          </a:p>
        </p:txBody>
      </p:sp>
      <p:sp>
        <p:nvSpPr>
          <p:cNvPr id="28" name="TextBox 27"/>
          <p:cNvSpPr txBox="1"/>
          <p:nvPr/>
        </p:nvSpPr>
        <p:spPr>
          <a:xfrm>
            <a:off x="443454" y="537803"/>
            <a:ext cx="78867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500" b="1" dirty="0"/>
              <a:t>Hoe bepaal ik de uniciteit van een entiteittype?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8342" y="1801091"/>
            <a:ext cx="7789953" cy="3862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BE" sz="2500" dirty="0"/>
              <a:t>1. Het entiteittype heeft een attribuut dat globaal uniek is</a:t>
            </a:r>
          </a:p>
          <a:p>
            <a:pPr algn="ctr"/>
            <a:endParaRPr lang="en-BE" sz="2500" dirty="0"/>
          </a:p>
          <a:p>
            <a:pPr algn="ctr"/>
            <a:r>
              <a:rPr lang="en-BE" sz="2500" dirty="0">
                <a:solidFill>
                  <a:srgbClr val="00B050"/>
                </a:solidFill>
              </a:rPr>
              <a:t>Gewoon entiteittype + natuurlijke sleutel</a:t>
            </a:r>
          </a:p>
          <a:p>
            <a:endParaRPr lang="en-BE" sz="2500" dirty="0"/>
          </a:p>
          <a:p>
            <a:endParaRPr lang="en-BE" sz="2500" dirty="0"/>
          </a:p>
          <a:p>
            <a:r>
              <a:rPr lang="en-BE" sz="2000" dirty="0"/>
              <a:t>Voorbeelden:</a:t>
            </a:r>
          </a:p>
          <a:p>
            <a:r>
              <a:rPr lang="en-BE" sz="2000" dirty="0"/>
              <a:t>-naam van een recept</a:t>
            </a:r>
          </a:p>
          <a:p>
            <a:r>
              <a:rPr lang="en-BE" sz="2000" dirty="0"/>
              <a:t>-rijksregisternummer van een persoon</a:t>
            </a:r>
          </a:p>
          <a:p>
            <a:r>
              <a:rPr lang="en-BE" sz="2000" dirty="0"/>
              <a:t>-...</a:t>
            </a:r>
          </a:p>
          <a:p>
            <a:endParaRPr lang="en-BE" sz="2000" dirty="0"/>
          </a:p>
          <a:p>
            <a:r>
              <a:rPr lang="en-BE" sz="2000" dirty="0"/>
              <a:t>Hint: indien iets globaal uniek is staat dit meestal aangegeven in de tekst!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515721" y="4438833"/>
            <a:ext cx="1198658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/>
              <a:t>Recept</a:t>
            </a:r>
            <a:endParaRPr lang="fr-BE" sz="1500" dirty="0"/>
          </a:p>
        </p:txBody>
      </p:sp>
      <p:sp>
        <p:nvSpPr>
          <p:cNvPr id="32" name="Oval 31"/>
          <p:cNvSpPr/>
          <p:nvPr/>
        </p:nvSpPr>
        <p:spPr>
          <a:xfrm>
            <a:off x="5589270" y="3852803"/>
            <a:ext cx="1051559" cy="43165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 dirty="0">
                <a:solidFill>
                  <a:schemeClr val="tx1"/>
                </a:solidFill>
              </a:rPr>
              <a:t>naam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/>
          <p:cNvCxnSpPr>
            <a:stCxn id="30" idx="0"/>
            <a:endCxn id="32" idx="4"/>
          </p:cNvCxnSpPr>
          <p:nvPr/>
        </p:nvCxnSpPr>
        <p:spPr>
          <a:xfrm flipV="1">
            <a:off x="6115050" y="4284461"/>
            <a:ext cx="0" cy="1543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fr-BE" dirty="0" err="1"/>
              <a:t>Conceptueel</a:t>
            </a:r>
            <a:r>
              <a:rPr lang="fr-BE" dirty="0"/>
              <a:t> </a:t>
            </a:r>
            <a:r>
              <a:rPr lang="fr-BE" dirty="0" err="1"/>
              <a:t>ontwerp</a:t>
            </a:r>
            <a:r>
              <a:rPr lang="fr-BE" dirty="0"/>
              <a:t> -</a:t>
            </a:r>
            <a:r>
              <a:rPr lang="en-BE" dirty="0"/>
              <a:t> Uniciteit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96387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3</a:t>
            </a:fld>
            <a:endParaRPr lang="fr-BE" dirty="0"/>
          </a:p>
        </p:txBody>
      </p:sp>
      <p:sp>
        <p:nvSpPr>
          <p:cNvPr id="28" name="TextBox 27"/>
          <p:cNvSpPr txBox="1"/>
          <p:nvPr/>
        </p:nvSpPr>
        <p:spPr>
          <a:xfrm>
            <a:off x="443454" y="537803"/>
            <a:ext cx="78867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500" b="1" dirty="0"/>
              <a:t>Hoe bepaal ik de uniciteit van een entiteittype?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2727" y="1339593"/>
            <a:ext cx="801854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sz="2500" dirty="0"/>
              <a:t>2. Het entiteittype heeft een attribuut dat uniek is binnen de context van een identificerend entiteittype</a:t>
            </a:r>
          </a:p>
          <a:p>
            <a:pPr algn="ctr"/>
            <a:endParaRPr lang="en-BE" sz="2500" dirty="0"/>
          </a:p>
          <a:p>
            <a:pPr algn="ctr"/>
            <a:r>
              <a:rPr lang="en-BE" sz="2500" dirty="0">
                <a:solidFill>
                  <a:srgbClr val="00B050"/>
                </a:solidFill>
              </a:rPr>
              <a:t>Zwak entiteittype + partiële sleutel</a:t>
            </a:r>
          </a:p>
          <a:p>
            <a:endParaRPr lang="en-BE" sz="2000" dirty="0"/>
          </a:p>
          <a:p>
            <a:endParaRPr lang="en-BE" sz="2000" dirty="0"/>
          </a:p>
          <a:p>
            <a:r>
              <a:rPr lang="en-BE" sz="2000" dirty="0"/>
              <a:t>Voorbeelden:</a:t>
            </a:r>
          </a:p>
          <a:p>
            <a:r>
              <a:rPr lang="en-BE" sz="2000" dirty="0"/>
              <a:t>-volgnummer van een stap in een recept</a:t>
            </a:r>
          </a:p>
          <a:p>
            <a:r>
              <a:rPr lang="en-BE" sz="2000" dirty="0"/>
              <a:t>-verdieping in een flatgebouw</a:t>
            </a:r>
          </a:p>
          <a:p>
            <a:r>
              <a:rPr lang="en-BE" sz="2000" dirty="0"/>
              <a:t>-tijdstip waarop iemand iets doet</a:t>
            </a:r>
          </a:p>
          <a:p>
            <a:endParaRPr lang="en-BE" sz="2000" dirty="0"/>
          </a:p>
          <a:p>
            <a:r>
              <a:rPr lang="en-BE" sz="2000" dirty="0"/>
              <a:t>Hint</a:t>
            </a:r>
            <a:r>
              <a:rPr lang="en-US" sz="2000" dirty="0"/>
              <a:t>s</a:t>
            </a:r>
            <a:r>
              <a:rPr lang="en-BE" sz="2000" dirty="0"/>
              <a:t>: 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BE" sz="2000" dirty="0"/>
              <a:t>dit wordt meestal aa</a:t>
            </a:r>
            <a:r>
              <a:rPr lang="en-US" sz="2000" dirty="0"/>
              <a:t>n</a:t>
            </a:r>
            <a:r>
              <a:rPr lang="en-BE" sz="2000" dirty="0"/>
              <a:t>geduid in de tekst door ‘... is uniek binnen ...’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Zwakke</a:t>
            </a:r>
            <a:r>
              <a:rPr lang="en-US" sz="2000" dirty="0"/>
              <a:t> </a:t>
            </a:r>
            <a:r>
              <a:rPr lang="en-US" sz="2000" dirty="0" err="1"/>
              <a:t>entiteittypes</a:t>
            </a:r>
            <a:r>
              <a:rPr lang="en-US" sz="2000" dirty="0"/>
              <a:t> </a:t>
            </a:r>
            <a:r>
              <a:rPr lang="en-US" sz="2000" dirty="0" err="1"/>
              <a:t>komen</a:t>
            </a:r>
            <a:r>
              <a:rPr lang="en-US" sz="2000" dirty="0"/>
              <a:t> </a:t>
            </a:r>
            <a:r>
              <a:rPr lang="en-US" sz="2000" dirty="0" err="1"/>
              <a:t>alleen</a:t>
            </a:r>
            <a:r>
              <a:rPr lang="en-US" sz="2000" dirty="0"/>
              <a:t> </a:t>
            </a:r>
            <a:r>
              <a:rPr lang="en-US" sz="2000" dirty="0" err="1"/>
              <a:t>voor</a:t>
            </a:r>
            <a:r>
              <a:rPr lang="en-US" sz="2000" dirty="0"/>
              <a:t> </a:t>
            </a:r>
            <a:r>
              <a:rPr lang="en-US" sz="2000" dirty="0" err="1"/>
              <a:t>bij</a:t>
            </a:r>
            <a:r>
              <a:rPr lang="en-US" sz="2000" dirty="0"/>
              <a:t> </a:t>
            </a:r>
            <a:r>
              <a:rPr lang="en-US" sz="2000" dirty="0" err="1"/>
              <a:t>entiteittypes</a:t>
            </a:r>
            <a:r>
              <a:rPr lang="en-US" sz="2000" dirty="0"/>
              <a:t> die </a:t>
            </a:r>
            <a:r>
              <a:rPr lang="en-US" sz="2000" dirty="0" err="1"/>
              <a:t>totaal</a:t>
            </a:r>
            <a:r>
              <a:rPr lang="en-US" sz="2000" dirty="0"/>
              <a:t> </a:t>
            </a:r>
            <a:r>
              <a:rPr lang="en-US" sz="2000" dirty="0" err="1"/>
              <a:t>participeren</a:t>
            </a:r>
            <a:r>
              <a:rPr lang="en-US" sz="2000" dirty="0"/>
              <a:t> </a:t>
            </a:r>
            <a:r>
              <a:rPr lang="en-US" sz="2000" dirty="0" err="1"/>
              <a:t>aan</a:t>
            </a:r>
            <a:r>
              <a:rPr lang="en-US" sz="2000" dirty="0"/>
              <a:t> </a:t>
            </a:r>
            <a:r>
              <a:rPr lang="en-US" sz="2000" dirty="0" err="1"/>
              <a:t>een</a:t>
            </a:r>
            <a:r>
              <a:rPr lang="en-US" sz="2000" dirty="0"/>
              <a:t> 1-N </a:t>
            </a:r>
            <a:r>
              <a:rPr lang="en-US" sz="2000" dirty="0" err="1"/>
              <a:t>relatietype</a:t>
            </a:r>
            <a:r>
              <a:rPr lang="en-US" sz="2000" dirty="0"/>
              <a:t>!</a:t>
            </a:r>
            <a:endParaRPr lang="en-BE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6806254" y="4850717"/>
            <a:ext cx="1198658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/>
              <a:t>Stap</a:t>
            </a:r>
            <a:endParaRPr lang="fr-BE" sz="1500" dirty="0"/>
          </a:p>
        </p:txBody>
      </p:sp>
      <p:sp>
        <p:nvSpPr>
          <p:cNvPr id="32" name="Oval 31"/>
          <p:cNvSpPr/>
          <p:nvPr/>
        </p:nvSpPr>
        <p:spPr>
          <a:xfrm>
            <a:off x="8324558" y="4863842"/>
            <a:ext cx="738420" cy="31004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nr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/>
          <p:cNvCxnSpPr>
            <a:stCxn id="13" idx="3"/>
          </p:cNvCxnSpPr>
          <p:nvPr/>
        </p:nvCxnSpPr>
        <p:spPr>
          <a:xfrm flipV="1">
            <a:off x="8097510" y="4998020"/>
            <a:ext cx="23264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503775" y="5110367"/>
            <a:ext cx="374044" cy="0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13656" y="4776466"/>
            <a:ext cx="1383854" cy="4431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fr-BE" sz="1500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fr-BE" dirty="0" err="1"/>
              <a:t>Conceptueel</a:t>
            </a:r>
            <a:r>
              <a:rPr lang="fr-BE" dirty="0"/>
              <a:t> </a:t>
            </a:r>
            <a:r>
              <a:rPr lang="fr-BE" dirty="0" err="1"/>
              <a:t>ontwerp</a:t>
            </a:r>
            <a:r>
              <a:rPr lang="fr-BE" dirty="0"/>
              <a:t> -</a:t>
            </a:r>
            <a:r>
              <a:rPr lang="en-BE" dirty="0"/>
              <a:t> Uniciteit</a:t>
            </a:r>
            <a:endParaRPr lang="fr-BE" dirty="0"/>
          </a:p>
        </p:txBody>
      </p:sp>
      <p:sp>
        <p:nvSpPr>
          <p:cNvPr id="2" name="Rectangle 1"/>
          <p:cNvSpPr/>
          <p:nvPr/>
        </p:nvSpPr>
        <p:spPr>
          <a:xfrm>
            <a:off x="6701742" y="3622876"/>
            <a:ext cx="1395495" cy="3673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010384" y="3622876"/>
            <a:ext cx="19890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/>
              <a:t>Recept</a:t>
            </a:r>
            <a:endParaRPr lang="en-US" sz="1500" dirty="0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7419372" y="4004841"/>
            <a:ext cx="0" cy="2199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>
          <a:xfrm>
            <a:off x="7211027" y="4224759"/>
            <a:ext cx="416689" cy="31718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>
            <a:stCxn id="13" idx="0"/>
            <a:endCxn id="23" idx="2"/>
          </p:cNvCxnSpPr>
          <p:nvPr/>
        </p:nvCxnSpPr>
        <p:spPr>
          <a:xfrm flipV="1">
            <a:off x="7405583" y="4541939"/>
            <a:ext cx="13789" cy="2345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7372788" y="4532289"/>
            <a:ext cx="13789" cy="2345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7384649" y="3310359"/>
            <a:ext cx="243067" cy="300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576703" y="3075831"/>
            <a:ext cx="988563" cy="327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759809" y="3057574"/>
            <a:ext cx="1384191" cy="330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u="sng" dirty="0" err="1"/>
              <a:t>naam</a:t>
            </a:r>
            <a:endParaRPr lang="en-US" sz="1500" u="sng" dirty="0"/>
          </a:p>
        </p:txBody>
      </p:sp>
      <p:sp>
        <p:nvSpPr>
          <p:cNvPr id="38" name="TextBox 37"/>
          <p:cNvSpPr txBox="1"/>
          <p:nvPr/>
        </p:nvSpPr>
        <p:spPr>
          <a:xfrm>
            <a:off x="7177796" y="3950816"/>
            <a:ext cx="130316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108224" y="4498994"/>
            <a:ext cx="130316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N</a:t>
            </a:r>
          </a:p>
        </p:txBody>
      </p:sp>
      <p:sp>
        <p:nvSpPr>
          <p:cNvPr id="41" name="Diamond 40"/>
          <p:cNvSpPr/>
          <p:nvPr/>
        </p:nvSpPr>
        <p:spPr>
          <a:xfrm>
            <a:off x="7279183" y="4274174"/>
            <a:ext cx="297520" cy="21206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1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4</a:t>
            </a:fld>
            <a:endParaRPr lang="fr-BE" dirty="0"/>
          </a:p>
        </p:txBody>
      </p:sp>
      <p:sp>
        <p:nvSpPr>
          <p:cNvPr id="28" name="TextBox 27"/>
          <p:cNvSpPr txBox="1"/>
          <p:nvPr/>
        </p:nvSpPr>
        <p:spPr>
          <a:xfrm>
            <a:off x="443454" y="537803"/>
            <a:ext cx="78867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500" b="1" dirty="0"/>
              <a:t>Hoe bepaal ik de uniciteit van een entiteittype?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6805" y="1801091"/>
            <a:ext cx="801854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sz="2500" dirty="0"/>
              <a:t>3. Het entiteittype valt niet onder 1 of 2</a:t>
            </a:r>
          </a:p>
          <a:p>
            <a:pPr algn="ctr"/>
            <a:endParaRPr lang="en-BE" sz="2500" dirty="0"/>
          </a:p>
          <a:p>
            <a:pPr algn="ctr"/>
            <a:r>
              <a:rPr lang="en-BE" sz="2500" dirty="0">
                <a:solidFill>
                  <a:srgbClr val="00B050"/>
                </a:solidFill>
              </a:rPr>
              <a:t>Gewoon entiteittype + surrogaatsleutel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93244" y="4521960"/>
            <a:ext cx="1198658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/>
              <a:t>Persoon</a:t>
            </a:r>
            <a:endParaRPr lang="fr-BE" sz="1500" dirty="0"/>
          </a:p>
        </p:txBody>
      </p:sp>
      <p:sp>
        <p:nvSpPr>
          <p:cNvPr id="14" name="Oval 13"/>
          <p:cNvSpPr/>
          <p:nvPr/>
        </p:nvSpPr>
        <p:spPr>
          <a:xfrm>
            <a:off x="3966793" y="4017581"/>
            <a:ext cx="1051559" cy="26835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naam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>
            <a:stCxn id="12" idx="0"/>
            <a:endCxn id="14" idx="4"/>
          </p:cNvCxnSpPr>
          <p:nvPr/>
        </p:nvCxnSpPr>
        <p:spPr>
          <a:xfrm flipV="1">
            <a:off x="4492573" y="4285937"/>
            <a:ext cx="0" cy="236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028950" y="3598215"/>
            <a:ext cx="1051559" cy="26835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voor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864355" y="3573923"/>
            <a:ext cx="1051559" cy="26835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achter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>
            <a:stCxn id="14" idx="0"/>
            <a:endCxn id="19" idx="5"/>
          </p:cNvCxnSpPr>
          <p:nvPr/>
        </p:nvCxnSpPr>
        <p:spPr>
          <a:xfrm flipH="1" flipV="1">
            <a:off x="3926512" y="3827271"/>
            <a:ext cx="566061" cy="1903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4" idx="0"/>
            <a:endCxn id="20" idx="3"/>
          </p:cNvCxnSpPr>
          <p:nvPr/>
        </p:nvCxnSpPr>
        <p:spPr>
          <a:xfrm flipV="1">
            <a:off x="4492573" y="3802979"/>
            <a:ext cx="525779" cy="2146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3966793" y="5081148"/>
            <a:ext cx="1051559" cy="26835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 dirty="0">
                <a:solidFill>
                  <a:schemeClr val="tx1"/>
                </a:solidFill>
              </a:rPr>
              <a:t>ID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>
            <a:stCxn id="12" idx="2"/>
            <a:endCxn id="27" idx="0"/>
          </p:cNvCxnSpPr>
          <p:nvPr/>
        </p:nvCxnSpPr>
        <p:spPr>
          <a:xfrm>
            <a:off x="4492573" y="4845125"/>
            <a:ext cx="0" cy="236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fr-BE" dirty="0" err="1"/>
              <a:t>Conceptueel</a:t>
            </a:r>
            <a:r>
              <a:rPr lang="fr-BE" dirty="0"/>
              <a:t> </a:t>
            </a:r>
            <a:r>
              <a:rPr lang="fr-BE" dirty="0" err="1"/>
              <a:t>ontwerp</a:t>
            </a:r>
            <a:r>
              <a:rPr lang="fr-BE" dirty="0"/>
              <a:t> -</a:t>
            </a:r>
            <a:r>
              <a:rPr lang="en-BE" dirty="0"/>
              <a:t> Uniciteit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792613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89228" y="1837380"/>
            <a:ext cx="1198658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/>
              <a:t>Lid</a:t>
            </a:r>
            <a:endParaRPr lang="fr-BE" sz="1500"/>
          </a:p>
        </p:txBody>
      </p:sp>
      <p:sp>
        <p:nvSpPr>
          <p:cNvPr id="7" name="Oval 6"/>
          <p:cNvSpPr/>
          <p:nvPr/>
        </p:nvSpPr>
        <p:spPr>
          <a:xfrm>
            <a:off x="37859" y="1200237"/>
            <a:ext cx="1630424" cy="328685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>
                <a:solidFill>
                  <a:schemeClr val="tx1"/>
                </a:solidFill>
              </a:rPr>
              <a:t>lidnummer</a:t>
            </a:r>
            <a:endParaRPr lang="fr-BE" sz="1500" u="sng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69410" y="690400"/>
            <a:ext cx="1505346" cy="34690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voornaam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574124" y="740015"/>
            <a:ext cx="1022312" cy="31831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naam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344491" y="764843"/>
            <a:ext cx="952899" cy="30037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straat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812568" y="719977"/>
            <a:ext cx="1201644" cy="34183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nummer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009364" y="1187231"/>
            <a:ext cx="1288026" cy="3435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postcode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14762" y="1764111"/>
            <a:ext cx="1192655" cy="35188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geslacht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432928" y="248498"/>
            <a:ext cx="2028867" cy="37359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geboortedatum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stCxn id="7" idx="5"/>
            <a:endCxn id="5" idx="0"/>
          </p:cNvCxnSpPr>
          <p:nvPr/>
        </p:nvCxnSpPr>
        <p:spPr>
          <a:xfrm>
            <a:off x="1429513" y="1480787"/>
            <a:ext cx="959044" cy="3565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4"/>
            <a:endCxn id="5" idx="0"/>
          </p:cNvCxnSpPr>
          <p:nvPr/>
        </p:nvCxnSpPr>
        <p:spPr>
          <a:xfrm>
            <a:off x="1322083" y="1037305"/>
            <a:ext cx="1066474" cy="800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4"/>
            <a:endCxn id="5" idx="0"/>
          </p:cNvCxnSpPr>
          <p:nvPr/>
        </p:nvCxnSpPr>
        <p:spPr>
          <a:xfrm flipH="1">
            <a:off x="2388557" y="1058331"/>
            <a:ext cx="696723" cy="779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0" idx="2"/>
            <a:endCxn id="71" idx="7"/>
          </p:cNvCxnSpPr>
          <p:nvPr/>
        </p:nvCxnSpPr>
        <p:spPr>
          <a:xfrm flipH="1">
            <a:off x="3942390" y="915032"/>
            <a:ext cx="1402101" cy="6565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1" idx="4"/>
            <a:endCxn id="71" idx="7"/>
          </p:cNvCxnSpPr>
          <p:nvPr/>
        </p:nvCxnSpPr>
        <p:spPr>
          <a:xfrm flipH="1">
            <a:off x="3942390" y="1061807"/>
            <a:ext cx="471000" cy="509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2" idx="2"/>
            <a:endCxn id="71" idx="7"/>
          </p:cNvCxnSpPr>
          <p:nvPr/>
        </p:nvCxnSpPr>
        <p:spPr>
          <a:xfrm flipH="1">
            <a:off x="3942390" y="1358981"/>
            <a:ext cx="1066974" cy="212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3" idx="6"/>
            <a:endCxn id="5" idx="1"/>
          </p:cNvCxnSpPr>
          <p:nvPr/>
        </p:nvCxnSpPr>
        <p:spPr>
          <a:xfrm>
            <a:off x="1307417" y="1940051"/>
            <a:ext cx="481811" cy="58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4" idx="4"/>
            <a:endCxn id="5" idx="0"/>
          </p:cNvCxnSpPr>
          <p:nvPr/>
        </p:nvCxnSpPr>
        <p:spPr>
          <a:xfrm flipH="1">
            <a:off x="2388557" y="622092"/>
            <a:ext cx="58805" cy="12152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710527" y="5073430"/>
            <a:ext cx="1198658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BE" sz="1500"/>
              <a:t>G</a:t>
            </a:r>
            <a:r>
              <a:rPr lang="en-BE" sz="1500"/>
              <a:t>roep</a:t>
            </a:r>
            <a:endParaRPr lang="fr-BE" sz="1500"/>
          </a:p>
        </p:txBody>
      </p:sp>
      <p:sp>
        <p:nvSpPr>
          <p:cNvPr id="31" name="Oval 30"/>
          <p:cNvSpPr/>
          <p:nvPr/>
        </p:nvSpPr>
        <p:spPr>
          <a:xfrm>
            <a:off x="640294" y="5772569"/>
            <a:ext cx="925822" cy="283265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>
                <a:solidFill>
                  <a:schemeClr val="tx1"/>
                </a:solidFill>
              </a:rPr>
              <a:t>naam</a:t>
            </a:r>
            <a:endParaRPr lang="fr-BE" sz="1500" u="sng">
              <a:solidFill>
                <a:schemeClr val="tx1"/>
              </a:solidFill>
            </a:endParaRPr>
          </a:p>
        </p:txBody>
      </p:sp>
      <p:cxnSp>
        <p:nvCxnSpPr>
          <p:cNvPr id="41" name="Straight Connector 40"/>
          <p:cNvCxnSpPr>
            <a:stCxn id="27" idx="2"/>
            <a:endCxn id="31" idx="7"/>
          </p:cNvCxnSpPr>
          <p:nvPr/>
        </p:nvCxnSpPr>
        <p:spPr>
          <a:xfrm flipH="1">
            <a:off x="1430533" y="5396595"/>
            <a:ext cx="879323" cy="4174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1909035" y="5806804"/>
            <a:ext cx="1906682" cy="29702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leeftijdsklasse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52" name="Straight Connector 51"/>
          <p:cNvCxnSpPr>
            <a:stCxn id="51" idx="1"/>
            <a:endCxn id="27" idx="2"/>
          </p:cNvCxnSpPr>
          <p:nvPr/>
        </p:nvCxnSpPr>
        <p:spPr>
          <a:xfrm flipV="1">
            <a:off x="2188262" y="5396595"/>
            <a:ext cx="121594" cy="4537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Diamond 54"/>
          <p:cNvSpPr/>
          <p:nvPr/>
        </p:nvSpPr>
        <p:spPr>
          <a:xfrm>
            <a:off x="798244" y="3116119"/>
            <a:ext cx="965944" cy="836736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lid van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56" name="Straight Connector 55"/>
          <p:cNvCxnSpPr>
            <a:stCxn id="55" idx="0"/>
          </p:cNvCxnSpPr>
          <p:nvPr/>
        </p:nvCxnSpPr>
        <p:spPr>
          <a:xfrm flipV="1">
            <a:off x="1281216" y="2160545"/>
            <a:ext cx="964783" cy="95557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27" idx="0"/>
            <a:endCxn id="55" idx="2"/>
          </p:cNvCxnSpPr>
          <p:nvPr/>
        </p:nvCxnSpPr>
        <p:spPr>
          <a:xfrm flipH="1" flipV="1">
            <a:off x="1281216" y="3952855"/>
            <a:ext cx="1028640" cy="112057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809713" y="2106509"/>
            <a:ext cx="30809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/>
              <a:t>N</a:t>
            </a:r>
            <a:endParaRPr lang="fr-BE" sz="1500"/>
          </a:p>
        </p:txBody>
      </p:sp>
      <p:sp>
        <p:nvSpPr>
          <p:cNvPr id="30" name="TextBox 29"/>
          <p:cNvSpPr txBox="1"/>
          <p:nvPr/>
        </p:nvSpPr>
        <p:spPr>
          <a:xfrm>
            <a:off x="1909707" y="47993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/>
              <a:t>1</a:t>
            </a:r>
            <a:endParaRPr lang="fr-BE" sz="1500"/>
          </a:p>
        </p:txBody>
      </p:sp>
      <p:sp>
        <p:nvSpPr>
          <p:cNvPr id="34" name="Diamond 33"/>
          <p:cNvSpPr/>
          <p:nvPr/>
        </p:nvSpPr>
        <p:spPr>
          <a:xfrm>
            <a:off x="2596533" y="2775812"/>
            <a:ext cx="1161383" cy="1017711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300">
                <a:solidFill>
                  <a:schemeClr val="tx1"/>
                </a:solidFill>
              </a:rPr>
              <a:t>leider van</a:t>
            </a:r>
            <a:endParaRPr lang="fr-BE" sz="1300">
              <a:solidFill>
                <a:schemeClr val="tx1"/>
              </a:solidFill>
            </a:endParaRPr>
          </a:p>
        </p:txBody>
      </p:sp>
      <p:cxnSp>
        <p:nvCxnSpPr>
          <p:cNvPr id="36" name="Straight Connector 35"/>
          <p:cNvCxnSpPr>
            <a:stCxn id="34" idx="2"/>
          </p:cNvCxnSpPr>
          <p:nvPr/>
        </p:nvCxnSpPr>
        <p:spPr>
          <a:xfrm flipH="1">
            <a:off x="2388147" y="3793523"/>
            <a:ext cx="789078" cy="128223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5" idx="2"/>
            <a:endCxn id="34" idx="0"/>
          </p:cNvCxnSpPr>
          <p:nvPr/>
        </p:nvCxnSpPr>
        <p:spPr>
          <a:xfrm>
            <a:off x="2388557" y="2160545"/>
            <a:ext cx="788668" cy="61526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579140" y="2122276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/>
              <a:t>1</a:t>
            </a:r>
            <a:endParaRPr lang="fr-BE" sz="1500"/>
          </a:p>
        </p:txBody>
      </p:sp>
      <p:sp>
        <p:nvSpPr>
          <p:cNvPr id="57" name="TextBox 56"/>
          <p:cNvSpPr txBox="1"/>
          <p:nvPr/>
        </p:nvSpPr>
        <p:spPr>
          <a:xfrm>
            <a:off x="2504029" y="479937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/>
              <a:t>1</a:t>
            </a:r>
            <a:endParaRPr lang="fr-BE" sz="1500"/>
          </a:p>
        </p:txBody>
      </p:sp>
      <p:sp>
        <p:nvSpPr>
          <p:cNvPr id="82" name="TextBox 81"/>
          <p:cNvSpPr txBox="1"/>
          <p:nvPr/>
        </p:nvSpPr>
        <p:spPr>
          <a:xfrm>
            <a:off x="5356200" y="3948059"/>
            <a:ext cx="1198658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/>
              <a:t>Activiteit</a:t>
            </a:r>
            <a:endParaRPr lang="fr-BE" sz="1500"/>
          </a:p>
        </p:txBody>
      </p:sp>
      <p:sp>
        <p:nvSpPr>
          <p:cNvPr id="83" name="Diamond 82"/>
          <p:cNvSpPr/>
          <p:nvPr/>
        </p:nvSpPr>
        <p:spPr>
          <a:xfrm>
            <a:off x="3757916" y="4460429"/>
            <a:ext cx="1096173" cy="860677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6360932" y="3287321"/>
            <a:ext cx="1706108" cy="40258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omschrijving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85" name="Straight Connector 84"/>
          <p:cNvCxnSpPr>
            <a:stCxn id="84" idx="3"/>
            <a:endCxn id="82" idx="0"/>
          </p:cNvCxnSpPr>
          <p:nvPr/>
        </p:nvCxnSpPr>
        <p:spPr>
          <a:xfrm flipH="1">
            <a:off x="5955529" y="3630946"/>
            <a:ext cx="655257" cy="3171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endCxn id="83" idx="3"/>
          </p:cNvCxnSpPr>
          <p:nvPr/>
        </p:nvCxnSpPr>
        <p:spPr>
          <a:xfrm flipH="1">
            <a:off x="4854089" y="4271224"/>
            <a:ext cx="547273" cy="61954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3" idx="1"/>
            <a:endCxn id="27" idx="3"/>
          </p:cNvCxnSpPr>
          <p:nvPr/>
        </p:nvCxnSpPr>
        <p:spPr>
          <a:xfrm flipH="1">
            <a:off x="2909185" y="4890768"/>
            <a:ext cx="848731" cy="34424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902545" y="5153268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/>
              <a:t>1</a:t>
            </a:r>
            <a:endParaRPr lang="fr-BE" sz="1500" dirty="0"/>
          </a:p>
        </p:txBody>
      </p:sp>
      <p:sp>
        <p:nvSpPr>
          <p:cNvPr id="100" name="TextBox 99"/>
          <p:cNvSpPr txBox="1"/>
          <p:nvPr/>
        </p:nvSpPr>
        <p:spPr>
          <a:xfrm>
            <a:off x="5003724" y="3973838"/>
            <a:ext cx="30809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/>
              <a:t>N</a:t>
            </a:r>
            <a:endParaRPr lang="fr-BE" sz="1500" dirty="0"/>
          </a:p>
        </p:txBody>
      </p:sp>
      <p:sp>
        <p:nvSpPr>
          <p:cNvPr id="105" name="Oval 104"/>
          <p:cNvSpPr/>
          <p:nvPr/>
        </p:nvSpPr>
        <p:spPr>
          <a:xfrm>
            <a:off x="3582687" y="3922026"/>
            <a:ext cx="1121895" cy="32906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betaald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106" name="Straight Connector 105"/>
          <p:cNvCxnSpPr>
            <a:stCxn id="105" idx="4"/>
            <a:endCxn id="83" idx="0"/>
          </p:cNvCxnSpPr>
          <p:nvPr/>
        </p:nvCxnSpPr>
        <p:spPr>
          <a:xfrm>
            <a:off x="4143635" y="4251092"/>
            <a:ext cx="162368" cy="209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4826937" y="3272358"/>
            <a:ext cx="955764" cy="329066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kost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112" name="Straight Connector 111"/>
          <p:cNvCxnSpPr>
            <a:stCxn id="111" idx="5"/>
            <a:endCxn id="82" idx="0"/>
          </p:cNvCxnSpPr>
          <p:nvPr/>
        </p:nvCxnSpPr>
        <p:spPr>
          <a:xfrm>
            <a:off x="5642733" y="3553233"/>
            <a:ext cx="312796" cy="394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6456347" y="3350070"/>
            <a:ext cx="1516824" cy="29748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5441991" y="4657303"/>
            <a:ext cx="1032861" cy="32906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tijdstip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62" name="Straight Connector 61"/>
          <p:cNvCxnSpPr>
            <a:stCxn id="61" idx="0"/>
            <a:endCxn id="82" idx="2"/>
          </p:cNvCxnSpPr>
          <p:nvPr/>
        </p:nvCxnSpPr>
        <p:spPr>
          <a:xfrm flipH="1" flipV="1">
            <a:off x="5955529" y="4271224"/>
            <a:ext cx="2893" cy="3860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5</a:t>
            </a:fld>
            <a:endParaRPr lang="fr-BE"/>
          </a:p>
        </p:txBody>
      </p:sp>
      <p:cxnSp>
        <p:nvCxnSpPr>
          <p:cNvPr id="75" name="Straight Connector 74"/>
          <p:cNvCxnSpPr/>
          <p:nvPr/>
        </p:nvCxnSpPr>
        <p:spPr>
          <a:xfrm flipV="1">
            <a:off x="1333755" y="2173561"/>
            <a:ext cx="982089" cy="98338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>
            <a:off x="2298908" y="3738736"/>
            <a:ext cx="831151" cy="133566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H="1">
            <a:off x="4772809" y="4199175"/>
            <a:ext cx="580691" cy="64079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4060570" y="5605323"/>
            <a:ext cx="925822" cy="28326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min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4060570" y="6088460"/>
            <a:ext cx="925822" cy="28326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max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68" name="Straight Connector 67"/>
          <p:cNvCxnSpPr>
            <a:stCxn id="64" idx="3"/>
            <a:endCxn id="51" idx="6"/>
          </p:cNvCxnSpPr>
          <p:nvPr/>
        </p:nvCxnSpPr>
        <p:spPr>
          <a:xfrm flipH="1">
            <a:off x="3815717" y="5847105"/>
            <a:ext cx="380436" cy="10821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7" idx="1"/>
            <a:endCxn id="51" idx="6"/>
          </p:cNvCxnSpPr>
          <p:nvPr/>
        </p:nvCxnSpPr>
        <p:spPr>
          <a:xfrm flipH="1" flipV="1">
            <a:off x="3815717" y="5955319"/>
            <a:ext cx="380436" cy="17462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3126361" y="1521541"/>
            <a:ext cx="956038" cy="34183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adres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80" name="Straight Connector 79"/>
          <p:cNvCxnSpPr>
            <a:stCxn id="5" idx="3"/>
            <a:endCxn id="71" idx="3"/>
          </p:cNvCxnSpPr>
          <p:nvPr/>
        </p:nvCxnSpPr>
        <p:spPr>
          <a:xfrm flipV="1">
            <a:off x="2987886" y="1813311"/>
            <a:ext cx="278484" cy="185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125248" y="2345871"/>
            <a:ext cx="1192655" cy="35188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leeftijd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70" name="Straight Connector 69"/>
          <p:cNvCxnSpPr>
            <a:stCxn id="63" idx="7"/>
            <a:endCxn id="5" idx="1"/>
          </p:cNvCxnSpPr>
          <p:nvPr/>
        </p:nvCxnSpPr>
        <p:spPr>
          <a:xfrm flipV="1">
            <a:off x="1143243" y="1998963"/>
            <a:ext cx="645985" cy="398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451378" y="3972126"/>
            <a:ext cx="1013949" cy="2704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fr-BE" sz="1500" dirty="0"/>
          </a:p>
        </p:txBody>
      </p:sp>
      <p:cxnSp>
        <p:nvCxnSpPr>
          <p:cNvPr id="66" name="Straight Connector 65"/>
          <p:cNvCxnSpPr/>
          <p:nvPr/>
        </p:nvCxnSpPr>
        <p:spPr>
          <a:xfrm>
            <a:off x="5575495" y="4919346"/>
            <a:ext cx="748614" cy="2404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746657" y="2197553"/>
            <a:ext cx="31549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500" b="1" dirty="0"/>
              <a:t>Alternatieve oplossing</a:t>
            </a:r>
            <a:endParaRPr lang="fr-BE" sz="2500" b="1" dirty="0"/>
          </a:p>
        </p:txBody>
      </p:sp>
      <p:sp>
        <p:nvSpPr>
          <p:cNvPr id="2" name="Rectangle 1"/>
          <p:cNvSpPr/>
          <p:nvPr/>
        </p:nvSpPr>
        <p:spPr>
          <a:xfrm>
            <a:off x="2780719" y="3131294"/>
            <a:ext cx="5490445" cy="2407297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2" name="Diamond 71"/>
          <p:cNvSpPr/>
          <p:nvPr/>
        </p:nvSpPr>
        <p:spPr>
          <a:xfrm>
            <a:off x="3862006" y="4558733"/>
            <a:ext cx="869950" cy="661672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73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fr-BE" dirty="0" err="1"/>
              <a:t>Conceptueel</a:t>
            </a:r>
            <a:r>
              <a:rPr lang="fr-BE" dirty="0"/>
              <a:t> </a:t>
            </a:r>
            <a:r>
              <a:rPr lang="fr-BE" dirty="0" err="1"/>
              <a:t>ontwerp</a:t>
            </a:r>
            <a:r>
              <a:rPr lang="fr-BE" dirty="0"/>
              <a:t> -</a:t>
            </a:r>
            <a:r>
              <a:rPr lang="en-BE" dirty="0"/>
              <a:t> Uniciteit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758078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8B37258B608C40A3131C8007614B71" ma:contentTypeVersion="10" ma:contentTypeDescription="Een nieuw document maken." ma:contentTypeScope="" ma:versionID="5b589a4db213d920ee8c13b8081b32f0">
  <xsd:schema xmlns:xsd="http://www.w3.org/2001/XMLSchema" xmlns:xs="http://www.w3.org/2001/XMLSchema" xmlns:p="http://schemas.microsoft.com/office/2006/metadata/properties" xmlns:ns2="c02701aa-0eb7-4c6e-8685-abb5fa9cf9cd" xmlns:ns3="60716130-fab4-45d0-8770-d3d3d338b0bc" targetNamespace="http://schemas.microsoft.com/office/2006/metadata/properties" ma:root="true" ma:fieldsID="52822d94a47b858adf4e498b5c3ac2fe" ns2:_="" ns3:_="">
    <xsd:import namespace="c02701aa-0eb7-4c6e-8685-abb5fa9cf9cd"/>
    <xsd:import namespace="60716130-fab4-45d0-8770-d3d3d338b0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2701aa-0eb7-4c6e-8685-abb5fa9cf9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716130-fab4-45d0-8770-d3d3d338b0b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5141F6B-5598-419B-A0BC-5B2D01D7A6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2701aa-0eb7-4c6e-8685-abb5fa9cf9cd"/>
    <ds:schemaRef ds:uri="60716130-fab4-45d0-8770-d3d3d338b0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A20502-8955-4099-98FA-AD411F25634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C3D35A-A2D8-4C5A-B8B0-85E7FDBD6917}">
  <ds:schemaRefs>
    <ds:schemaRef ds:uri="http://schemas.openxmlformats.org/package/2006/metadata/core-properties"/>
    <ds:schemaRef ds:uri="http://www.w3.org/XML/1998/namespace"/>
    <ds:schemaRef ds:uri="http://purl.org/dc/elements/1.1/"/>
    <ds:schemaRef ds:uri="http://schemas.microsoft.com/office/2006/metadata/properties"/>
    <ds:schemaRef ds:uri="60716130-fab4-45d0-8770-d3d3d338b0bc"/>
    <ds:schemaRef ds:uri="http://purl.org/dc/dcmitype/"/>
    <ds:schemaRef ds:uri="http://schemas.microsoft.com/office/2006/documentManagement/types"/>
    <ds:schemaRef ds:uri="c02701aa-0eb7-4c6e-8685-abb5fa9cf9cd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899</TotalTime>
  <Words>243</Words>
  <Application>Microsoft Office PowerPoint</Application>
  <PresentationFormat>On-screen Show (4:3)</PresentationFormat>
  <Paragraphs>90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Databanken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Databanken</dc:title>
  <dc:creator>Toon Boeckling</dc:creator>
  <cp:lastModifiedBy>Mathis Bossuyt</cp:lastModifiedBy>
  <cp:revision>163</cp:revision>
  <cp:lastPrinted>2023-12-31T14:46:22Z</cp:lastPrinted>
  <dcterms:created xsi:type="dcterms:W3CDTF">2019-08-19T14:14:21Z</dcterms:created>
  <dcterms:modified xsi:type="dcterms:W3CDTF">2023-12-31T14:46:26Z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0x010100838B37258B608C40A3131C8007614B71</vt:lpwstr>
  </property>
</Properties>
</file>