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66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987425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in De Mol" initials="RM" lastIdx="6" clrIdx="0">
    <p:extLst>
      <p:ext uri="{19B8F6BF-5375-455C-9EA6-DF929625EA0E}">
        <p15:presenceInfo xmlns:p15="http://schemas.microsoft.com/office/powerpoint/2012/main" userId="S::robin.demol@ugent.be::2c82b0b9-abb7-4507-8675-77a0bb8e1f2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43A101-6838-E105-9DBC-0294AECF8A97}" v="8" dt="2019-09-04T13:16:40.088"/>
    <p1510:client id="{B0722DFD-67C5-7353-BC34-B108BA0C6E7F}" v="158" dt="2019-08-29T07:24:26.423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74633" autoAdjust="0"/>
  </p:normalViewPr>
  <p:slideViewPr>
    <p:cSldViewPr snapToGrid="0">
      <p:cViewPr varScale="1">
        <p:scale>
          <a:sx n="66" d="100"/>
          <a:sy n="66" d="100"/>
        </p:scale>
        <p:origin x="1719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 De Mol" userId="S::robin.demol@ugent.be::2c82b0b9-abb7-4507-8675-77a0bb8e1f2c" providerId="AD" clId="Web-{884559FF-5251-D353-8E38-025171D6E8EE}"/>
    <pc:docChg chg="modSld">
      <pc:chgData name="Robin De Mol" userId="S::robin.demol@ugent.be::2c82b0b9-abb7-4507-8675-77a0bb8e1f2c" providerId="AD" clId="Web-{884559FF-5251-D353-8E38-025171D6E8EE}" dt="2019-08-29T11:13:45.673" v="29" actId="1076"/>
      <pc:docMkLst>
        <pc:docMk/>
      </pc:docMkLst>
      <pc:sldChg chg="addCm">
        <pc:chgData name="Robin De Mol" userId="S::robin.demol@ugent.be::2c82b0b9-abb7-4507-8675-77a0bb8e1f2c" providerId="AD" clId="Web-{884559FF-5251-D353-8E38-025171D6E8EE}" dt="2019-08-29T11:04:54.608" v="3"/>
        <pc:sldMkLst>
          <pc:docMk/>
          <pc:sldMk cId="3731629351" sldId="284"/>
        </pc:sldMkLst>
      </pc:sldChg>
      <pc:sldChg chg="addCm">
        <pc:chgData name="Robin De Mol" userId="S::robin.demol@ugent.be::2c82b0b9-abb7-4507-8675-77a0bb8e1f2c" providerId="AD" clId="Web-{884559FF-5251-D353-8E38-025171D6E8EE}" dt="2019-08-29T11:09:01.484" v="4"/>
        <pc:sldMkLst>
          <pc:docMk/>
          <pc:sldMk cId="4292496450" sldId="289"/>
        </pc:sldMkLst>
      </pc:sldChg>
      <pc:sldChg chg="addCm">
        <pc:chgData name="Robin De Mol" userId="S::robin.demol@ugent.be::2c82b0b9-abb7-4507-8675-77a0bb8e1f2c" providerId="AD" clId="Web-{884559FF-5251-D353-8E38-025171D6E8EE}" dt="2019-08-29T11:00:17.482" v="1"/>
        <pc:sldMkLst>
          <pc:docMk/>
          <pc:sldMk cId="4236438875" sldId="300"/>
        </pc:sldMkLst>
      </pc:sldChg>
      <pc:sldChg chg="addCm">
        <pc:chgData name="Robin De Mol" userId="S::robin.demol@ugent.be::2c82b0b9-abb7-4507-8675-77a0bb8e1f2c" providerId="AD" clId="Web-{884559FF-5251-D353-8E38-025171D6E8EE}" dt="2019-08-29T10:58:41.997" v="0"/>
        <pc:sldMkLst>
          <pc:docMk/>
          <pc:sldMk cId="2409196319" sldId="305"/>
        </pc:sldMkLst>
      </pc:sldChg>
      <pc:sldChg chg="addSp delSp modSp addCm">
        <pc:chgData name="Robin De Mol" userId="S::robin.demol@ugent.be::2c82b0b9-abb7-4507-8675-77a0bb8e1f2c" providerId="AD" clId="Web-{884559FF-5251-D353-8E38-025171D6E8EE}" dt="2019-08-29T11:13:45.673" v="29" actId="1076"/>
        <pc:sldMkLst>
          <pc:docMk/>
          <pc:sldMk cId="2872322976" sldId="308"/>
        </pc:sldMkLst>
        <pc:spChg chg="del">
          <ac:chgData name="Robin De Mol" userId="S::robin.demol@ugent.be::2c82b0b9-abb7-4507-8675-77a0bb8e1f2c" providerId="AD" clId="Web-{884559FF-5251-D353-8E38-025171D6E8EE}" dt="2019-08-29T11:13:17.360" v="21"/>
          <ac:spMkLst>
            <pc:docMk/>
            <pc:sldMk cId="2872322976" sldId="308"/>
            <ac:spMk id="2" creationId="{00000000-0000-0000-0000-000000000000}"/>
          </ac:spMkLst>
        </pc:spChg>
        <pc:spChg chg="mod">
          <ac:chgData name="Robin De Mol" userId="S::robin.demol@ugent.be::2c82b0b9-abb7-4507-8675-77a0bb8e1f2c" providerId="AD" clId="Web-{884559FF-5251-D353-8E38-025171D6E8EE}" dt="2019-08-29T11:13:45.673" v="29" actId="1076"/>
          <ac:spMkLst>
            <pc:docMk/>
            <pc:sldMk cId="2872322976" sldId="308"/>
            <ac:spMk id="3" creationId="{00000000-0000-0000-0000-000000000000}"/>
          </ac:spMkLst>
        </pc:spChg>
        <pc:spChg chg="add del mod">
          <ac:chgData name="Robin De Mol" userId="S::robin.demol@ugent.be::2c82b0b9-abb7-4507-8675-77a0bb8e1f2c" providerId="AD" clId="Web-{884559FF-5251-D353-8E38-025171D6E8EE}" dt="2019-08-29T11:13:23.439" v="25"/>
          <ac:spMkLst>
            <pc:docMk/>
            <pc:sldMk cId="2872322976" sldId="308"/>
            <ac:spMk id="5" creationId="{853628C2-E347-4186-9C41-C2F40229D018}"/>
          </ac:spMkLst>
        </pc:spChg>
        <pc:spChg chg="add mod">
          <ac:chgData name="Robin De Mol" userId="S::robin.demol@ugent.be::2c82b0b9-abb7-4507-8675-77a0bb8e1f2c" providerId="AD" clId="Web-{884559FF-5251-D353-8E38-025171D6E8EE}" dt="2019-08-29T11:13:23.439" v="25"/>
          <ac:spMkLst>
            <pc:docMk/>
            <pc:sldMk cId="2872322976" sldId="308"/>
            <ac:spMk id="7" creationId="{C510004F-202A-4AF2-AFF9-08937698E016}"/>
          </ac:spMkLst>
        </pc:spChg>
      </pc:sldChg>
    </pc:docChg>
  </pc:docChgLst>
  <pc:docChgLst>
    <pc:chgData name="Robin De Mol" userId="2c82b0b9-abb7-4507-8675-77a0bb8e1f2c" providerId="ADAL" clId="{161A4404-FE41-2E47-B245-954B5CCEC577}"/>
    <pc:docChg chg="undo custSel modSld modMainMaster">
      <pc:chgData name="Robin De Mol" userId="2c82b0b9-abb7-4507-8675-77a0bb8e1f2c" providerId="ADAL" clId="{161A4404-FE41-2E47-B245-954B5CCEC577}" dt="2019-08-29T11:48:29.961" v="76"/>
      <pc:docMkLst>
        <pc:docMk/>
      </pc:docMkLst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16927308" sldId="256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16927308" sldId="256"/>
            <ac:spMk id="5" creationId="{E1618D88-3B44-5448-A145-1BDFDD9387EA}"/>
          </ac:spMkLst>
        </pc:spChg>
        <pc:picChg chg="mod">
          <ac:chgData name="Robin De Mol" userId="2c82b0b9-abb7-4507-8675-77a0bb8e1f2c" providerId="ADAL" clId="{161A4404-FE41-2E47-B245-954B5CCEC577}" dt="2019-08-29T11:45:26.382" v="28"/>
          <ac:picMkLst>
            <pc:docMk/>
            <pc:sldMk cId="1016927308" sldId="256"/>
            <ac:picMk id="4" creationId="{00000000-0000-0000-0000-000000000000}"/>
          </ac:picMkLst>
        </pc:pic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670325860" sldId="257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70325860" sldId="257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670325860" sldId="257"/>
            <ac:spMk id="4" creationId="{E22C2946-FAD6-EC47-82C9-30CE1F0C7D47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712685906" sldId="26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712685906" sldId="26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712685906" sldId="262"/>
            <ac:spMk id="4" creationId="{3B17D9B5-001A-2449-AD2E-2B6134F710DA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910949880" sldId="26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910949880" sldId="263"/>
            <ac:spMk id="7" creationId="{70A64A3C-9EA6-784A-95C9-CE3E93BE5D8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1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2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4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1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1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3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4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731629351" sldId="28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731629351" sldId="284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731629351" sldId="284"/>
            <ac:spMk id="4" creationId="{EB8C1D2B-09A7-0E4E-A5FD-33693A8DDA71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946798641" sldId="28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946798641" sldId="285"/>
            <ac:spMk id="7" creationId="{62282549-AF7B-EF4A-AB9C-B46AD7C0E6C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38040797" sldId="28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38040797" sldId="286"/>
            <ac:spMk id="7" creationId="{DF5FD989-0303-7140-8895-8BB67C592B68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680411241" sldId="287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680411241" sldId="287"/>
            <ac:spMk id="2" creationId="{1A86B969-2660-1347-86F9-44E2A1EE838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80411241" sldId="287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80411241" sldId="287"/>
            <ac:spMk id="7" creationId="{06BB60F4-CBD6-4C62-AA27-60D26FFD1B1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668740090" sldId="288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68740090" sldId="288"/>
            <ac:spMk id="7" creationId="{BC6F851D-6A85-D047-9A39-76E26D4E87C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92496450" sldId="28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92496450" sldId="289"/>
            <ac:spMk id="2" creationId="{71346F5F-E9DA-A346-A932-49A367D12DE8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8" creationId="{0B927860-FC53-47DA-85E2-B4204F60E6F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996182216" sldId="291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996182216" sldId="291"/>
            <ac:spMk id="4" creationId="{D56E3F42-DCE9-C744-B58C-169FC65BDA5C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2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35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258776195" sldId="29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58776195" sldId="292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58776195" sldId="292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258776195" sldId="292"/>
            <ac:spMk id="5" creationId="{F66CF968-9894-384F-B120-A2DCBEF87D94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69218135" sldId="293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69218135" sldId="293"/>
            <ac:spMk id="3" creationId="{3A9A335D-D080-A44A-83FA-6C084B992ED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70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971863868" sldId="29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971863868" sldId="294"/>
            <ac:spMk id="6" creationId="{2740F8CF-ED35-2E42-BEF1-45EB368ED4B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547257502" sldId="29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547257502" sldId="295"/>
            <ac:spMk id="6" creationId="{EA658B41-0385-EA43-9E68-82D46210AC6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120609448" sldId="29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120609448" sldId="29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120609448" sldId="296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120609448" sldId="296"/>
            <ac:spMk id="5" creationId="{4BDE8873-9D77-9449-A089-D8A82A245894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510245847" sldId="298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510245847" sldId="29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510245847" sldId="298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510245847" sldId="298"/>
            <ac:spMk id="5" creationId="{115FCFC2-8874-8844-BCD9-E2A0FD9B029F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269713296" sldId="299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69713296" sldId="299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69713296" sldId="299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269713296" sldId="299"/>
            <ac:spMk id="5" creationId="{E74A5A10-9B3F-7B4A-9778-0D1F313C3593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36438875" sldId="300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36438875" sldId="300"/>
            <ac:spMk id="4" creationId="{0CDE4978-AAAC-164F-8CEF-2E55012B715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3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0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2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28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95414364" sldId="30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95414364" sldId="302"/>
            <ac:spMk id="4" creationId="{F35898A0-7771-BC44-8842-3A746E670BA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05164272" sldId="30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05164272" sldId="303"/>
            <ac:spMk id="4" creationId="{624A465C-B6D9-2E4B-939C-E9F8C49A9DB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467507421" sldId="30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467507421" sldId="304"/>
            <ac:spMk id="4" creationId="{816C2D48-1027-BA4D-B60B-089DE397A3B3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09196319" sldId="30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09196319" sldId="305"/>
            <ac:spMk id="4" creationId="{BB56BAB3-14BD-D04F-8684-8FF0FA8449D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4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35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626157519" sldId="30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26157519" sldId="30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26157519" sldId="306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7:34.507" v="73" actId="20577"/>
          <ac:spMkLst>
            <pc:docMk/>
            <pc:sldMk cId="2626157519" sldId="306"/>
            <ac:spMk id="5" creationId="{B22A6825-AE92-5548-9FF4-35444004AA30}"/>
          </ac:spMkLst>
        </pc:spChg>
        <pc:spChg chg="add del mod">
          <ac:chgData name="Robin De Mol" userId="2c82b0b9-abb7-4507-8675-77a0bb8e1f2c" providerId="ADAL" clId="{161A4404-FE41-2E47-B245-954B5CCEC577}" dt="2019-08-29T11:47:37.003" v="75"/>
          <ac:spMkLst>
            <pc:docMk/>
            <pc:sldMk cId="2626157519" sldId="306"/>
            <ac:spMk id="6" creationId="{F588F8BC-22BA-DB43-BFBE-0AAA817BBF4A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26157519" sldId="306"/>
            <ac:spMk id="7" creationId="{A1B72E2A-FA57-2E45-96CA-BE331CF7A35B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174016741" sldId="307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174016741" sldId="307"/>
            <ac:spMk id="4" creationId="{960452AA-CE83-E84A-B4B7-3E3E1E9AC7D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12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872322976" sldId="308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872322976" sldId="308"/>
            <ac:spMk id="2" creationId="{96F66EC0-212C-A641-B9C3-9D89DF590C66}"/>
          </ac:spMkLst>
        </pc:spChg>
        <pc:spChg chg="mod">
          <ac:chgData name="Robin De Mol" userId="2c82b0b9-abb7-4507-8675-77a0bb8e1f2c" providerId="ADAL" clId="{161A4404-FE41-2E47-B245-954B5CCEC577}" dt="2019-08-29T11:46:13.353" v="32" actId="255"/>
          <ac:spMkLst>
            <pc:docMk/>
            <pc:sldMk cId="2872322976" sldId="308"/>
            <ac:spMk id="3" creationId="{00000000-0000-0000-0000-000000000000}"/>
          </ac:spMkLst>
        </pc:spChg>
        <pc:spChg chg="del">
          <ac:chgData name="Robin De Mol" userId="2c82b0b9-abb7-4507-8675-77a0bb8e1f2c" providerId="ADAL" clId="{161A4404-FE41-2E47-B245-954B5CCEC577}" dt="2019-08-29T11:26:28.561" v="0" actId="478"/>
          <ac:spMkLst>
            <pc:docMk/>
            <pc:sldMk cId="2872322976" sldId="308"/>
            <ac:spMk id="7" creationId="{C510004F-202A-4AF2-AFF9-08937698E016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088475462" sldId="30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088475462" sldId="309"/>
            <ac:spMk id="3" creationId="{005AE880-E734-7A4D-946C-5EDBF707153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88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89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608855088" sldId="310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608855088" sldId="310"/>
            <ac:spMk id="3" creationId="{3C3F9802-40E3-2F42-9190-599837E584B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1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4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8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0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09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1367671" sldId="311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1367671" sldId="311"/>
            <ac:spMk id="3" creationId="{0364FC10-2B3A-4242-8C50-A662B965B42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4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8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0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77690711" sldId="312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77690711" sldId="312"/>
            <ac:spMk id="3" creationId="{2C8B6DE8-5902-544D-839D-21B7376BD52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6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7" creationId="{00000000-0000-0000-0000-000000000000}"/>
          </ac:spMkLst>
        </pc:spChg>
        <pc:picChg chg="mod">
          <ac:chgData name="Robin De Mol" userId="2c82b0b9-abb7-4507-8675-77a0bb8e1f2c" providerId="ADAL" clId="{161A4404-FE41-2E47-B245-954B5CCEC577}" dt="2019-08-29T11:45:26.382" v="28"/>
          <ac:picMkLst>
            <pc:docMk/>
            <pc:sldMk cId="1077690711" sldId="312"/>
            <ac:picMk id="1026" creationId="{00000000-0000-0000-0000-000000000000}"/>
          </ac:picMkLst>
        </pc:pic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5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975958107" sldId="313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975958107" sldId="313"/>
            <ac:spMk id="3" creationId="{A960A957-FE42-D845-8CAF-432E08CDFBF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975958107" sldId="313"/>
            <ac:spMk id="30" creationId="{00000000-0000-0000-0000-000000000000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067892633" sldId="314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067892633" sldId="314"/>
            <ac:spMk id="3" creationId="{70FD6D3A-C98F-8944-8B7C-866630BFBAB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2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6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87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18671288" sldId="315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18671288" sldId="315"/>
            <ac:spMk id="3" creationId="{E039FBFB-4D60-5A4B-A2AA-614F6B51962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5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6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635662853" sldId="316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635662853" sldId="316"/>
            <ac:spMk id="3" creationId="{0FD20780-EC19-FD46-AAF1-E0F86FC2B83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52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53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7046851" sldId="317"/>
        </pc:sldMkLst>
        <pc:spChg chg="del mod">
          <ac:chgData name="Robin De Mol" userId="2c82b0b9-abb7-4507-8675-77a0bb8e1f2c" providerId="ADAL" clId="{161A4404-FE41-2E47-B245-954B5CCEC577}" dt="2019-08-29T11:46:52.796" v="43" actId="478"/>
          <ac:spMkLst>
            <pc:docMk/>
            <pc:sldMk cId="27046851" sldId="317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5" creationId="{00000000-0000-0000-0000-000000000000}"/>
          </ac:spMkLst>
        </pc:spChg>
        <pc:spChg chg="add del mod">
          <ac:chgData name="Robin De Mol" userId="2c82b0b9-abb7-4507-8675-77a0bb8e1f2c" providerId="ADAL" clId="{161A4404-FE41-2E47-B245-954B5CCEC577}" dt="2019-08-29T11:46:55.904" v="45" actId="478"/>
          <ac:spMkLst>
            <pc:docMk/>
            <pc:sldMk cId="27046851" sldId="317"/>
            <ac:spMk id="7" creationId="{B56EFC77-08FB-BA40-80EB-7ADF0E317773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9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7046851" sldId="317"/>
            <ac:spMk id="11" creationId="{D073B1DD-B3E2-E847-A470-677E348EFA5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7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1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869301606" sldId="318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869301606" sldId="318"/>
            <ac:spMk id="3" creationId="{9EBFA0C3-3578-5240-B3A5-63B6FF310321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6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63181215" sldId="31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63181215" sldId="319"/>
            <ac:spMk id="3" creationId="{8EF92E10-1B69-8B4E-8824-EE7C8F22D25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6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481507551" sldId="320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481507551" sldId="320"/>
            <ac:spMk id="3" creationId="{A9A968D6-0FFB-AA48-9B0A-2457E3E77D0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52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53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02028738" sldId="321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02028738" sldId="321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02028738" sldId="321"/>
            <ac:spMk id="4" creationId="{2244F960-44A7-2B43-B697-D98CAAD3DE21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68097856" sldId="32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8097856" sldId="32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8097856" sldId="322"/>
            <ac:spMk id="4" creationId="{25E5D644-7007-4E4B-B1FA-93969F9C4F5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567752078" sldId="32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67752078" sldId="323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567752078" sldId="323"/>
            <ac:spMk id="4" creationId="{DB8ADC39-2673-814C-BC60-AAFFED1224AD}"/>
          </ac:spMkLst>
        </pc:sp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090873718" sldId="324"/>
        </pc:sldMkLst>
        <pc:spChg chg="del">
          <ac:chgData name="Robin De Mol" userId="2c82b0b9-abb7-4507-8675-77a0bb8e1f2c" providerId="ADAL" clId="{161A4404-FE41-2E47-B245-954B5CCEC577}" dt="2019-08-29T11:42:29.662" v="1" actId="478"/>
          <ac:spMkLst>
            <pc:docMk/>
            <pc:sldMk cId="2090873718" sldId="324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90873718" sldId="324"/>
            <ac:spMk id="3" creationId="{00000000-0000-0000-0000-000000000000}"/>
          </ac:spMkLst>
        </pc:spChg>
        <pc:spChg chg="add del mod">
          <ac:chgData name="Robin De Mol" userId="2c82b0b9-abb7-4507-8675-77a0bb8e1f2c" providerId="ADAL" clId="{161A4404-FE41-2E47-B245-954B5CCEC577}" dt="2019-08-29T11:42:31.438" v="2" actId="478"/>
          <ac:spMkLst>
            <pc:docMk/>
            <pc:sldMk cId="2090873718" sldId="324"/>
            <ac:spMk id="5" creationId="{0BF22DCE-0F1F-9847-BA67-542B943ECB5E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90873718" sldId="324"/>
            <ac:spMk id="6" creationId="{32C3C109-8C3E-6B44-B27A-A12C1C6D279B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869835477" sldId="325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869835477" sldId="325"/>
            <ac:spMk id="3" creationId="{57BD7432-06F5-AE49-8C49-FC8F187AEE5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2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6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8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9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2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2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80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7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0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1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6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7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8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862172996" sldId="327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862172996" sldId="327"/>
            <ac:spMk id="3" creationId="{F04EDFD5-C960-0443-BE8F-368B52623C65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9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9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16" creationId="{00000000-0000-0000-0000-000000000000}"/>
          </ac:cxnSpMkLst>
        </pc:cxnChg>
      </pc:sldChg>
      <pc:sldMasterChg chg="modSp modSldLayout">
        <pc:chgData name="Robin De Mol" userId="2c82b0b9-abb7-4507-8675-77a0bb8e1f2c" providerId="ADAL" clId="{161A4404-FE41-2E47-B245-954B5CCEC577}" dt="2019-08-29T11:45:26.382" v="28"/>
        <pc:sldMasterMkLst>
          <pc:docMk/>
          <pc:sldMasterMk cId="2944339054" sldId="2147483648"/>
        </pc:sldMaster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6" creationId="{00000000-0000-0000-0000-000000000000}"/>
          </ac:spMkLst>
        </pc:sp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840194408" sldId="2147483649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840194408" sldId="2147483649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840194408" sldId="2147483649"/>
              <ac:spMk id="3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116384383" sldId="2147483651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116384383" sldId="2147483651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116384383" sldId="2147483651"/>
              <ac:spMk id="3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5103984" sldId="2147483652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5103984" sldId="2147483652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5103984" sldId="2147483652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3458838624" sldId="2147483653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4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5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6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4182862420" sldId="2147483656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3843978399" sldId="2147483657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980840174" sldId="2147483659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980840174" sldId="2147483659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980840174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Toon Boeckling" userId="S::toon.boeckling@ugent.be::a2ebef42-bd4f-4481-af68-229aaef5454f" providerId="AD" clId="Web-{B0722DFD-67C5-7353-BC34-B108BA0C6E7F}"/>
    <pc:docChg chg="modSld">
      <pc:chgData name="Toon Boeckling" userId="S::toon.boeckling@ugent.be::a2ebef42-bd4f-4481-af68-229aaef5454f" providerId="AD" clId="Web-{B0722DFD-67C5-7353-BC34-B108BA0C6E7F}" dt="2019-08-29T07:24:44.095" v="465" actId="20577"/>
      <pc:docMkLst>
        <pc:docMk/>
      </pc:docMkLst>
      <pc:sldChg chg="modSp">
        <pc:chgData name="Toon Boeckling" userId="S::toon.boeckling@ugent.be::a2ebef42-bd4f-4481-af68-229aaef5454f" providerId="AD" clId="Web-{B0722DFD-67C5-7353-BC34-B108BA0C6E7F}" dt="2019-08-29T07:24:43.391" v="463" actId="20577"/>
        <pc:sldMkLst>
          <pc:docMk/>
          <pc:sldMk cId="2438040797" sldId="286"/>
        </pc:sldMkLst>
        <pc:spChg chg="mod">
          <ac:chgData name="Toon Boeckling" userId="S::toon.boeckling@ugent.be::a2ebef42-bd4f-4481-af68-229aaef5454f" providerId="AD" clId="Web-{B0722DFD-67C5-7353-BC34-B108BA0C6E7F}" dt="2019-08-29T07:24:43.391" v="463" actId="20577"/>
          <ac:spMkLst>
            <pc:docMk/>
            <pc:sldMk cId="2438040797" sldId="286"/>
            <ac:spMk id="2" creationId="{00000000-0000-0000-0000-000000000000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4:32.641" v="439" actId="1076"/>
        <pc:sldMkLst>
          <pc:docMk/>
          <pc:sldMk cId="680411241" sldId="287"/>
        </pc:sldMkLst>
        <pc:spChg chg="del">
          <ac:chgData name="Toon Boeckling" userId="S::toon.boeckling@ugent.be::a2ebef42-bd4f-4481-af68-229aaef5454f" providerId="AD" clId="Web-{B0722DFD-67C5-7353-BC34-B108BA0C6E7F}" dt="2019-08-29T07:19:38.375" v="3"/>
          <ac:spMkLst>
            <pc:docMk/>
            <pc:sldMk cId="680411241" sldId="287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4:32.641" v="439" actId="1076"/>
          <ac:spMkLst>
            <pc:docMk/>
            <pc:sldMk cId="680411241" sldId="287"/>
            <ac:spMk id="3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19:41.297" v="4"/>
          <ac:spMkLst>
            <pc:docMk/>
            <pc:sldMk cId="680411241" sldId="287"/>
            <ac:spMk id="5" creationId="{27CB50B1-36F0-4AEA-9FEC-075E387CCBE2}"/>
          </ac:spMkLst>
        </pc:spChg>
        <pc:spChg chg="add mod">
          <ac:chgData name="Toon Boeckling" userId="S::toon.boeckling@ugent.be::a2ebef42-bd4f-4481-af68-229aaef5454f" providerId="AD" clId="Web-{B0722DFD-67C5-7353-BC34-B108BA0C6E7F}" dt="2019-08-29T07:24:26.423" v="438" actId="1076"/>
          <ac:spMkLst>
            <pc:docMk/>
            <pc:sldMk cId="680411241" sldId="287"/>
            <ac:spMk id="7" creationId="{06BB60F4-CBD6-4C62-AA27-60D26FFD1B18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3:51.549" v="402"/>
        <pc:sldMkLst>
          <pc:docMk/>
          <pc:sldMk cId="2668740090" sldId="288"/>
        </pc:sldMkLst>
        <pc:spChg chg="mod">
          <ac:chgData name="Toon Boeckling" userId="S::toon.boeckling@ugent.be::a2ebef42-bd4f-4481-af68-229aaef5454f" providerId="AD" clId="Web-{B0722DFD-67C5-7353-BC34-B108BA0C6E7F}" dt="2019-08-29T07:23:44.157" v="398" actId="20577"/>
          <ac:spMkLst>
            <pc:docMk/>
            <pc:sldMk cId="2668740090" sldId="288"/>
            <ac:spMk id="2" creationId="{00000000-0000-0000-0000-000000000000}"/>
          </ac:spMkLst>
        </pc:spChg>
        <pc:spChg chg="add del">
          <ac:chgData name="Toon Boeckling" userId="S::toon.boeckling@ugent.be::a2ebef42-bd4f-4481-af68-229aaef5454f" providerId="AD" clId="Web-{B0722DFD-67C5-7353-BC34-B108BA0C6E7F}" dt="2019-08-29T07:23:51.549" v="402"/>
          <ac:spMkLst>
            <pc:docMk/>
            <pc:sldMk cId="2668740090" sldId="288"/>
            <ac:spMk id="7" creationId="{00FF534C-162A-4BD5-9173-4D852996B105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3:53.719" v="403"/>
        <pc:sldMkLst>
          <pc:docMk/>
          <pc:sldMk cId="4292496450" sldId="289"/>
        </pc:sldMkLst>
        <pc:spChg chg="del">
          <ac:chgData name="Toon Boeckling" userId="S::toon.boeckling@ugent.be::a2ebef42-bd4f-4481-af68-229aaef5454f" providerId="AD" clId="Web-{B0722DFD-67C5-7353-BC34-B108BA0C6E7F}" dt="2019-08-29T07:20:11.078" v="15"/>
          <ac:spMkLst>
            <pc:docMk/>
            <pc:sldMk cId="4292496450" sldId="289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0:12.812" v="16"/>
          <ac:spMkLst>
            <pc:docMk/>
            <pc:sldMk cId="4292496450" sldId="289"/>
            <ac:spMk id="6" creationId="{6CA1E161-8EA9-444B-9CAD-5DD527F98B04}"/>
          </ac:spMkLst>
        </pc:spChg>
        <pc:spChg chg="add mod">
          <ac:chgData name="Toon Boeckling" userId="S::toon.boeckling@ugent.be::a2ebef42-bd4f-4481-af68-229aaef5454f" providerId="AD" clId="Web-{B0722DFD-67C5-7353-BC34-B108BA0C6E7F}" dt="2019-08-29T07:23:53.719" v="403"/>
          <ac:spMkLst>
            <pc:docMk/>
            <pc:sldMk cId="4292496450" sldId="289"/>
            <ac:spMk id="8" creationId="{0B927860-FC53-47DA-85E2-B4204F60E6F8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59.672" v="342"/>
        <pc:sldMkLst>
          <pc:docMk/>
          <pc:sldMk cId="3996182216" sldId="291"/>
        </pc:sldMkLst>
        <pc:spChg chg="add del">
          <ac:chgData name="Toon Boeckling" userId="S::toon.boeckling@ugent.be::a2ebef42-bd4f-4481-af68-229aaef5454f" providerId="AD" clId="Web-{B0722DFD-67C5-7353-BC34-B108BA0C6E7F}" dt="2019-08-29T07:22:59.672" v="342"/>
          <ac:spMkLst>
            <pc:docMk/>
            <pc:sldMk cId="3996182216" sldId="291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579" v="323" actId="1076"/>
          <ac:spMkLst>
            <pc:docMk/>
            <pc:sldMk cId="3996182216" sldId="291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938" v="340" actId="1076"/>
          <ac:spMkLst>
            <pc:docMk/>
            <pc:sldMk cId="3996182216" sldId="291"/>
            <ac:spMk id="5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59.672" v="342"/>
          <ac:spMkLst>
            <pc:docMk/>
            <pc:sldMk cId="3996182216" sldId="291"/>
            <ac:spMk id="6" creationId="{EA339F35-C185-45BC-8DAE-BD31F285CD3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907" v="339" actId="1076"/>
          <ac:spMkLst>
            <pc:docMk/>
            <pc:sldMk cId="3996182216" sldId="291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75" v="338" actId="1076"/>
          <ac:spMkLst>
            <pc:docMk/>
            <pc:sldMk cId="3996182216" sldId="291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44" v="337" actId="1076"/>
          <ac:spMkLst>
            <pc:docMk/>
            <pc:sldMk cId="3996182216" sldId="291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13" v="336" actId="1076"/>
          <ac:spMkLst>
            <pc:docMk/>
            <pc:sldMk cId="3996182216" sldId="291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82" v="335" actId="1076"/>
          <ac:spMkLst>
            <pc:docMk/>
            <pc:sldMk cId="3996182216" sldId="291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66" v="334" actId="1076"/>
          <ac:spMkLst>
            <pc:docMk/>
            <pc:sldMk cId="3996182216" sldId="291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35" v="333" actId="1076"/>
          <ac:spMkLst>
            <pc:docMk/>
            <pc:sldMk cId="3996182216" sldId="291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04" v="332" actId="1076"/>
          <ac:spMkLst>
            <pc:docMk/>
            <pc:sldMk cId="3996182216" sldId="291"/>
            <ac:spMk id="1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563" v="322" actId="1076"/>
          <ac:spMkLst>
            <pc:docMk/>
            <pc:sldMk cId="3996182216" sldId="291"/>
            <ac:spMk id="21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35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38.485" v="301"/>
        <pc:sldMkLst>
          <pc:docMk/>
          <pc:sldMk cId="3258776195" sldId="292"/>
        </pc:sldMkLst>
        <pc:spChg chg="add del">
          <ac:chgData name="Toon Boeckling" userId="S::toon.boeckling@ugent.be::a2ebef42-bd4f-4481-af68-229aaef5454f" providerId="AD" clId="Web-{B0722DFD-67C5-7353-BC34-B108BA0C6E7F}" dt="2019-08-29T07:22:38.485" v="301"/>
          <ac:spMkLst>
            <pc:docMk/>
            <pc:sldMk cId="3258776195" sldId="292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38.485" v="301"/>
          <ac:spMkLst>
            <pc:docMk/>
            <pc:sldMk cId="3258776195" sldId="292"/>
            <ac:spMk id="6" creationId="{705D0E88-0A1D-40C5-8095-BF6F8FBDA07A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33.828" v="299"/>
        <pc:sldMkLst>
          <pc:docMk/>
          <pc:sldMk cId="2069218135" sldId="293"/>
        </pc:sldMkLst>
        <pc:spChg chg="add del">
          <ac:chgData name="Toon Boeckling" userId="S::toon.boeckling@ugent.be::a2ebef42-bd4f-4481-af68-229aaef5454f" providerId="AD" clId="Web-{B0722DFD-67C5-7353-BC34-B108BA0C6E7F}" dt="2019-08-29T07:22:33.828" v="299"/>
          <ac:spMkLst>
            <pc:docMk/>
            <pc:sldMk cId="2069218135" sldId="293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33.828" v="299"/>
          <ac:spMkLst>
            <pc:docMk/>
            <pc:sldMk cId="2069218135" sldId="293"/>
            <ac:spMk id="4" creationId="{45D928CF-C826-42BB-A491-6A7C39DF7791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.063" v="297" actId="1076"/>
          <ac:spMkLst>
            <pc:docMk/>
            <pc:sldMk cId="2069218135" sldId="293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.032" v="296" actId="1076"/>
          <ac:spMkLst>
            <pc:docMk/>
            <pc:sldMk cId="2069218135" sldId="293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" v="295" actId="1076"/>
          <ac:spMkLst>
            <pc:docMk/>
            <pc:sldMk cId="2069218135" sldId="293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69" v="294" actId="1076"/>
          <ac:spMkLst>
            <pc:docMk/>
            <pc:sldMk cId="2069218135" sldId="293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38" v="293" actId="1076"/>
          <ac:spMkLst>
            <pc:docMk/>
            <pc:sldMk cId="2069218135" sldId="293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07" v="292" actId="1076"/>
          <ac:spMkLst>
            <pc:docMk/>
            <pc:sldMk cId="2069218135" sldId="293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75" v="291" actId="1076"/>
          <ac:spMkLst>
            <pc:docMk/>
            <pc:sldMk cId="2069218135" sldId="293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44" v="290" actId="1076"/>
          <ac:spMkLst>
            <pc:docMk/>
            <pc:sldMk cId="2069218135" sldId="293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13" v="289" actId="1076"/>
          <ac:spMkLst>
            <pc:docMk/>
            <pc:sldMk cId="2069218135" sldId="293"/>
            <ac:spMk id="1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664" v="280" actId="1076"/>
          <ac:spMkLst>
            <pc:docMk/>
            <pc:sldMk cId="2069218135" sldId="293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641" v="279" actId="1076"/>
          <ac:spMkLst>
            <pc:docMk/>
            <pc:sldMk cId="2069218135" sldId="293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578" v="277" actId="1076"/>
          <ac:spMkLst>
            <pc:docMk/>
            <pc:sldMk cId="2069218135" sldId="293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532" v="275" actId="1076"/>
          <ac:spMkLst>
            <pc:docMk/>
            <pc:sldMk cId="2069218135" sldId="293"/>
            <ac:spMk id="5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485" v="272" actId="1076"/>
          <ac:spMkLst>
            <pc:docMk/>
            <pc:sldMk cId="2069218135" sldId="293"/>
            <ac:spMk id="70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19.328" v="271"/>
        <pc:sldMkLst>
          <pc:docMk/>
          <pc:sldMk cId="3971863868" sldId="294"/>
        </pc:sldMkLst>
        <pc:spChg chg="add del">
          <ac:chgData name="Toon Boeckling" userId="S::toon.boeckling@ugent.be::a2ebef42-bd4f-4481-af68-229aaef5454f" providerId="AD" clId="Web-{B0722DFD-67C5-7353-BC34-B108BA0C6E7F}" dt="2019-08-29T07:22:19.328" v="271"/>
          <ac:spMkLst>
            <pc:docMk/>
            <pc:sldMk cId="3971863868" sldId="294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66" v="244" actId="1076"/>
          <ac:spMkLst>
            <pc:docMk/>
            <pc:sldMk cId="3971863868" sldId="294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19" v="242" actId="1076"/>
          <ac:spMkLst>
            <pc:docMk/>
            <pc:sldMk cId="3971863868" sldId="294"/>
            <ac:spMk id="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85" v="269" actId="1076"/>
          <ac:spMkLst>
            <pc:docMk/>
            <pc:sldMk cId="3971863868" sldId="294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53" v="268" actId="1076"/>
          <ac:spMkLst>
            <pc:docMk/>
            <pc:sldMk cId="3971863868" sldId="294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22" v="267" actId="1076"/>
          <ac:spMkLst>
            <pc:docMk/>
            <pc:sldMk cId="3971863868" sldId="294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91" v="266" actId="1076"/>
          <ac:spMkLst>
            <pc:docMk/>
            <pc:sldMk cId="3971863868" sldId="294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60" v="265" actId="1076"/>
          <ac:spMkLst>
            <pc:docMk/>
            <pc:sldMk cId="3971863868" sldId="294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13" v="264" actId="1076"/>
          <ac:spMkLst>
            <pc:docMk/>
            <pc:sldMk cId="3971863868" sldId="294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82" v="263" actId="1076"/>
          <ac:spMkLst>
            <pc:docMk/>
            <pc:sldMk cId="3971863868" sldId="294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50" v="262" actId="1076"/>
          <ac:spMkLst>
            <pc:docMk/>
            <pc:sldMk cId="3971863868" sldId="294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19" v="261" actId="1076"/>
          <ac:spMkLst>
            <pc:docMk/>
            <pc:sldMk cId="3971863868" sldId="294"/>
            <ac:spMk id="14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19.328" v="271"/>
          <ac:spMkLst>
            <pc:docMk/>
            <pc:sldMk cId="3971863868" sldId="294"/>
            <ac:spMk id="15" creationId="{B58157A3-EAC2-452A-ACA8-C1D59E6A6714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016" v="252" actId="1076"/>
          <ac:spMkLst>
            <pc:docMk/>
            <pc:sldMk cId="3971863868" sldId="294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50" v="243" actId="1076"/>
          <ac:spMkLst>
            <pc:docMk/>
            <pc:sldMk cId="3971863868" sldId="294"/>
            <ac:spMk id="3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969" v="251" actId="1076"/>
          <ac:spMkLst>
            <pc:docMk/>
            <pc:sldMk cId="3971863868" sldId="294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907" v="249" actId="1076"/>
          <ac:spMkLst>
            <pc:docMk/>
            <pc:sldMk cId="3971863868" sldId="294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813" v="247" actId="1076"/>
          <ac:spMkLst>
            <pc:docMk/>
            <pc:sldMk cId="3971863868" sldId="294"/>
            <ac:spMk id="55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08.156" v="241"/>
        <pc:sldMkLst>
          <pc:docMk/>
          <pc:sldMk cId="3547257502" sldId="295"/>
        </pc:sldMkLst>
        <pc:spChg chg="add del">
          <ac:chgData name="Toon Boeckling" userId="S::toon.boeckling@ugent.be::a2ebef42-bd4f-4481-af68-229aaef5454f" providerId="AD" clId="Web-{B0722DFD-67C5-7353-BC34-B108BA0C6E7F}" dt="2019-08-29T07:22:08.156" v="241"/>
          <ac:spMkLst>
            <pc:docMk/>
            <pc:sldMk cId="3547257502" sldId="295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610" v="214" actId="1076"/>
          <ac:spMkLst>
            <pc:docMk/>
            <pc:sldMk cId="3547257502" sldId="295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563" v="212" actId="1076"/>
          <ac:spMkLst>
            <pc:docMk/>
            <pc:sldMk cId="3547257502" sldId="295"/>
            <ac:spMk id="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235" v="239" actId="1076"/>
          <ac:spMkLst>
            <pc:docMk/>
            <pc:sldMk cId="3547257502" sldId="295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203" v="238" actId="1076"/>
          <ac:spMkLst>
            <pc:docMk/>
            <pc:sldMk cId="3547257502" sldId="295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72" v="237" actId="1076"/>
          <ac:spMkLst>
            <pc:docMk/>
            <pc:sldMk cId="3547257502" sldId="295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41" v="236" actId="1076"/>
          <ac:spMkLst>
            <pc:docMk/>
            <pc:sldMk cId="3547257502" sldId="295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10" v="235" actId="1076"/>
          <ac:spMkLst>
            <pc:docMk/>
            <pc:sldMk cId="3547257502" sldId="295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063" v="234" actId="1076"/>
          <ac:spMkLst>
            <pc:docMk/>
            <pc:sldMk cId="3547257502" sldId="295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031" v="233" actId="1076"/>
          <ac:spMkLst>
            <pc:docMk/>
            <pc:sldMk cId="3547257502" sldId="295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" v="232" actId="1076"/>
          <ac:spMkLst>
            <pc:docMk/>
            <pc:sldMk cId="3547257502" sldId="295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969" v="231" actId="1076"/>
          <ac:spMkLst>
            <pc:docMk/>
            <pc:sldMk cId="3547257502" sldId="295"/>
            <ac:spMk id="14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08.156" v="241"/>
          <ac:spMkLst>
            <pc:docMk/>
            <pc:sldMk cId="3547257502" sldId="295"/>
            <ac:spMk id="15" creationId="{CC82BF0A-1DAB-450C-B1DF-2E44CD57F4CD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97" v="222" actId="1076"/>
          <ac:spMkLst>
            <pc:docMk/>
            <pc:sldMk cId="3547257502" sldId="295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578" v="213" actId="1076"/>
          <ac:spMkLst>
            <pc:docMk/>
            <pc:sldMk cId="3547257502" sldId="295"/>
            <ac:spMk id="3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66" v="221" actId="1076"/>
          <ac:spMkLst>
            <pc:docMk/>
            <pc:sldMk cId="3547257502" sldId="295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19" v="219" actId="1076"/>
          <ac:spMkLst>
            <pc:docMk/>
            <pc:sldMk cId="3547257502" sldId="295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657" v="217" actId="1076"/>
          <ac:spMkLst>
            <pc:docMk/>
            <pc:sldMk cId="3547257502" sldId="295"/>
            <ac:spMk id="55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547" v="211" actId="1076"/>
          <ac:cxnSpMkLst>
            <pc:docMk/>
            <pc:sldMk cId="3547257502" sldId="295"/>
            <ac:cxnSpMk id="3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1:58.735" v="181"/>
        <pc:sldMkLst>
          <pc:docMk/>
          <pc:sldMk cId="1120609448" sldId="296"/>
        </pc:sldMkLst>
        <pc:spChg chg="add del">
          <ac:chgData name="Toon Boeckling" userId="S::toon.boeckling@ugent.be::a2ebef42-bd4f-4481-af68-229aaef5454f" providerId="AD" clId="Web-{B0722DFD-67C5-7353-BC34-B108BA0C6E7F}" dt="2019-08-29T07:21:58.735" v="181"/>
          <ac:spMkLst>
            <pc:docMk/>
            <pc:sldMk cId="1120609448" sldId="296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1:58.735" v="181"/>
          <ac:spMkLst>
            <pc:docMk/>
            <pc:sldMk cId="1120609448" sldId="296"/>
            <ac:spMk id="6" creationId="{78E135F9-8386-43E1-AE32-BA23682C4E32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50.688" v="321"/>
        <pc:sldMkLst>
          <pc:docMk/>
          <pc:sldMk cId="2409196319" sldId="305"/>
        </pc:sldMkLst>
        <pc:spChg chg="add del">
          <ac:chgData name="Toon Boeckling" userId="S::toon.boeckling@ugent.be::a2ebef42-bd4f-4481-af68-229aaef5454f" providerId="AD" clId="Web-{B0722DFD-67C5-7353-BC34-B108BA0C6E7F}" dt="2019-08-29T07:22:50.688" v="321"/>
          <ac:spMkLst>
            <pc:docMk/>
            <pc:sldMk cId="2409196319" sldId="305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235" v="302" actId="1076"/>
          <ac:spMkLst>
            <pc:docMk/>
            <pc:sldMk cId="2409196319" sldId="305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532" v="319" actId="1076"/>
          <ac:spMkLst>
            <pc:docMk/>
            <pc:sldMk cId="2409196319" sldId="305"/>
            <ac:spMk id="5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50.688" v="321"/>
          <ac:spMkLst>
            <pc:docMk/>
            <pc:sldMk cId="2409196319" sldId="305"/>
            <ac:spMk id="6" creationId="{D0B7075E-F941-4C8E-BDE1-A9E206A82CBE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500" v="318" actId="1076"/>
          <ac:spMkLst>
            <pc:docMk/>
            <pc:sldMk cId="2409196319" sldId="305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69" v="317" actId="1076"/>
          <ac:spMkLst>
            <pc:docMk/>
            <pc:sldMk cId="2409196319" sldId="305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54" v="316" actId="1076"/>
          <ac:spMkLst>
            <pc:docMk/>
            <pc:sldMk cId="2409196319" sldId="305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22" v="315" actId="1076"/>
          <ac:spMkLst>
            <pc:docMk/>
            <pc:sldMk cId="2409196319" sldId="305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91" v="314" actId="1076"/>
          <ac:spMkLst>
            <pc:docMk/>
            <pc:sldMk cId="2409196319" sldId="305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75" v="313" actId="1076"/>
          <ac:spMkLst>
            <pc:docMk/>
            <pc:sldMk cId="2409196319" sldId="305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44" v="312" actId="1076"/>
          <ac:spMkLst>
            <pc:docMk/>
            <pc:sldMk cId="2409196319" sldId="305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29" v="311" actId="1076"/>
          <ac:spMkLst>
            <pc:docMk/>
            <pc:sldMk cId="2409196319" sldId="305"/>
            <ac:spMk id="14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35" creationId="{00000000-0000-0000-0000-000000000000}"/>
          </ac:cxnSpMkLst>
        </pc:cxnChg>
      </pc:sldChg>
    </pc:docChg>
  </pc:docChgLst>
  <pc:docChgLst>
    <pc:chgData name="Toon Boeckling" userId="S::toon.boeckling@ugent.be::a2ebef42-bd4f-4481-af68-229aaef5454f" providerId="AD" clId="Web-{86F89242-D641-4636-633B-40F09291796F}"/>
    <pc:docChg chg="delSld">
      <pc:chgData name="Toon Boeckling" userId="S::toon.boeckling@ugent.be::a2ebef42-bd4f-4481-af68-229aaef5454f" providerId="AD" clId="Web-{86F89242-D641-4636-633B-40F09291796F}" dt="2019-08-29T07:15:06.783" v="0"/>
      <pc:docMkLst>
        <pc:docMk/>
      </pc:docMkLst>
      <pc:sldChg chg="del">
        <pc:chgData name="Toon Boeckling" userId="S::toon.boeckling@ugent.be::a2ebef42-bd4f-4481-af68-229aaef5454f" providerId="AD" clId="Web-{86F89242-D641-4636-633B-40F09291796F}" dt="2019-08-29T07:15:06.783" v="0"/>
        <pc:sldMkLst>
          <pc:docMk/>
          <pc:sldMk cId="778087000" sldId="326"/>
        </pc:sldMkLst>
      </pc:sldChg>
    </pc:docChg>
  </pc:docChgLst>
  <pc:docChgLst>
    <pc:chgData name="Toon Boeckling" userId="S::toon.boeckling@ugent.be::a2ebef42-bd4f-4481-af68-229aaef5454f" providerId="AD" clId="Web-{A343A101-6838-E105-9DBC-0294AECF8A97}"/>
    <pc:docChg chg="modSld">
      <pc:chgData name="Toon Boeckling" userId="S::toon.boeckling@ugent.be::a2ebef42-bd4f-4481-af68-229aaef5454f" providerId="AD" clId="Web-{A343A101-6838-E105-9DBC-0294AECF8A97}" dt="2019-09-04T13:16:40.088" v="7" actId="1076"/>
      <pc:docMkLst>
        <pc:docMk/>
      </pc:docMkLst>
      <pc:sldChg chg="addSp delSp modSp">
        <pc:chgData name="Toon Boeckling" userId="S::toon.boeckling@ugent.be::a2ebef42-bd4f-4481-af68-229aaef5454f" providerId="AD" clId="Web-{A343A101-6838-E105-9DBC-0294AECF8A97}" dt="2019-09-04T13:16:40.088" v="7" actId="1076"/>
        <pc:sldMkLst>
          <pc:docMk/>
          <pc:sldMk cId="2174016741" sldId="307"/>
        </pc:sldMkLst>
        <pc:spChg chg="add del mod">
          <ac:chgData name="Toon Boeckling" userId="S::toon.boeckling@ugent.be::a2ebef42-bd4f-4481-af68-229aaef5454f" providerId="AD" clId="Web-{A343A101-6838-E105-9DBC-0294AECF8A97}" dt="2019-09-04T13:16:40.088" v="7" actId="1076"/>
          <ac:spMkLst>
            <pc:docMk/>
            <pc:sldMk cId="2174016741" sldId="307"/>
            <ac:spMk id="69" creationId="{00000000-0000-0000-0000-000000000000}"/>
          </ac:spMkLst>
        </pc:spChg>
      </pc:sldChg>
      <pc:sldChg chg="modSp">
        <pc:chgData name="Toon Boeckling" userId="S::toon.boeckling@ugent.be::a2ebef42-bd4f-4481-af68-229aaef5454f" providerId="AD" clId="Web-{A343A101-6838-E105-9DBC-0294AECF8A97}" dt="2019-09-04T12:56:58.414" v="0" actId="20577"/>
        <pc:sldMkLst>
          <pc:docMk/>
          <pc:sldMk cId="1560462047" sldId="337"/>
        </pc:sldMkLst>
        <pc:spChg chg="mod">
          <ac:chgData name="Toon Boeckling" userId="S::toon.boeckling@ugent.be::a2ebef42-bd4f-4481-af68-229aaef5454f" providerId="AD" clId="Web-{A343A101-6838-E105-9DBC-0294AECF8A97}" dt="2019-09-04T12:56:58.414" v="0" actId="20577"/>
          <ac:spMkLst>
            <pc:docMk/>
            <pc:sldMk cId="1560462047" sldId="33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1572-0501-4B64-A79C-38FB8B090773}" type="datetimeFigureOut">
              <a:rPr lang="fr-BE" smtClean="0"/>
              <a:t>31-12-23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94075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300412"/>
            <a:ext cx="78994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2788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3" y="6513910"/>
            <a:ext cx="42788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B16E7-2973-487A-B1FF-BEC71F2C0C0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734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Naast</a:t>
            </a:r>
            <a:r>
              <a:rPr lang="fr-BE" dirty="0"/>
              <a:t> </a:t>
            </a:r>
            <a:r>
              <a:rPr lang="fr-BE" dirty="0" err="1"/>
              <a:t>entiteittypes</a:t>
            </a:r>
            <a:r>
              <a:rPr lang="fr-BE" baseline="0" dirty="0"/>
              <a:t> en </a:t>
            </a:r>
            <a:r>
              <a:rPr lang="fr-BE" baseline="0" dirty="0" err="1"/>
              <a:t>attributen</a:t>
            </a:r>
            <a:r>
              <a:rPr lang="fr-BE" baseline="0" dirty="0"/>
              <a:t> </a:t>
            </a:r>
            <a:r>
              <a:rPr lang="fr-BE" baseline="0" dirty="0" err="1"/>
              <a:t>bevat</a:t>
            </a:r>
            <a:r>
              <a:rPr lang="fr-BE" baseline="0" dirty="0"/>
              <a:t> het </a:t>
            </a:r>
            <a:r>
              <a:rPr lang="fr-BE" baseline="0" dirty="0" err="1"/>
              <a:t>conceptueel</a:t>
            </a:r>
            <a:r>
              <a:rPr lang="fr-BE" baseline="0" dirty="0"/>
              <a:t> </a:t>
            </a:r>
            <a:r>
              <a:rPr lang="fr-BE" baseline="0" dirty="0" err="1"/>
              <a:t>ontwerp</a:t>
            </a:r>
            <a:r>
              <a:rPr lang="fr-BE" baseline="0" dirty="0"/>
              <a:t> </a:t>
            </a:r>
            <a:r>
              <a:rPr lang="fr-BE" baseline="0" dirty="0" err="1"/>
              <a:t>ook</a:t>
            </a:r>
            <a:r>
              <a:rPr lang="fr-BE" baseline="0" dirty="0"/>
              <a:t> </a:t>
            </a:r>
            <a:r>
              <a:rPr lang="fr-BE" baseline="0" dirty="0" err="1"/>
              <a:t>relatietypes</a:t>
            </a:r>
            <a:r>
              <a:rPr lang="fr-BE" baseline="0" dirty="0"/>
              <a:t> </a:t>
            </a:r>
            <a:r>
              <a:rPr lang="fr-BE" baseline="0" dirty="0" err="1"/>
              <a:t>tussen</a:t>
            </a:r>
            <a:r>
              <a:rPr lang="fr-BE" baseline="0" dirty="0"/>
              <a:t> </a:t>
            </a:r>
            <a:r>
              <a:rPr lang="fr-BE" baseline="0" dirty="0" err="1"/>
              <a:t>verschillende</a:t>
            </a:r>
            <a:r>
              <a:rPr lang="fr-BE" baseline="0" dirty="0"/>
              <a:t> </a:t>
            </a:r>
            <a:r>
              <a:rPr lang="fr-BE" baseline="0" dirty="0" err="1"/>
              <a:t>entiteittypes</a:t>
            </a:r>
            <a:r>
              <a:rPr lang="fr-BE" baseline="0" dirty="0"/>
              <a:t>. </a:t>
            </a:r>
            <a:r>
              <a:rPr lang="fr-BE" baseline="0" dirty="0" err="1"/>
              <a:t>Deze</a:t>
            </a:r>
            <a:r>
              <a:rPr lang="fr-BE" baseline="0" dirty="0"/>
              <a:t> </a:t>
            </a:r>
            <a:r>
              <a:rPr lang="fr-BE" baseline="0" dirty="0" err="1"/>
              <a:t>moeten</a:t>
            </a:r>
            <a:r>
              <a:rPr lang="fr-BE" baseline="0" dirty="0"/>
              <a:t> </a:t>
            </a:r>
            <a:r>
              <a:rPr lang="fr-BE" baseline="0" dirty="0" err="1"/>
              <a:t>ook</a:t>
            </a:r>
            <a:r>
              <a:rPr lang="fr-BE" baseline="0" dirty="0"/>
              <a:t> </a:t>
            </a:r>
            <a:r>
              <a:rPr lang="fr-BE" baseline="0" dirty="0" err="1"/>
              <a:t>omgezet</a:t>
            </a:r>
            <a:r>
              <a:rPr lang="fr-BE" baseline="0" dirty="0"/>
              <a:t> </a:t>
            </a:r>
            <a:r>
              <a:rPr lang="fr-BE" baseline="0" dirty="0" err="1"/>
              <a:t>worden</a:t>
            </a:r>
            <a:r>
              <a:rPr lang="fr-BE" baseline="0" dirty="0"/>
              <a:t> </a:t>
            </a:r>
            <a:r>
              <a:rPr lang="fr-BE" baseline="0" dirty="0" err="1"/>
              <a:t>naar</a:t>
            </a:r>
            <a:r>
              <a:rPr lang="fr-BE" baseline="0" dirty="0"/>
              <a:t> </a:t>
            </a:r>
            <a:r>
              <a:rPr lang="fr-BE" baseline="0" dirty="0" err="1"/>
              <a:t>corresponderende</a:t>
            </a:r>
            <a:r>
              <a:rPr lang="fr-BE" baseline="0" dirty="0"/>
              <a:t> </a:t>
            </a:r>
            <a:r>
              <a:rPr lang="fr-BE" baseline="0" dirty="0" err="1"/>
              <a:t>concepten</a:t>
            </a:r>
            <a:r>
              <a:rPr lang="fr-BE" baseline="0" dirty="0"/>
              <a:t> in het </a:t>
            </a:r>
            <a:r>
              <a:rPr lang="fr-BE" baseline="0" dirty="0" err="1"/>
              <a:t>relationeel</a:t>
            </a:r>
            <a:r>
              <a:rPr lang="fr-BE" baseline="0" dirty="0"/>
              <a:t> model. </a:t>
            </a:r>
            <a:r>
              <a:rPr lang="fr-BE" baseline="0" dirty="0" err="1"/>
              <a:t>Hoe</a:t>
            </a:r>
            <a:r>
              <a:rPr lang="fr-BE" baseline="0" dirty="0"/>
              <a:t> de </a:t>
            </a:r>
            <a:r>
              <a:rPr lang="fr-BE" baseline="0" dirty="0" err="1"/>
              <a:t>omzetting</a:t>
            </a:r>
            <a:r>
              <a:rPr lang="fr-BE" baseline="0" dirty="0"/>
              <a:t> </a:t>
            </a:r>
            <a:r>
              <a:rPr lang="fr-BE" baseline="0" dirty="0" err="1"/>
              <a:t>gebeurt</a:t>
            </a:r>
            <a:r>
              <a:rPr lang="fr-BE" baseline="0" dirty="0"/>
              <a:t>, </a:t>
            </a:r>
            <a:r>
              <a:rPr lang="fr-BE" baseline="0" dirty="0" err="1"/>
              <a:t>hangt</a:t>
            </a:r>
            <a:r>
              <a:rPr lang="fr-BE" baseline="0" dirty="0"/>
              <a:t> </a:t>
            </a:r>
            <a:r>
              <a:rPr lang="fr-BE" baseline="0" dirty="0" err="1"/>
              <a:t>sterk</a:t>
            </a:r>
            <a:r>
              <a:rPr lang="fr-BE" baseline="0" dirty="0"/>
              <a:t> </a:t>
            </a:r>
            <a:r>
              <a:rPr lang="fr-BE" baseline="0" dirty="0" err="1"/>
              <a:t>af</a:t>
            </a:r>
            <a:r>
              <a:rPr lang="fr-BE" baseline="0" dirty="0"/>
              <a:t> van de </a:t>
            </a:r>
            <a:r>
              <a:rPr lang="fr-BE" baseline="0" dirty="0" err="1"/>
              <a:t>kardinaliteiten</a:t>
            </a:r>
            <a:r>
              <a:rPr lang="fr-BE" baseline="0" dirty="0"/>
              <a:t> van de </a:t>
            </a:r>
            <a:r>
              <a:rPr lang="fr-BE" baseline="0" dirty="0" err="1"/>
              <a:t>verschillende</a:t>
            </a:r>
            <a:r>
              <a:rPr lang="fr-BE" baseline="0" dirty="0"/>
              <a:t> </a:t>
            </a:r>
            <a:r>
              <a:rPr lang="fr-BE" baseline="0" dirty="0" err="1"/>
              <a:t>entiteittypes</a:t>
            </a:r>
            <a:r>
              <a:rPr lang="fr-BE" baseline="0" dirty="0"/>
              <a:t> </a:t>
            </a:r>
            <a:r>
              <a:rPr lang="fr-BE" baseline="0" dirty="0" err="1"/>
              <a:t>binnen</a:t>
            </a:r>
            <a:r>
              <a:rPr lang="fr-BE" baseline="0" dirty="0"/>
              <a:t> het </a:t>
            </a:r>
            <a:r>
              <a:rPr lang="fr-BE" baseline="0" dirty="0" err="1"/>
              <a:t>gegeven</a:t>
            </a:r>
            <a:r>
              <a:rPr lang="fr-BE" baseline="0" dirty="0"/>
              <a:t> </a:t>
            </a:r>
            <a:r>
              <a:rPr lang="fr-BE" baseline="0" dirty="0" err="1"/>
              <a:t>relatietype</a:t>
            </a:r>
            <a:r>
              <a:rPr lang="fr-BE" baseline="0" dirty="0"/>
              <a:t>.</a:t>
            </a:r>
          </a:p>
          <a:p>
            <a:endParaRPr lang="fr-BE" baseline="0" dirty="0"/>
          </a:p>
          <a:p>
            <a:r>
              <a:rPr lang="fr-BE" baseline="0" dirty="0"/>
              <a:t>In het </a:t>
            </a:r>
            <a:r>
              <a:rPr lang="fr-BE" baseline="0" dirty="0" err="1"/>
              <a:t>geval</a:t>
            </a:r>
            <a:r>
              <a:rPr lang="fr-BE" baseline="0" dirty="0"/>
              <a:t> van binaire </a:t>
            </a:r>
            <a:r>
              <a:rPr lang="fr-BE" baseline="0" dirty="0" err="1"/>
              <a:t>één</a:t>
            </a:r>
            <a:r>
              <a:rPr lang="fr-BE" baseline="0" dirty="0"/>
              <a:t>-op-</a:t>
            </a:r>
            <a:r>
              <a:rPr lang="fr-BE" baseline="0" dirty="0" err="1"/>
              <a:t>één</a:t>
            </a:r>
            <a:r>
              <a:rPr lang="fr-BE" baseline="0" dirty="0"/>
              <a:t>-</a:t>
            </a:r>
            <a:r>
              <a:rPr lang="fr-BE" baseline="0" dirty="0" err="1"/>
              <a:t>relatietypes</a:t>
            </a:r>
            <a:r>
              <a:rPr lang="fr-BE" baseline="0" dirty="0"/>
              <a:t> kan de </a:t>
            </a:r>
            <a:r>
              <a:rPr lang="fr-BE" baseline="0" dirty="0" err="1"/>
              <a:t>relationele</a:t>
            </a:r>
            <a:r>
              <a:rPr lang="fr-BE" baseline="0" dirty="0"/>
              <a:t> </a:t>
            </a:r>
            <a:r>
              <a:rPr lang="fr-BE" baseline="0" dirty="0" err="1"/>
              <a:t>modellering</a:t>
            </a:r>
            <a:r>
              <a:rPr lang="fr-BE" baseline="0" dirty="0"/>
              <a:t> </a:t>
            </a:r>
            <a:r>
              <a:rPr lang="fr-BE" baseline="0" dirty="0" err="1"/>
              <a:t>gebeuren</a:t>
            </a:r>
            <a:r>
              <a:rPr lang="fr-BE" baseline="0" dirty="0"/>
              <a:t> </a:t>
            </a:r>
            <a:r>
              <a:rPr lang="fr-BE" baseline="0" dirty="0" err="1"/>
              <a:t>door</a:t>
            </a:r>
            <a:r>
              <a:rPr lang="fr-BE" baseline="0" dirty="0"/>
              <a:t> </a:t>
            </a:r>
            <a:r>
              <a:rPr lang="fr-BE" baseline="0" dirty="0" err="1"/>
              <a:t>een</a:t>
            </a:r>
            <a:r>
              <a:rPr lang="fr-BE" baseline="0" dirty="0"/>
              <a:t> extra </a:t>
            </a:r>
            <a:r>
              <a:rPr lang="fr-BE" baseline="0" dirty="0" err="1"/>
              <a:t>attribuut</a:t>
            </a:r>
            <a:r>
              <a:rPr lang="fr-BE" baseline="0" dirty="0"/>
              <a:t> </a:t>
            </a:r>
            <a:r>
              <a:rPr lang="fr-BE" baseline="0" dirty="0" err="1"/>
              <a:t>toe</a:t>
            </a:r>
            <a:r>
              <a:rPr lang="fr-BE" baseline="0" dirty="0"/>
              <a:t> te </a:t>
            </a:r>
            <a:r>
              <a:rPr lang="fr-BE" baseline="0" dirty="0" err="1"/>
              <a:t>voegen</a:t>
            </a:r>
            <a:r>
              <a:rPr lang="fr-BE" baseline="0" dirty="0"/>
              <a:t> </a:t>
            </a:r>
            <a:r>
              <a:rPr lang="fr-BE" baseline="0" dirty="0" err="1"/>
              <a:t>aan</a:t>
            </a:r>
            <a:r>
              <a:rPr lang="fr-BE" baseline="0" dirty="0"/>
              <a:t> </a:t>
            </a:r>
            <a:r>
              <a:rPr lang="fr-BE" baseline="0" dirty="0" err="1"/>
              <a:t>één</a:t>
            </a:r>
            <a:r>
              <a:rPr lang="fr-BE" baseline="0" dirty="0"/>
              <a:t> van </a:t>
            </a:r>
            <a:r>
              <a:rPr lang="fr-BE" baseline="0" dirty="0" err="1"/>
              <a:t>beide</a:t>
            </a:r>
            <a:r>
              <a:rPr lang="fr-BE" baseline="0" dirty="0"/>
              <a:t> </a:t>
            </a:r>
            <a:r>
              <a:rPr lang="fr-BE" baseline="0" dirty="0" err="1"/>
              <a:t>participerende</a:t>
            </a:r>
            <a:r>
              <a:rPr lang="fr-BE" baseline="0" dirty="0"/>
              <a:t> </a:t>
            </a:r>
            <a:r>
              <a:rPr lang="en-BE" baseline="0" dirty="0"/>
              <a:t>basis</a:t>
            </a:r>
            <a:r>
              <a:rPr lang="fr-BE" baseline="0" dirty="0" err="1"/>
              <a:t>relaties</a:t>
            </a:r>
            <a:r>
              <a:rPr lang="en-BE" baseline="0" dirty="0"/>
              <a:t> (bij voorkeur de basisrelatie met een totale participatie)</a:t>
            </a:r>
            <a:r>
              <a:rPr lang="fr-BE" baseline="0" dirty="0"/>
              <a:t>.</a:t>
            </a:r>
          </a:p>
          <a:p>
            <a:endParaRPr lang="fr-BE" baseline="0" dirty="0"/>
          </a:p>
          <a:p>
            <a:r>
              <a:rPr lang="fr-BE" baseline="0" dirty="0"/>
              <a:t>Hier: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groep</a:t>
            </a:r>
            <a:r>
              <a:rPr lang="fr-BE" baseline="0" dirty="0"/>
              <a:t> </a:t>
            </a:r>
            <a:r>
              <a:rPr lang="en-BE" baseline="0" dirty="0"/>
              <a:t>moet exact</a:t>
            </a:r>
            <a:r>
              <a:rPr lang="fr-BE" baseline="0" dirty="0"/>
              <a:t> </a:t>
            </a:r>
            <a:r>
              <a:rPr lang="fr-BE" baseline="0" dirty="0" err="1"/>
              <a:t>één</a:t>
            </a:r>
            <a:r>
              <a:rPr lang="fr-BE" baseline="0" dirty="0"/>
              <a:t> </a:t>
            </a:r>
            <a:r>
              <a:rPr lang="fr-BE" baseline="0" dirty="0" err="1"/>
              <a:t>leider</a:t>
            </a:r>
            <a:r>
              <a:rPr lang="en-BE" baseline="0" dirty="0"/>
              <a:t> hebben</a:t>
            </a:r>
            <a:r>
              <a:rPr lang="fr-BE" baseline="0" dirty="0"/>
              <a:t>. Dit kan op </a:t>
            </a:r>
            <a:r>
              <a:rPr lang="fr-BE" baseline="0" dirty="0" err="1"/>
              <a:t>twee</a:t>
            </a:r>
            <a:r>
              <a:rPr lang="fr-BE" baseline="0" dirty="0"/>
              <a:t> </a:t>
            </a:r>
            <a:r>
              <a:rPr lang="fr-BE" baseline="0" dirty="0" err="1"/>
              <a:t>manieren</a:t>
            </a:r>
            <a:r>
              <a:rPr lang="fr-BE" baseline="0" dirty="0"/>
              <a:t> </a:t>
            </a:r>
            <a:r>
              <a:rPr lang="fr-BE" baseline="0" dirty="0" err="1"/>
              <a:t>worden</a:t>
            </a:r>
            <a:r>
              <a:rPr lang="fr-BE" baseline="0" dirty="0"/>
              <a:t> </a:t>
            </a:r>
            <a:r>
              <a:rPr lang="fr-BE" baseline="0" dirty="0" err="1"/>
              <a:t>gemodelleerd</a:t>
            </a:r>
            <a:r>
              <a:rPr lang="fr-BE" baseline="0" dirty="0"/>
              <a:t> in het </a:t>
            </a:r>
            <a:r>
              <a:rPr lang="fr-BE" baseline="0" dirty="0" err="1"/>
              <a:t>relationeel</a:t>
            </a:r>
            <a:r>
              <a:rPr lang="fr-BE" baseline="0" dirty="0"/>
              <a:t> model.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49871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Om dit op te </a:t>
            </a:r>
            <a:r>
              <a:rPr lang="fr-BE" dirty="0" err="1"/>
              <a:t>lossen</a:t>
            </a:r>
            <a:r>
              <a:rPr lang="fr-BE" baseline="0" dirty="0"/>
              <a:t> </a:t>
            </a:r>
            <a:r>
              <a:rPr lang="fr-BE" baseline="0" dirty="0" err="1"/>
              <a:t>dient</a:t>
            </a:r>
            <a:r>
              <a:rPr lang="fr-BE" baseline="0" dirty="0"/>
              <a:t> </a:t>
            </a:r>
            <a:r>
              <a:rPr lang="fr-BE" baseline="0" dirty="0" err="1"/>
              <a:t>een</a:t>
            </a:r>
            <a:r>
              <a:rPr lang="fr-BE" baseline="0" dirty="0"/>
              <a:t> het </a:t>
            </a:r>
            <a:r>
              <a:rPr lang="fr-BE" baseline="0" dirty="0" err="1"/>
              <a:t>attribuut</a:t>
            </a:r>
            <a:r>
              <a:rPr lang="fr-BE" baseline="0" dirty="0"/>
              <a:t> </a:t>
            </a:r>
            <a:r>
              <a:rPr lang="fr-BE" baseline="0" dirty="0" err="1"/>
              <a:t>leider</a:t>
            </a:r>
            <a:r>
              <a:rPr lang="fr-BE" baseline="0" dirty="0"/>
              <a:t> in de </a:t>
            </a:r>
            <a:r>
              <a:rPr lang="fr-BE" baseline="0" dirty="0" err="1"/>
              <a:t>tabel</a:t>
            </a:r>
            <a:r>
              <a:rPr lang="fr-BE" baseline="0" dirty="0"/>
              <a:t> </a:t>
            </a:r>
            <a:r>
              <a:rPr lang="fr-BE" baseline="0" dirty="0" err="1"/>
              <a:t>Groep</a:t>
            </a:r>
            <a:r>
              <a:rPr lang="fr-BE" baseline="0" dirty="0"/>
              <a:t> (in het </a:t>
            </a:r>
            <a:r>
              <a:rPr lang="fr-BE" baseline="0" dirty="0" err="1"/>
              <a:t>geval</a:t>
            </a:r>
            <a:r>
              <a:rPr lang="fr-BE" baseline="0" dirty="0"/>
              <a:t> van </a:t>
            </a:r>
            <a:r>
              <a:rPr lang="fr-BE" baseline="0" dirty="0" err="1"/>
              <a:t>optie</a:t>
            </a:r>
            <a:r>
              <a:rPr lang="fr-BE" baseline="0" dirty="0"/>
              <a:t> 2) </a:t>
            </a:r>
            <a:r>
              <a:rPr lang="fr-BE" baseline="0" dirty="0" err="1"/>
              <a:t>uniek</a:t>
            </a:r>
            <a:r>
              <a:rPr lang="fr-BE" baseline="0" dirty="0"/>
              <a:t> te </a:t>
            </a:r>
            <a:r>
              <a:rPr lang="fr-BE" baseline="0" dirty="0" err="1"/>
              <a:t>worden</a:t>
            </a:r>
            <a:r>
              <a:rPr lang="fr-BE" baseline="0" dirty="0"/>
              <a:t> </a:t>
            </a:r>
            <a:r>
              <a:rPr lang="fr-BE" baseline="0" dirty="0" err="1"/>
              <a:t>gemodelleerd</a:t>
            </a:r>
            <a:r>
              <a:rPr lang="fr-BE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37125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Optie</a:t>
            </a:r>
            <a:r>
              <a:rPr lang="fr-BE" dirty="0"/>
              <a:t> 1:</a:t>
            </a:r>
            <a:r>
              <a:rPr lang="fr-BE" baseline="0" dirty="0"/>
              <a:t> </a:t>
            </a:r>
            <a:r>
              <a:rPr lang="fr-BE" baseline="0" dirty="0" err="1"/>
              <a:t>toevoegen</a:t>
            </a:r>
            <a:r>
              <a:rPr lang="fr-BE" baseline="0" dirty="0"/>
              <a:t> van </a:t>
            </a:r>
            <a:r>
              <a:rPr lang="fr-BE" baseline="0" dirty="0" err="1"/>
              <a:t>leider_van</a:t>
            </a:r>
            <a:r>
              <a:rPr lang="fr-BE" baseline="0" dirty="0"/>
              <a:t> </a:t>
            </a:r>
            <a:r>
              <a:rPr lang="fr-BE" baseline="0" dirty="0" err="1"/>
              <a:t>attribuut</a:t>
            </a:r>
            <a:r>
              <a:rPr lang="fr-BE" baseline="0" dirty="0"/>
              <a:t> </a:t>
            </a:r>
            <a:r>
              <a:rPr lang="fr-BE" baseline="0" dirty="0" err="1"/>
              <a:t>aan</a:t>
            </a:r>
            <a:r>
              <a:rPr lang="fr-BE" baseline="0" dirty="0"/>
              <a:t> de </a:t>
            </a:r>
            <a:r>
              <a:rPr lang="en-BE" baseline="0" dirty="0"/>
              <a:t>basis</a:t>
            </a:r>
            <a:r>
              <a:rPr lang="fr-BE" baseline="0" dirty="0" err="1"/>
              <a:t>relatie</a:t>
            </a:r>
            <a:r>
              <a:rPr lang="fr-BE" baseline="0" dirty="0"/>
              <a:t> </a:t>
            </a:r>
            <a:r>
              <a:rPr lang="fr-BE" baseline="0" dirty="0" err="1"/>
              <a:t>Lid</a:t>
            </a:r>
            <a:r>
              <a:rPr lang="fr-BE" baseline="0" dirty="0"/>
              <a:t>, </a:t>
            </a:r>
            <a:r>
              <a:rPr lang="fr-BE" baseline="0" dirty="0" err="1"/>
              <a:t>dat</a:t>
            </a:r>
            <a:r>
              <a:rPr lang="fr-BE" baseline="0" dirty="0"/>
              <a:t> </a:t>
            </a:r>
            <a:r>
              <a:rPr lang="fr-BE" baseline="0" dirty="0" err="1"/>
              <a:t>verwijst</a:t>
            </a:r>
            <a:r>
              <a:rPr lang="fr-BE" baseline="0" dirty="0"/>
              <a:t> </a:t>
            </a:r>
            <a:r>
              <a:rPr lang="fr-BE" baseline="0" dirty="0" err="1"/>
              <a:t>naar</a:t>
            </a:r>
            <a:r>
              <a:rPr lang="fr-BE" baseline="0" dirty="0"/>
              <a:t> </a:t>
            </a:r>
            <a:r>
              <a:rPr lang="en-BE" baseline="0" dirty="0"/>
              <a:t>overeenkomstige primaire sleutel </a:t>
            </a:r>
            <a:r>
              <a:rPr lang="fr-BE" baseline="0" dirty="0"/>
              <a:t>van</a:t>
            </a:r>
            <a:r>
              <a:rPr lang="en-BE" baseline="0" dirty="0"/>
              <a:t> de</a:t>
            </a:r>
            <a:r>
              <a:rPr lang="fr-BE" baseline="0" dirty="0"/>
              <a:t> </a:t>
            </a:r>
            <a:r>
              <a:rPr lang="en-BE" baseline="0" dirty="0"/>
              <a:t>basis</a:t>
            </a:r>
            <a:r>
              <a:rPr lang="fr-BE" baseline="0" dirty="0" err="1"/>
              <a:t>relatie</a:t>
            </a:r>
            <a:r>
              <a:rPr lang="fr-BE" baseline="0" dirty="0"/>
              <a:t> </a:t>
            </a:r>
            <a:r>
              <a:rPr lang="fr-BE" baseline="0" dirty="0" err="1"/>
              <a:t>Groep</a:t>
            </a:r>
            <a:r>
              <a:rPr lang="fr-BE" baseline="0" dirty="0"/>
              <a:t>.</a:t>
            </a:r>
            <a:endParaRPr lang="en-BE" baseline="0" dirty="0"/>
          </a:p>
          <a:p>
            <a:endParaRPr lang="en-BE" baseline="0" dirty="0"/>
          </a:p>
          <a:p>
            <a:r>
              <a:rPr lang="en-BE" baseline="0" dirty="0"/>
              <a:t>Probleem: potentieel veel NULL-waarden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82808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Optie</a:t>
            </a:r>
            <a:r>
              <a:rPr lang="fr-BE" dirty="0"/>
              <a:t> 1:</a:t>
            </a:r>
            <a:r>
              <a:rPr lang="fr-BE" baseline="0" dirty="0"/>
              <a:t> v</a:t>
            </a:r>
            <a:r>
              <a:rPr lang="en-BE" baseline="0" dirty="0"/>
              <a:t>oorbeeld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50437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/>
              <a:t>Optie</a:t>
            </a:r>
            <a:r>
              <a:rPr lang="fr-BE" dirty="0"/>
              <a:t> 2:</a:t>
            </a:r>
            <a:r>
              <a:rPr lang="fr-BE" baseline="0" dirty="0"/>
              <a:t> </a:t>
            </a:r>
            <a:r>
              <a:rPr lang="fr-BE" baseline="0" dirty="0" err="1"/>
              <a:t>toevoegen</a:t>
            </a:r>
            <a:r>
              <a:rPr lang="fr-BE" baseline="0" dirty="0"/>
              <a:t> van </a:t>
            </a:r>
            <a:r>
              <a:rPr lang="fr-BE" baseline="0" dirty="0" err="1"/>
              <a:t>leider</a:t>
            </a:r>
            <a:r>
              <a:rPr lang="fr-BE" baseline="0" dirty="0"/>
              <a:t> </a:t>
            </a:r>
            <a:r>
              <a:rPr lang="fr-BE" baseline="0" dirty="0" err="1"/>
              <a:t>attribuut</a:t>
            </a:r>
            <a:r>
              <a:rPr lang="fr-BE" baseline="0" dirty="0"/>
              <a:t> </a:t>
            </a:r>
            <a:r>
              <a:rPr lang="fr-BE" baseline="0" dirty="0" err="1"/>
              <a:t>aan</a:t>
            </a:r>
            <a:r>
              <a:rPr lang="fr-BE" baseline="0" dirty="0"/>
              <a:t> de</a:t>
            </a:r>
            <a:r>
              <a:rPr lang="en-BE" baseline="0" dirty="0"/>
              <a:t> basisrelatie</a:t>
            </a:r>
            <a:r>
              <a:rPr lang="fr-BE" baseline="0" dirty="0"/>
              <a:t> </a:t>
            </a:r>
            <a:r>
              <a:rPr lang="fr-BE" baseline="0" dirty="0" err="1"/>
              <a:t>Groep</a:t>
            </a:r>
            <a:r>
              <a:rPr lang="fr-BE" baseline="0" dirty="0"/>
              <a:t>, </a:t>
            </a:r>
            <a:r>
              <a:rPr lang="fr-BE" baseline="0" dirty="0" err="1"/>
              <a:t>dat</a:t>
            </a:r>
            <a:r>
              <a:rPr lang="fr-BE" baseline="0" dirty="0"/>
              <a:t> </a:t>
            </a:r>
            <a:r>
              <a:rPr lang="fr-BE" baseline="0" dirty="0" err="1"/>
              <a:t>verwijst</a:t>
            </a:r>
            <a:r>
              <a:rPr lang="fr-BE" baseline="0" dirty="0"/>
              <a:t> </a:t>
            </a:r>
            <a:r>
              <a:rPr lang="fr-BE" baseline="0" dirty="0" err="1"/>
              <a:t>naar</a:t>
            </a:r>
            <a:r>
              <a:rPr lang="fr-BE" baseline="0" dirty="0"/>
              <a:t> </a:t>
            </a:r>
            <a:r>
              <a:rPr lang="en-BE" baseline="0" dirty="0"/>
              <a:t>overeenkomstige primaire sleutel </a:t>
            </a:r>
            <a:r>
              <a:rPr lang="fr-BE" baseline="0" dirty="0"/>
              <a:t>van </a:t>
            </a:r>
            <a:r>
              <a:rPr lang="en-BE" baseline="0" dirty="0"/>
              <a:t>basis</a:t>
            </a:r>
            <a:r>
              <a:rPr lang="fr-BE" baseline="0" dirty="0" err="1"/>
              <a:t>relatie</a:t>
            </a:r>
            <a:r>
              <a:rPr lang="fr-BE" baseline="0" dirty="0"/>
              <a:t> </a:t>
            </a:r>
            <a:r>
              <a:rPr lang="fr-BE" baseline="0" dirty="0" err="1"/>
              <a:t>Lid</a:t>
            </a:r>
            <a:r>
              <a:rPr lang="fr-BE" baseline="0" dirty="0"/>
              <a:t>.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41025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/>
              <a:t>Optie</a:t>
            </a:r>
            <a:r>
              <a:rPr lang="fr-BE" dirty="0"/>
              <a:t> 2:</a:t>
            </a:r>
            <a:r>
              <a:rPr lang="fr-BE" baseline="0" dirty="0"/>
              <a:t> v</a:t>
            </a:r>
            <a:r>
              <a:rPr lang="en-BE" baseline="0" dirty="0"/>
              <a:t>oorbeeld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73782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/>
              <a:t>Ook</a:t>
            </a:r>
            <a:r>
              <a:rPr lang="fr-BE" baseline="0" dirty="0"/>
              <a:t> al </a:t>
            </a:r>
            <a:r>
              <a:rPr lang="fr-BE" baseline="0" dirty="0" err="1"/>
              <a:t>hebben</a:t>
            </a:r>
            <a:r>
              <a:rPr lang="fr-BE" baseline="0" dirty="0"/>
              <a:t> </a:t>
            </a:r>
            <a:r>
              <a:rPr lang="fr-BE" baseline="0" dirty="0" err="1"/>
              <a:t>we</a:t>
            </a:r>
            <a:r>
              <a:rPr lang="fr-BE" baseline="0" dirty="0"/>
              <a:t> in </a:t>
            </a:r>
            <a:r>
              <a:rPr lang="fr-BE" baseline="0" dirty="0" err="1"/>
              <a:t>beide</a:t>
            </a:r>
            <a:r>
              <a:rPr lang="fr-BE" baseline="0" dirty="0"/>
              <a:t> </a:t>
            </a:r>
            <a:r>
              <a:rPr lang="fr-BE" baseline="0" dirty="0" err="1"/>
              <a:t>opties</a:t>
            </a:r>
            <a:r>
              <a:rPr lang="fr-BE" baseline="0" dirty="0"/>
              <a:t>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attribuut</a:t>
            </a:r>
            <a:r>
              <a:rPr lang="fr-BE" baseline="0" dirty="0"/>
              <a:t> </a:t>
            </a:r>
            <a:r>
              <a:rPr lang="fr-BE" baseline="0" dirty="0" err="1"/>
              <a:t>toegevoegd</a:t>
            </a:r>
            <a:r>
              <a:rPr lang="fr-BE" baseline="0" dirty="0"/>
              <a:t> </a:t>
            </a:r>
            <a:r>
              <a:rPr lang="fr-BE" baseline="0" dirty="0" err="1"/>
              <a:t>aan</a:t>
            </a:r>
            <a:r>
              <a:rPr lang="fr-BE" baseline="0" dirty="0"/>
              <a:t>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tabel</a:t>
            </a:r>
            <a:r>
              <a:rPr lang="en-BE" baseline="0" dirty="0"/>
              <a:t> dat</a:t>
            </a:r>
            <a:r>
              <a:rPr lang="fr-BE" baseline="0" dirty="0"/>
              <a:t> </a:t>
            </a:r>
            <a:r>
              <a:rPr lang="fr-BE" baseline="0" dirty="0" err="1"/>
              <a:t>verwijst</a:t>
            </a:r>
            <a:r>
              <a:rPr lang="fr-BE" baseline="0" dirty="0"/>
              <a:t> </a:t>
            </a:r>
            <a:r>
              <a:rPr lang="fr-BE" baseline="0" dirty="0" err="1"/>
              <a:t>naar</a:t>
            </a:r>
            <a:r>
              <a:rPr lang="fr-BE" baseline="0" dirty="0"/>
              <a:t>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attribuut</a:t>
            </a:r>
            <a:r>
              <a:rPr lang="fr-BE" baseline="0" dirty="0"/>
              <a:t> </a:t>
            </a:r>
            <a:r>
              <a:rPr lang="fr-BE" baseline="0" dirty="0" err="1"/>
              <a:t>uit</a:t>
            </a:r>
            <a:r>
              <a:rPr lang="fr-BE" baseline="0" dirty="0"/>
              <a:t>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andere</a:t>
            </a:r>
            <a:r>
              <a:rPr lang="fr-BE" baseline="0" dirty="0"/>
              <a:t> </a:t>
            </a:r>
            <a:r>
              <a:rPr lang="fr-BE" baseline="0" dirty="0" err="1"/>
              <a:t>tabel</a:t>
            </a:r>
            <a:r>
              <a:rPr lang="fr-BE" baseline="0" dirty="0"/>
              <a:t>, op dit moment </a:t>
            </a:r>
            <a:r>
              <a:rPr lang="fr-BE" baseline="0" dirty="0" err="1"/>
              <a:t>is</a:t>
            </a:r>
            <a:r>
              <a:rPr lang="fr-BE" baseline="0" dirty="0"/>
              <a:t> </a:t>
            </a:r>
            <a:r>
              <a:rPr lang="fr-BE" baseline="0" dirty="0" err="1"/>
              <a:t>nergens</a:t>
            </a:r>
            <a:r>
              <a:rPr lang="fr-BE" baseline="0" dirty="0"/>
              <a:t> </a:t>
            </a:r>
            <a:r>
              <a:rPr lang="fr-BE" baseline="0" dirty="0" err="1"/>
              <a:t>opgegeven</a:t>
            </a:r>
            <a:r>
              <a:rPr lang="fr-BE" baseline="0" dirty="0"/>
              <a:t> </a:t>
            </a:r>
            <a:r>
              <a:rPr lang="fr-BE" baseline="0" dirty="0" err="1"/>
              <a:t>dat</a:t>
            </a:r>
            <a:r>
              <a:rPr lang="fr-BE" baseline="0" dirty="0"/>
              <a:t> het </a:t>
            </a:r>
            <a:r>
              <a:rPr lang="fr-BE" baseline="0" dirty="0" err="1"/>
              <a:t>ook</a:t>
            </a:r>
            <a:r>
              <a:rPr lang="fr-BE" baseline="0" dirty="0"/>
              <a:t> </a:t>
            </a:r>
            <a:r>
              <a:rPr lang="fr-BE" baseline="0" dirty="0" err="1"/>
              <a:t>effectief</a:t>
            </a:r>
            <a:r>
              <a:rPr lang="fr-BE" baseline="0" dirty="0"/>
              <a:t> over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verwijzing</a:t>
            </a:r>
            <a:r>
              <a:rPr lang="fr-BE" baseline="0" dirty="0"/>
              <a:t> </a:t>
            </a:r>
            <a:r>
              <a:rPr lang="fr-BE" baseline="0" dirty="0" err="1"/>
              <a:t>naar</a:t>
            </a:r>
            <a:r>
              <a:rPr lang="fr-BE" baseline="0" dirty="0"/>
              <a:t>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ander</a:t>
            </a:r>
            <a:r>
              <a:rPr lang="fr-BE" baseline="0" dirty="0"/>
              <a:t> </a:t>
            </a:r>
            <a:r>
              <a:rPr lang="fr-BE" baseline="0" dirty="0" err="1"/>
              <a:t>attribuut</a:t>
            </a:r>
            <a:r>
              <a:rPr lang="fr-BE" baseline="0" dirty="0"/>
              <a:t> </a:t>
            </a:r>
            <a:r>
              <a:rPr lang="fr-BE" baseline="0" dirty="0" err="1"/>
              <a:t>gaat</a:t>
            </a:r>
            <a:r>
              <a:rPr lang="fr-BE" baseline="0" dirty="0"/>
              <a:t>. </a:t>
            </a:r>
            <a:r>
              <a:rPr lang="fr-BE" baseline="0" dirty="0" err="1"/>
              <a:t>Daardoor</a:t>
            </a:r>
            <a:r>
              <a:rPr lang="fr-BE" baseline="0" dirty="0"/>
              <a:t> </a:t>
            </a:r>
            <a:r>
              <a:rPr lang="fr-BE" baseline="0" dirty="0" err="1"/>
              <a:t>is</a:t>
            </a:r>
            <a:r>
              <a:rPr lang="fr-BE" baseline="0" dirty="0"/>
              <a:t> het </a:t>
            </a:r>
            <a:r>
              <a:rPr lang="fr-BE" baseline="0" dirty="0" err="1"/>
              <a:t>mogelijk</a:t>
            </a:r>
            <a:r>
              <a:rPr lang="fr-BE" baseline="0" dirty="0"/>
              <a:t> om in </a:t>
            </a:r>
            <a:r>
              <a:rPr lang="fr-BE" baseline="0" dirty="0" err="1"/>
              <a:t>bijvoorbeeld</a:t>
            </a:r>
            <a:r>
              <a:rPr lang="fr-BE" baseline="0" dirty="0"/>
              <a:t> het </a:t>
            </a:r>
            <a:r>
              <a:rPr lang="fr-BE" baseline="0" dirty="0" err="1"/>
              <a:t>attribuut</a:t>
            </a:r>
            <a:r>
              <a:rPr lang="fr-BE" baseline="0" dirty="0"/>
              <a:t> « </a:t>
            </a:r>
            <a:r>
              <a:rPr lang="fr-BE" baseline="0" dirty="0" err="1"/>
              <a:t>Leider</a:t>
            </a:r>
            <a:r>
              <a:rPr lang="fr-BE" baseline="0" dirty="0"/>
              <a:t> » </a:t>
            </a:r>
            <a:r>
              <a:rPr lang="fr-BE" baseline="0" dirty="0" err="1"/>
              <a:t>foutieve</a:t>
            </a:r>
            <a:r>
              <a:rPr lang="fr-BE" baseline="0" dirty="0"/>
              <a:t> </a:t>
            </a:r>
            <a:r>
              <a:rPr lang="fr-BE" baseline="0" dirty="0" err="1"/>
              <a:t>waarden</a:t>
            </a:r>
            <a:r>
              <a:rPr lang="fr-BE" baseline="0" dirty="0"/>
              <a:t> in te </a:t>
            </a:r>
            <a:r>
              <a:rPr lang="fr-BE" baseline="0" dirty="0" err="1"/>
              <a:t>geven</a:t>
            </a:r>
            <a:r>
              <a:rPr lang="fr-BE" baseline="0" dirty="0"/>
              <a:t>, </a:t>
            </a:r>
            <a:r>
              <a:rPr lang="fr-BE" baseline="0" dirty="0" err="1"/>
              <a:t>zoals</a:t>
            </a:r>
            <a:r>
              <a:rPr lang="fr-BE" baseline="0" dirty="0"/>
              <a:t> </a:t>
            </a:r>
            <a:r>
              <a:rPr lang="fr-BE" baseline="0" dirty="0" err="1"/>
              <a:t>waarden</a:t>
            </a:r>
            <a:r>
              <a:rPr lang="fr-BE" baseline="0" dirty="0"/>
              <a:t> die </a:t>
            </a:r>
            <a:r>
              <a:rPr lang="fr-BE" baseline="0" dirty="0" err="1"/>
              <a:t>eigenlijk</a:t>
            </a:r>
            <a:r>
              <a:rPr lang="fr-BE" baseline="0" dirty="0"/>
              <a:t> </a:t>
            </a:r>
            <a:r>
              <a:rPr lang="fr-BE" baseline="0" dirty="0" err="1"/>
              <a:t>helemaal</a:t>
            </a:r>
            <a:r>
              <a:rPr lang="fr-BE" baseline="0" dirty="0"/>
              <a:t> niet </a:t>
            </a:r>
            <a:r>
              <a:rPr lang="fr-BE" baseline="0" dirty="0" err="1"/>
              <a:t>voorkomen</a:t>
            </a:r>
            <a:r>
              <a:rPr lang="fr-BE" baseline="0" dirty="0"/>
              <a:t> in de </a:t>
            </a:r>
            <a:r>
              <a:rPr lang="fr-BE" baseline="0" dirty="0" err="1"/>
              <a:t>verzameling</a:t>
            </a:r>
            <a:r>
              <a:rPr lang="fr-BE" baseline="0" dirty="0"/>
              <a:t> </a:t>
            </a:r>
            <a:r>
              <a:rPr lang="fr-BE" baseline="0" dirty="0" err="1"/>
              <a:t>attribuutwaarden</a:t>
            </a:r>
            <a:r>
              <a:rPr lang="fr-BE" baseline="0" dirty="0"/>
              <a:t> van het </a:t>
            </a:r>
            <a:r>
              <a:rPr lang="fr-BE" baseline="0" dirty="0" err="1"/>
              <a:t>gerefereerde</a:t>
            </a:r>
            <a:r>
              <a:rPr lang="fr-BE" baseline="0" dirty="0"/>
              <a:t> </a:t>
            </a:r>
            <a:r>
              <a:rPr lang="fr-BE" baseline="0" dirty="0" err="1"/>
              <a:t>attribuut</a:t>
            </a:r>
            <a:r>
              <a:rPr lang="fr-BE" baseline="0" dirty="0"/>
              <a:t>. </a:t>
            </a:r>
            <a:r>
              <a:rPr lang="fr-BE" dirty="0"/>
              <a:t>Dit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echter</a:t>
            </a:r>
            <a:r>
              <a:rPr lang="fr-BE" dirty="0"/>
              <a:t> </a:t>
            </a:r>
            <a:r>
              <a:rPr lang="fr-BE" dirty="0" err="1"/>
              <a:t>helemaal</a:t>
            </a:r>
            <a:r>
              <a:rPr lang="fr-BE" baseline="0" dirty="0"/>
              <a:t> niet </a:t>
            </a:r>
            <a:r>
              <a:rPr lang="fr-BE" baseline="0" dirty="0" err="1"/>
              <a:t>gewenst</a:t>
            </a:r>
            <a:r>
              <a:rPr lang="fr-BE" baseline="0" dirty="0"/>
              <a:t>, </a:t>
            </a:r>
            <a:r>
              <a:rPr lang="fr-BE" baseline="0" dirty="0" err="1"/>
              <a:t>aangezien</a:t>
            </a:r>
            <a:r>
              <a:rPr lang="fr-BE" baseline="0" dirty="0"/>
              <a:t> dit </a:t>
            </a:r>
            <a:r>
              <a:rPr lang="fr-BE" baseline="0" dirty="0" err="1"/>
              <a:t>tot</a:t>
            </a:r>
            <a:r>
              <a:rPr lang="fr-BE" baseline="0" dirty="0"/>
              <a:t> </a:t>
            </a:r>
            <a:r>
              <a:rPr lang="fr-BE" baseline="0" dirty="0" err="1"/>
              <a:t>foutieve</a:t>
            </a:r>
            <a:r>
              <a:rPr lang="fr-BE" baseline="0" dirty="0"/>
              <a:t> </a:t>
            </a:r>
            <a:r>
              <a:rPr lang="fr-BE" baseline="0" dirty="0" err="1"/>
              <a:t>informatie</a:t>
            </a:r>
            <a:r>
              <a:rPr lang="fr-BE" baseline="0" dirty="0"/>
              <a:t> </a:t>
            </a:r>
            <a:r>
              <a:rPr lang="fr-BE" baseline="0" dirty="0" err="1"/>
              <a:t>leidt</a:t>
            </a:r>
            <a:r>
              <a:rPr lang="fr-BE" baseline="0" dirty="0"/>
              <a:t> die </a:t>
            </a:r>
            <a:r>
              <a:rPr lang="fr-BE" baseline="0" dirty="0" err="1"/>
              <a:t>opgeslagen</a:t>
            </a:r>
            <a:r>
              <a:rPr lang="fr-BE" baseline="0" dirty="0"/>
              <a:t> </a:t>
            </a:r>
            <a:r>
              <a:rPr lang="fr-BE" baseline="0" dirty="0" err="1"/>
              <a:t>wordt</a:t>
            </a:r>
            <a:r>
              <a:rPr lang="fr-BE" baseline="0" dirty="0"/>
              <a:t>. 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27985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Om dit op te </a:t>
            </a:r>
            <a:r>
              <a:rPr lang="fr-BE" dirty="0" err="1"/>
              <a:t>lossen</a:t>
            </a:r>
            <a:r>
              <a:rPr lang="fr-BE" baseline="0" dirty="0"/>
              <a:t> </a:t>
            </a:r>
            <a:r>
              <a:rPr lang="fr-BE" baseline="0" dirty="0" err="1"/>
              <a:t>bevat</a:t>
            </a:r>
            <a:r>
              <a:rPr lang="fr-BE" baseline="0" dirty="0"/>
              <a:t> het </a:t>
            </a:r>
            <a:r>
              <a:rPr lang="fr-BE" baseline="0" dirty="0" err="1"/>
              <a:t>relationeel</a:t>
            </a:r>
            <a:r>
              <a:rPr lang="fr-BE" baseline="0" dirty="0"/>
              <a:t> model het concept van </a:t>
            </a:r>
            <a:r>
              <a:rPr lang="fr-BE" baseline="0" dirty="0" err="1"/>
              <a:t>vreemde</a:t>
            </a:r>
            <a:r>
              <a:rPr lang="fr-BE" baseline="0" dirty="0"/>
              <a:t> </a:t>
            </a:r>
            <a:r>
              <a:rPr lang="fr-BE" baseline="0" dirty="0" err="1"/>
              <a:t>sleutels</a:t>
            </a:r>
            <a:r>
              <a:rPr lang="fr-BE" baseline="0" dirty="0"/>
              <a:t>.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vreemde</a:t>
            </a:r>
            <a:r>
              <a:rPr lang="fr-BE" baseline="0" dirty="0"/>
              <a:t> </a:t>
            </a:r>
            <a:r>
              <a:rPr lang="fr-BE" baseline="0" dirty="0" err="1"/>
              <a:t>sleutel</a:t>
            </a:r>
            <a:r>
              <a:rPr lang="fr-BE" baseline="0" dirty="0"/>
              <a:t> </a:t>
            </a:r>
            <a:r>
              <a:rPr lang="fr-BE" baseline="0" dirty="0" err="1"/>
              <a:t>bestaat</a:t>
            </a:r>
            <a:r>
              <a:rPr lang="fr-BE" baseline="0" dirty="0"/>
              <a:t> </a:t>
            </a:r>
            <a:r>
              <a:rPr lang="fr-BE" baseline="0" dirty="0" err="1"/>
              <a:t>uit</a:t>
            </a:r>
            <a:r>
              <a:rPr lang="fr-BE" baseline="0" dirty="0"/>
              <a:t>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verzameling</a:t>
            </a:r>
            <a:r>
              <a:rPr lang="fr-BE" baseline="0" dirty="0"/>
              <a:t> van </a:t>
            </a:r>
            <a:r>
              <a:rPr lang="fr-BE" baseline="0" dirty="0" err="1"/>
              <a:t>attributen</a:t>
            </a:r>
            <a:r>
              <a:rPr lang="fr-BE" baseline="0" dirty="0"/>
              <a:t> die </a:t>
            </a:r>
            <a:r>
              <a:rPr lang="fr-BE" baseline="0" dirty="0" err="1"/>
              <a:t>verwijst</a:t>
            </a:r>
            <a:r>
              <a:rPr lang="fr-BE" baseline="0" dirty="0"/>
              <a:t> </a:t>
            </a:r>
            <a:r>
              <a:rPr lang="fr-BE" baseline="0" dirty="0" err="1"/>
              <a:t>naar</a:t>
            </a:r>
            <a:r>
              <a:rPr lang="fr-BE" baseline="0" dirty="0"/>
              <a:t>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kandidaatsleutel</a:t>
            </a:r>
            <a:r>
              <a:rPr lang="en-BE" baseline="0" dirty="0"/>
              <a:t> (unieke combinatie attributen)</a:t>
            </a:r>
            <a:r>
              <a:rPr lang="fr-BE" baseline="0" dirty="0"/>
              <a:t> in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andere</a:t>
            </a:r>
            <a:r>
              <a:rPr lang="fr-BE" baseline="0" dirty="0"/>
              <a:t> of </a:t>
            </a:r>
            <a:r>
              <a:rPr lang="fr-BE" baseline="0" dirty="0" err="1"/>
              <a:t>dezelfde</a:t>
            </a:r>
            <a:r>
              <a:rPr lang="fr-BE" baseline="0" dirty="0"/>
              <a:t> </a:t>
            </a:r>
            <a:r>
              <a:rPr lang="en-BE" baseline="0" dirty="0"/>
              <a:t>basis</a:t>
            </a:r>
            <a:r>
              <a:rPr lang="fr-BE" baseline="0" dirty="0" err="1"/>
              <a:t>relatie</a:t>
            </a:r>
            <a:r>
              <a:rPr lang="fr-BE" baseline="0" dirty="0"/>
              <a:t>, </a:t>
            </a:r>
            <a:r>
              <a:rPr lang="fr-BE" baseline="0" dirty="0" err="1"/>
              <a:t>waarbij</a:t>
            </a:r>
            <a:r>
              <a:rPr lang="fr-BE" baseline="0" dirty="0"/>
              <a:t> er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één</a:t>
            </a:r>
            <a:r>
              <a:rPr lang="fr-BE" baseline="0" dirty="0"/>
              <a:t>-op-</a:t>
            </a:r>
            <a:r>
              <a:rPr lang="fr-BE" baseline="0" dirty="0" err="1"/>
              <a:t>één</a:t>
            </a:r>
            <a:r>
              <a:rPr lang="fr-BE" baseline="0" dirty="0"/>
              <a:t> </a:t>
            </a:r>
            <a:r>
              <a:rPr lang="fr-BE" baseline="0" dirty="0" err="1"/>
              <a:t>correspondentie</a:t>
            </a:r>
            <a:r>
              <a:rPr lang="fr-BE" baseline="0" dirty="0"/>
              <a:t> </a:t>
            </a:r>
            <a:r>
              <a:rPr lang="fr-BE" baseline="0" dirty="0" err="1"/>
              <a:t>tussen</a:t>
            </a:r>
            <a:r>
              <a:rPr lang="fr-BE" baseline="0" dirty="0"/>
              <a:t> </a:t>
            </a:r>
            <a:r>
              <a:rPr lang="fr-BE" baseline="0" dirty="0" err="1"/>
              <a:t>beide</a:t>
            </a:r>
            <a:r>
              <a:rPr lang="fr-BE" baseline="0" dirty="0"/>
              <a:t> </a:t>
            </a:r>
            <a:r>
              <a:rPr lang="fr-BE" baseline="0" dirty="0" err="1"/>
              <a:t>verzamelingen</a:t>
            </a:r>
            <a:r>
              <a:rPr lang="fr-BE" baseline="0" dirty="0"/>
              <a:t> kan </a:t>
            </a:r>
            <a:r>
              <a:rPr lang="fr-BE" baseline="0" dirty="0" err="1"/>
              <a:t>worden</a:t>
            </a:r>
            <a:r>
              <a:rPr lang="fr-BE" baseline="0" dirty="0"/>
              <a:t> </a:t>
            </a:r>
            <a:r>
              <a:rPr lang="fr-BE" baseline="0" dirty="0" err="1"/>
              <a:t>gelegd</a:t>
            </a:r>
            <a:endParaRPr lang="fr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7102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/>
              <a:t>Ook</a:t>
            </a:r>
            <a:r>
              <a:rPr lang="fr-BE" baseline="0" dirty="0"/>
              <a:t> al </a:t>
            </a:r>
            <a:r>
              <a:rPr lang="fr-BE" baseline="0" dirty="0" err="1"/>
              <a:t>hebben</a:t>
            </a:r>
            <a:r>
              <a:rPr lang="fr-BE" baseline="0" dirty="0"/>
              <a:t> </a:t>
            </a:r>
            <a:r>
              <a:rPr lang="fr-BE" baseline="0" dirty="0" err="1"/>
              <a:t>we</a:t>
            </a:r>
            <a:r>
              <a:rPr lang="fr-BE" baseline="0" dirty="0"/>
              <a:t> in </a:t>
            </a:r>
            <a:r>
              <a:rPr lang="fr-BE" baseline="0" dirty="0" err="1"/>
              <a:t>beide</a:t>
            </a:r>
            <a:r>
              <a:rPr lang="fr-BE" baseline="0" dirty="0"/>
              <a:t> </a:t>
            </a:r>
            <a:r>
              <a:rPr lang="fr-BE" baseline="0" dirty="0" err="1"/>
              <a:t>opties</a:t>
            </a:r>
            <a:r>
              <a:rPr lang="fr-BE" baseline="0" dirty="0"/>
              <a:t>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attribuut</a:t>
            </a:r>
            <a:r>
              <a:rPr lang="fr-BE" baseline="0" dirty="0"/>
              <a:t> </a:t>
            </a:r>
            <a:r>
              <a:rPr lang="fr-BE" baseline="0" dirty="0" err="1"/>
              <a:t>toegevoegd</a:t>
            </a:r>
            <a:r>
              <a:rPr lang="fr-BE" baseline="0" dirty="0"/>
              <a:t> </a:t>
            </a:r>
            <a:r>
              <a:rPr lang="fr-BE" baseline="0" dirty="0" err="1"/>
              <a:t>aan</a:t>
            </a:r>
            <a:r>
              <a:rPr lang="fr-BE" baseline="0" dirty="0"/>
              <a:t>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tabel</a:t>
            </a:r>
            <a:r>
              <a:rPr lang="en-BE" baseline="0" dirty="0"/>
              <a:t> dat</a:t>
            </a:r>
            <a:r>
              <a:rPr lang="fr-BE" baseline="0" dirty="0"/>
              <a:t> </a:t>
            </a:r>
            <a:r>
              <a:rPr lang="fr-BE" baseline="0" dirty="0" err="1"/>
              <a:t>verwijst</a:t>
            </a:r>
            <a:r>
              <a:rPr lang="fr-BE" baseline="0" dirty="0"/>
              <a:t> </a:t>
            </a:r>
            <a:r>
              <a:rPr lang="fr-BE" baseline="0" dirty="0" err="1"/>
              <a:t>naar</a:t>
            </a:r>
            <a:r>
              <a:rPr lang="fr-BE" baseline="0" dirty="0"/>
              <a:t>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attribuut</a:t>
            </a:r>
            <a:r>
              <a:rPr lang="fr-BE" baseline="0" dirty="0"/>
              <a:t> </a:t>
            </a:r>
            <a:r>
              <a:rPr lang="fr-BE" baseline="0" dirty="0" err="1"/>
              <a:t>uit</a:t>
            </a:r>
            <a:r>
              <a:rPr lang="fr-BE" baseline="0" dirty="0"/>
              <a:t>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andere</a:t>
            </a:r>
            <a:r>
              <a:rPr lang="fr-BE" baseline="0" dirty="0"/>
              <a:t> </a:t>
            </a:r>
            <a:r>
              <a:rPr lang="fr-BE" baseline="0" dirty="0" err="1"/>
              <a:t>tabel</a:t>
            </a:r>
            <a:r>
              <a:rPr lang="fr-BE" baseline="0" dirty="0"/>
              <a:t>, op dit moment </a:t>
            </a:r>
            <a:r>
              <a:rPr lang="fr-BE" baseline="0" dirty="0" err="1"/>
              <a:t>is</a:t>
            </a:r>
            <a:r>
              <a:rPr lang="fr-BE" baseline="0" dirty="0"/>
              <a:t> </a:t>
            </a:r>
            <a:r>
              <a:rPr lang="fr-BE" baseline="0" dirty="0" err="1"/>
              <a:t>nergens</a:t>
            </a:r>
            <a:r>
              <a:rPr lang="fr-BE" baseline="0" dirty="0"/>
              <a:t> </a:t>
            </a:r>
            <a:r>
              <a:rPr lang="fr-BE" baseline="0" dirty="0" err="1"/>
              <a:t>opgegeven</a:t>
            </a:r>
            <a:r>
              <a:rPr lang="fr-BE" baseline="0" dirty="0"/>
              <a:t> </a:t>
            </a:r>
            <a:r>
              <a:rPr lang="fr-BE" baseline="0" dirty="0" err="1"/>
              <a:t>dat</a:t>
            </a:r>
            <a:r>
              <a:rPr lang="fr-BE" baseline="0" dirty="0"/>
              <a:t> het </a:t>
            </a:r>
            <a:r>
              <a:rPr lang="fr-BE" baseline="0" dirty="0" err="1"/>
              <a:t>ook</a:t>
            </a:r>
            <a:r>
              <a:rPr lang="fr-BE" baseline="0" dirty="0"/>
              <a:t> </a:t>
            </a:r>
            <a:r>
              <a:rPr lang="fr-BE" baseline="0" dirty="0" err="1"/>
              <a:t>effectief</a:t>
            </a:r>
            <a:r>
              <a:rPr lang="fr-BE" baseline="0" dirty="0"/>
              <a:t> over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verwijzing</a:t>
            </a:r>
            <a:r>
              <a:rPr lang="fr-BE" baseline="0" dirty="0"/>
              <a:t> </a:t>
            </a:r>
            <a:r>
              <a:rPr lang="fr-BE" baseline="0" dirty="0" err="1"/>
              <a:t>naar</a:t>
            </a:r>
            <a:r>
              <a:rPr lang="fr-BE" baseline="0" dirty="0"/>
              <a:t>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ander</a:t>
            </a:r>
            <a:r>
              <a:rPr lang="fr-BE" baseline="0" dirty="0"/>
              <a:t> </a:t>
            </a:r>
            <a:r>
              <a:rPr lang="fr-BE" baseline="0" dirty="0" err="1"/>
              <a:t>attribuut</a:t>
            </a:r>
            <a:r>
              <a:rPr lang="fr-BE" baseline="0" dirty="0"/>
              <a:t> </a:t>
            </a:r>
            <a:r>
              <a:rPr lang="fr-BE" baseline="0" dirty="0" err="1"/>
              <a:t>gaat</a:t>
            </a:r>
            <a:r>
              <a:rPr lang="fr-BE" baseline="0" dirty="0"/>
              <a:t>. </a:t>
            </a:r>
            <a:r>
              <a:rPr lang="fr-BE" baseline="0" dirty="0" err="1"/>
              <a:t>Daardoor</a:t>
            </a:r>
            <a:r>
              <a:rPr lang="fr-BE" baseline="0" dirty="0"/>
              <a:t> </a:t>
            </a:r>
            <a:r>
              <a:rPr lang="fr-BE" baseline="0" dirty="0" err="1"/>
              <a:t>is</a:t>
            </a:r>
            <a:r>
              <a:rPr lang="fr-BE" baseline="0" dirty="0"/>
              <a:t> het </a:t>
            </a:r>
            <a:r>
              <a:rPr lang="fr-BE" baseline="0" dirty="0" err="1"/>
              <a:t>mogelijk</a:t>
            </a:r>
            <a:r>
              <a:rPr lang="fr-BE" baseline="0" dirty="0"/>
              <a:t> om in </a:t>
            </a:r>
            <a:r>
              <a:rPr lang="fr-BE" baseline="0" dirty="0" err="1"/>
              <a:t>bijvoorbeeld</a:t>
            </a:r>
            <a:r>
              <a:rPr lang="fr-BE" baseline="0" dirty="0"/>
              <a:t> het </a:t>
            </a:r>
            <a:r>
              <a:rPr lang="fr-BE" baseline="0" dirty="0" err="1"/>
              <a:t>attribuut</a:t>
            </a:r>
            <a:r>
              <a:rPr lang="fr-BE" baseline="0" dirty="0"/>
              <a:t> « </a:t>
            </a:r>
            <a:r>
              <a:rPr lang="fr-BE" baseline="0" dirty="0" err="1"/>
              <a:t>Leider</a:t>
            </a:r>
            <a:r>
              <a:rPr lang="fr-BE" baseline="0" dirty="0"/>
              <a:t> » </a:t>
            </a:r>
            <a:r>
              <a:rPr lang="fr-BE" baseline="0" dirty="0" err="1"/>
              <a:t>foutieve</a:t>
            </a:r>
            <a:r>
              <a:rPr lang="fr-BE" baseline="0" dirty="0"/>
              <a:t> </a:t>
            </a:r>
            <a:r>
              <a:rPr lang="fr-BE" baseline="0" dirty="0" err="1"/>
              <a:t>waarden</a:t>
            </a:r>
            <a:r>
              <a:rPr lang="fr-BE" baseline="0" dirty="0"/>
              <a:t> in te </a:t>
            </a:r>
            <a:r>
              <a:rPr lang="fr-BE" baseline="0" dirty="0" err="1"/>
              <a:t>geven</a:t>
            </a:r>
            <a:r>
              <a:rPr lang="fr-BE" baseline="0" dirty="0"/>
              <a:t>, </a:t>
            </a:r>
            <a:r>
              <a:rPr lang="fr-BE" baseline="0" dirty="0" err="1"/>
              <a:t>zoals</a:t>
            </a:r>
            <a:r>
              <a:rPr lang="fr-BE" baseline="0" dirty="0"/>
              <a:t> </a:t>
            </a:r>
            <a:r>
              <a:rPr lang="fr-BE" baseline="0" dirty="0" err="1"/>
              <a:t>waarden</a:t>
            </a:r>
            <a:r>
              <a:rPr lang="fr-BE" baseline="0" dirty="0"/>
              <a:t> die </a:t>
            </a:r>
            <a:r>
              <a:rPr lang="fr-BE" baseline="0" dirty="0" err="1"/>
              <a:t>eigenlijk</a:t>
            </a:r>
            <a:r>
              <a:rPr lang="fr-BE" baseline="0" dirty="0"/>
              <a:t> </a:t>
            </a:r>
            <a:r>
              <a:rPr lang="fr-BE" baseline="0" dirty="0" err="1"/>
              <a:t>helemaal</a:t>
            </a:r>
            <a:r>
              <a:rPr lang="fr-BE" baseline="0" dirty="0"/>
              <a:t> niet </a:t>
            </a:r>
            <a:r>
              <a:rPr lang="fr-BE" baseline="0" dirty="0" err="1"/>
              <a:t>voorkomen</a:t>
            </a:r>
            <a:r>
              <a:rPr lang="fr-BE" baseline="0" dirty="0"/>
              <a:t> in de </a:t>
            </a:r>
            <a:r>
              <a:rPr lang="fr-BE" baseline="0" dirty="0" err="1"/>
              <a:t>verzameling</a:t>
            </a:r>
            <a:r>
              <a:rPr lang="fr-BE" baseline="0" dirty="0"/>
              <a:t> </a:t>
            </a:r>
            <a:r>
              <a:rPr lang="fr-BE" baseline="0" dirty="0" err="1"/>
              <a:t>attribuutwaarden</a:t>
            </a:r>
            <a:r>
              <a:rPr lang="fr-BE" baseline="0" dirty="0"/>
              <a:t> van het </a:t>
            </a:r>
            <a:r>
              <a:rPr lang="fr-BE" baseline="0" dirty="0" err="1"/>
              <a:t>gerefereerde</a:t>
            </a:r>
            <a:r>
              <a:rPr lang="fr-BE" baseline="0" dirty="0"/>
              <a:t> </a:t>
            </a:r>
            <a:r>
              <a:rPr lang="fr-BE" baseline="0" dirty="0" err="1"/>
              <a:t>attribuut</a:t>
            </a:r>
            <a:r>
              <a:rPr lang="fr-BE" baseline="0" dirty="0"/>
              <a:t>. </a:t>
            </a:r>
            <a:r>
              <a:rPr lang="fr-BE" dirty="0"/>
              <a:t>Dit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echter</a:t>
            </a:r>
            <a:r>
              <a:rPr lang="fr-BE" dirty="0"/>
              <a:t> </a:t>
            </a:r>
            <a:r>
              <a:rPr lang="fr-BE" dirty="0" err="1"/>
              <a:t>helemaal</a:t>
            </a:r>
            <a:r>
              <a:rPr lang="fr-BE" baseline="0" dirty="0"/>
              <a:t> niet </a:t>
            </a:r>
            <a:r>
              <a:rPr lang="fr-BE" baseline="0" dirty="0" err="1"/>
              <a:t>gewenst</a:t>
            </a:r>
            <a:r>
              <a:rPr lang="fr-BE" baseline="0" dirty="0"/>
              <a:t>, </a:t>
            </a:r>
            <a:r>
              <a:rPr lang="fr-BE" baseline="0" dirty="0" err="1"/>
              <a:t>aangezien</a:t>
            </a:r>
            <a:r>
              <a:rPr lang="fr-BE" baseline="0" dirty="0"/>
              <a:t> dit </a:t>
            </a:r>
            <a:r>
              <a:rPr lang="fr-BE" baseline="0" dirty="0" err="1"/>
              <a:t>tot</a:t>
            </a:r>
            <a:r>
              <a:rPr lang="fr-BE" baseline="0" dirty="0"/>
              <a:t> </a:t>
            </a:r>
            <a:r>
              <a:rPr lang="fr-BE" baseline="0" dirty="0" err="1"/>
              <a:t>foutieve</a:t>
            </a:r>
            <a:r>
              <a:rPr lang="fr-BE" baseline="0" dirty="0"/>
              <a:t> </a:t>
            </a:r>
            <a:r>
              <a:rPr lang="fr-BE" baseline="0" dirty="0" err="1"/>
              <a:t>informatie</a:t>
            </a:r>
            <a:r>
              <a:rPr lang="fr-BE" baseline="0" dirty="0"/>
              <a:t> </a:t>
            </a:r>
            <a:r>
              <a:rPr lang="fr-BE" baseline="0" dirty="0" err="1"/>
              <a:t>leidt</a:t>
            </a:r>
            <a:r>
              <a:rPr lang="fr-BE" baseline="0" dirty="0"/>
              <a:t> die </a:t>
            </a:r>
            <a:r>
              <a:rPr lang="fr-BE" baseline="0" dirty="0" err="1"/>
              <a:t>opgeslagen</a:t>
            </a:r>
            <a:r>
              <a:rPr lang="fr-BE" baseline="0" dirty="0"/>
              <a:t> </a:t>
            </a:r>
            <a:r>
              <a:rPr lang="fr-BE" baseline="0" dirty="0" err="1"/>
              <a:t>wordt</a:t>
            </a:r>
            <a:r>
              <a:rPr lang="fr-BE" baseline="0" dirty="0"/>
              <a:t>. 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79198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/>
              <a:t>Merk</a:t>
            </a:r>
            <a:r>
              <a:rPr lang="fr-BE" dirty="0"/>
              <a:t> </a:t>
            </a:r>
            <a:r>
              <a:rPr lang="fr-BE" dirty="0" err="1"/>
              <a:t>tot</a:t>
            </a:r>
            <a:r>
              <a:rPr lang="fr-BE" dirty="0"/>
              <a:t> slot op </a:t>
            </a:r>
            <a:r>
              <a:rPr lang="fr-BE" dirty="0" err="1"/>
              <a:t>dat</a:t>
            </a:r>
            <a:r>
              <a:rPr lang="fr-BE" dirty="0"/>
              <a:t> </a:t>
            </a:r>
            <a:r>
              <a:rPr lang="fr-BE" dirty="0" err="1"/>
              <a:t>bij</a:t>
            </a:r>
            <a:r>
              <a:rPr lang="fr-BE" dirty="0"/>
              <a:t> </a:t>
            </a:r>
            <a:r>
              <a:rPr lang="fr-BE" dirty="0" err="1"/>
              <a:t>beide</a:t>
            </a:r>
            <a:r>
              <a:rPr lang="fr-BE" dirty="0"/>
              <a:t> </a:t>
            </a:r>
            <a:r>
              <a:rPr lang="fr-BE" dirty="0" err="1"/>
              <a:t>opties</a:t>
            </a:r>
            <a:r>
              <a:rPr lang="fr-BE" dirty="0"/>
              <a:t> op dit moment </a:t>
            </a:r>
            <a:r>
              <a:rPr lang="fr-BE" dirty="0" err="1"/>
              <a:t>meerdere</a:t>
            </a:r>
            <a:r>
              <a:rPr lang="fr-BE" dirty="0"/>
              <a:t> </a:t>
            </a:r>
            <a:r>
              <a:rPr lang="fr-BE" dirty="0" err="1"/>
              <a:t>groepen</a:t>
            </a:r>
            <a:r>
              <a:rPr lang="fr-BE" dirty="0"/>
              <a:t> </a:t>
            </a:r>
            <a:r>
              <a:rPr lang="fr-BE" dirty="0" err="1"/>
              <a:t>dezelfde</a:t>
            </a:r>
            <a:r>
              <a:rPr lang="fr-BE" dirty="0"/>
              <a:t> </a:t>
            </a:r>
            <a:r>
              <a:rPr lang="fr-BE" dirty="0" err="1"/>
              <a:t>leider</a:t>
            </a:r>
            <a:r>
              <a:rPr lang="fr-BE" dirty="0"/>
              <a:t> </a:t>
            </a:r>
            <a:r>
              <a:rPr lang="fr-BE" dirty="0" err="1"/>
              <a:t>kunnen</a:t>
            </a:r>
            <a:r>
              <a:rPr lang="fr-BE" dirty="0"/>
              <a:t> </a:t>
            </a:r>
            <a:r>
              <a:rPr lang="fr-BE" dirty="0" err="1"/>
              <a:t>hebben</a:t>
            </a:r>
            <a:r>
              <a:rPr lang="fr-BE" dirty="0"/>
              <a:t>, en </a:t>
            </a:r>
            <a:r>
              <a:rPr lang="fr-BE" dirty="0" err="1"/>
              <a:t>dat</a:t>
            </a:r>
            <a:r>
              <a:rPr lang="fr-BE" dirty="0"/>
              <a:t> </a:t>
            </a:r>
            <a:r>
              <a:rPr lang="fr-BE" dirty="0" err="1"/>
              <a:t>omgekeerd</a:t>
            </a:r>
            <a:r>
              <a:rPr lang="fr-BE" dirty="0"/>
              <a:t> </a:t>
            </a:r>
            <a:r>
              <a:rPr lang="fr-BE" dirty="0" err="1"/>
              <a:t>dezelfde</a:t>
            </a:r>
            <a:r>
              <a:rPr lang="fr-BE" baseline="0" dirty="0"/>
              <a:t> </a:t>
            </a:r>
            <a:r>
              <a:rPr lang="fr-BE" baseline="0" dirty="0" err="1"/>
              <a:t>groep</a:t>
            </a:r>
            <a:r>
              <a:rPr lang="fr-BE" baseline="0" dirty="0"/>
              <a:t> </a:t>
            </a:r>
            <a:r>
              <a:rPr lang="fr-BE" baseline="0" dirty="0" err="1"/>
              <a:t>meerdere</a:t>
            </a:r>
            <a:r>
              <a:rPr lang="fr-BE" baseline="0" dirty="0"/>
              <a:t> </a:t>
            </a:r>
            <a:r>
              <a:rPr lang="fr-BE" baseline="0" dirty="0" err="1"/>
              <a:t>leiders</a:t>
            </a:r>
            <a:r>
              <a:rPr lang="fr-BE" baseline="0" dirty="0"/>
              <a:t> zou </a:t>
            </a:r>
            <a:r>
              <a:rPr lang="fr-BE" baseline="0" dirty="0" err="1"/>
              <a:t>kun</a:t>
            </a:r>
            <a:r>
              <a:rPr lang="en-BE" baseline="0" dirty="0"/>
              <a:t>ne</a:t>
            </a:r>
            <a:r>
              <a:rPr lang="fr-BE" baseline="0" dirty="0"/>
              <a:t>n </a:t>
            </a:r>
            <a:r>
              <a:rPr lang="fr-BE" baseline="0" dirty="0" err="1"/>
              <a:t>hebben</a:t>
            </a:r>
            <a:r>
              <a:rPr lang="fr-BE" baseline="0" dirty="0"/>
              <a:t>. Dit </a:t>
            </a:r>
            <a:r>
              <a:rPr lang="fr-BE" baseline="0" dirty="0" err="1"/>
              <a:t>is</a:t>
            </a:r>
            <a:r>
              <a:rPr lang="fr-BE" baseline="0" dirty="0"/>
              <a:t> </a:t>
            </a:r>
            <a:r>
              <a:rPr lang="fr-BE" baseline="0" dirty="0" err="1"/>
              <a:t>echter</a:t>
            </a:r>
            <a:r>
              <a:rPr lang="fr-BE" baseline="0" dirty="0"/>
              <a:t> niet </a:t>
            </a:r>
            <a:r>
              <a:rPr lang="fr-BE" baseline="0" dirty="0" err="1"/>
              <a:t>compatibel</a:t>
            </a:r>
            <a:r>
              <a:rPr lang="fr-BE" baseline="0" dirty="0"/>
              <a:t> met het </a:t>
            </a:r>
            <a:r>
              <a:rPr lang="fr-BE" baseline="0" dirty="0" err="1"/>
              <a:t>feit</a:t>
            </a:r>
            <a:r>
              <a:rPr lang="fr-BE" baseline="0" dirty="0"/>
              <a:t> </a:t>
            </a:r>
            <a:r>
              <a:rPr lang="fr-BE" baseline="0" dirty="0" err="1"/>
              <a:t>dat</a:t>
            </a:r>
            <a:r>
              <a:rPr lang="fr-BE" baseline="0" dirty="0"/>
              <a:t> het </a:t>
            </a:r>
            <a:r>
              <a:rPr lang="fr-BE" baseline="0" dirty="0" err="1"/>
              <a:t>relatietype</a:t>
            </a:r>
            <a:r>
              <a:rPr lang="fr-BE" baseline="0" dirty="0"/>
              <a:t> « </a:t>
            </a:r>
            <a:r>
              <a:rPr lang="fr-BE" baseline="0" dirty="0" err="1"/>
              <a:t>leider_van</a:t>
            </a:r>
            <a:r>
              <a:rPr lang="fr-BE" baseline="0" dirty="0"/>
              <a:t> » in het </a:t>
            </a:r>
            <a:r>
              <a:rPr lang="fr-BE" baseline="0" dirty="0" err="1"/>
              <a:t>conceptueel</a:t>
            </a:r>
            <a:r>
              <a:rPr lang="fr-BE" baseline="0" dirty="0"/>
              <a:t> </a:t>
            </a:r>
            <a:r>
              <a:rPr lang="fr-BE" baseline="0" dirty="0" err="1"/>
              <a:t>ontwerp</a:t>
            </a:r>
            <a:r>
              <a:rPr lang="fr-BE" baseline="0" dirty="0"/>
              <a:t>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één</a:t>
            </a:r>
            <a:r>
              <a:rPr lang="fr-BE" baseline="0" dirty="0"/>
              <a:t>-op-</a:t>
            </a:r>
            <a:r>
              <a:rPr lang="fr-BE" baseline="0" dirty="0" err="1"/>
              <a:t>één</a:t>
            </a:r>
            <a:r>
              <a:rPr lang="fr-BE" baseline="0" dirty="0"/>
              <a:t>-</a:t>
            </a:r>
            <a:r>
              <a:rPr lang="fr-BE" baseline="0" dirty="0" err="1"/>
              <a:t>relatietype</a:t>
            </a:r>
            <a:r>
              <a:rPr lang="fr-BE" baseline="0" dirty="0"/>
              <a:t> </a:t>
            </a:r>
            <a:r>
              <a:rPr lang="fr-BE" baseline="0" dirty="0" err="1"/>
              <a:t>is</a:t>
            </a:r>
            <a:r>
              <a:rPr lang="fr-BE" baseline="0" dirty="0"/>
              <a:t>. </a:t>
            </a:r>
            <a:r>
              <a:rPr lang="fr-BE" baseline="0" dirty="0" err="1"/>
              <a:t>Bijgevolg</a:t>
            </a:r>
            <a:r>
              <a:rPr lang="fr-BE" baseline="0" dirty="0"/>
              <a:t> </a:t>
            </a:r>
            <a:r>
              <a:rPr lang="fr-BE" baseline="0" dirty="0" err="1"/>
              <a:t>moet</a:t>
            </a:r>
            <a:r>
              <a:rPr lang="fr-BE" baseline="0" dirty="0"/>
              <a:t> het </a:t>
            </a:r>
            <a:r>
              <a:rPr lang="fr-BE" baseline="0" dirty="0" err="1"/>
              <a:t>uniek</a:t>
            </a:r>
            <a:r>
              <a:rPr lang="fr-BE" baseline="0" dirty="0"/>
              <a:t> </a:t>
            </a:r>
            <a:r>
              <a:rPr lang="fr-BE" baseline="0" dirty="0" err="1"/>
              <a:t>voorkomen</a:t>
            </a:r>
            <a:r>
              <a:rPr lang="fr-BE" baseline="0" dirty="0"/>
              <a:t> van </a:t>
            </a:r>
            <a:r>
              <a:rPr lang="fr-BE" baseline="0" dirty="0" err="1"/>
              <a:t>waarden</a:t>
            </a:r>
            <a:r>
              <a:rPr lang="fr-BE" baseline="0" dirty="0"/>
              <a:t> van het </a:t>
            </a:r>
            <a:r>
              <a:rPr lang="fr-BE" baseline="0" dirty="0" err="1"/>
              <a:t>attribuut</a:t>
            </a:r>
            <a:r>
              <a:rPr lang="fr-BE" baseline="0" dirty="0"/>
              <a:t> </a:t>
            </a:r>
            <a:r>
              <a:rPr lang="fr-BE" baseline="0" dirty="0" err="1"/>
              <a:t>leider_van</a:t>
            </a:r>
            <a:r>
              <a:rPr lang="fr-BE" baseline="0" dirty="0"/>
              <a:t> (</a:t>
            </a:r>
            <a:r>
              <a:rPr lang="fr-BE" baseline="0" dirty="0" err="1"/>
              <a:t>optie</a:t>
            </a:r>
            <a:r>
              <a:rPr lang="fr-BE" baseline="0" dirty="0"/>
              <a:t> 1) of van </a:t>
            </a:r>
            <a:r>
              <a:rPr lang="fr-BE" baseline="0" dirty="0" err="1"/>
              <a:t>attribuut</a:t>
            </a:r>
            <a:r>
              <a:rPr lang="fr-BE" baseline="0" dirty="0"/>
              <a:t> </a:t>
            </a:r>
            <a:r>
              <a:rPr lang="fr-BE" baseline="0" dirty="0" err="1"/>
              <a:t>leider</a:t>
            </a:r>
            <a:r>
              <a:rPr lang="fr-BE" baseline="0" dirty="0"/>
              <a:t> (</a:t>
            </a:r>
            <a:r>
              <a:rPr lang="fr-BE" baseline="0" dirty="0" err="1"/>
              <a:t>optie</a:t>
            </a:r>
            <a:r>
              <a:rPr lang="fr-BE" baseline="0" dirty="0"/>
              <a:t> 2) </a:t>
            </a:r>
            <a:r>
              <a:rPr lang="fr-BE" baseline="0" dirty="0" err="1"/>
              <a:t>expliciet</a:t>
            </a:r>
            <a:r>
              <a:rPr lang="fr-BE" baseline="0" dirty="0"/>
              <a:t> </a:t>
            </a:r>
            <a:r>
              <a:rPr lang="fr-BE" baseline="0" dirty="0" err="1"/>
              <a:t>worden</a:t>
            </a:r>
            <a:r>
              <a:rPr lang="fr-BE" baseline="0" dirty="0"/>
              <a:t> </a:t>
            </a:r>
            <a:r>
              <a:rPr lang="fr-BE" baseline="0" dirty="0" err="1"/>
              <a:t>afgedwongen</a:t>
            </a:r>
            <a:r>
              <a:rPr lang="fr-BE" baseline="0" dirty="0"/>
              <a:t>!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70410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7150-0082-4195-AE43-952BE129D72A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 – Binaire 1-1-relatietypes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509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0EFF-8A1E-4730-B318-AB2D4BE7C4B4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 – Binaire 1-1-relatietypes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804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DDA9-5502-4B8F-B362-F92640643CCD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 – Binaire 1-1-relatietypes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26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5C86-A342-4F48-8E2A-BC82B5782FB4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 – Binaire 1-1-relatietypes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036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F75F-B1C5-47AB-A47B-5EF82D64A271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 – Binaire 1-1-relatietypes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118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A577-1EB1-468A-BB76-944C1825E9F4}" type="datetime1">
              <a:rPr lang="en-US" smtClean="0"/>
              <a:t>12/31/2023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 – Binaire 1-1-relatietypes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199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F483B-86CB-4649-A69C-F8545F6A3AE7}" type="datetime1">
              <a:rPr lang="en-US" smtClean="0"/>
              <a:t>12/31/2023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 – Binaire 1-1-relatietypes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782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1307-C87E-488B-911F-9DDE7A630C01}" type="datetime1">
              <a:rPr lang="en-US" smtClean="0"/>
              <a:t>12/31/2023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 – Binaire 1-1-relatietypes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787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60F6-ADB6-4ECD-ABB5-B75390C6F66F}" type="datetime1">
              <a:rPr lang="en-US" smtClean="0"/>
              <a:t>12/31/2023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 – Binaire 1-1-relatietypes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4591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432B-82FE-4C8A-BB87-32F34E09047B}" type="datetime1">
              <a:rPr lang="en-US" smtClean="0"/>
              <a:t>12/31/2023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 – Binaire 1-1-relatietypes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0974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3113-E534-405F-82DB-A28852512C03}" type="datetime1">
              <a:rPr lang="en-US" smtClean="0"/>
              <a:t>12/31/2023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 – Binaire 1-1-relatietypes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494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9046A-16FA-457C-B90E-AB7C1B851C45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/>
              <a:t>Logisch ontwerp – Binaire 1-1-relatietypes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489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Databanken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Logisch</a:t>
            </a:r>
            <a:r>
              <a:rPr lang="en-BE" dirty="0"/>
              <a:t> ontwerp</a:t>
            </a:r>
            <a:r>
              <a:rPr lang="en-US" dirty="0"/>
              <a:t> –</a:t>
            </a:r>
            <a:r>
              <a:rPr lang="en-BE"/>
              <a:t> B</a:t>
            </a:r>
            <a:r>
              <a:rPr lang="en-US"/>
              <a:t>inaire</a:t>
            </a:r>
            <a:r>
              <a:rPr lang="en-US" dirty="0"/>
              <a:t> </a:t>
            </a:r>
            <a:r>
              <a:rPr lang="nl-BE" dirty="0"/>
              <a:t>1-1-relatietypes</a:t>
            </a:r>
            <a:endParaRPr lang="en-US" dirty="0"/>
          </a:p>
          <a:p>
            <a:r>
              <a:rPr lang="en-US" dirty="0"/>
              <a:t>   </a:t>
            </a:r>
            <a:endParaRPr lang="fr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722" y="5483591"/>
            <a:ext cx="1517459" cy="33523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6355" y="6356351"/>
            <a:ext cx="3971290" cy="365125"/>
          </a:xfrm>
        </p:spPr>
        <p:txBody>
          <a:bodyPr/>
          <a:lstStyle/>
          <a:p>
            <a:r>
              <a:rPr lang="fr-BE"/>
              <a:t>Logisch ontwerp – Binaire 1-1-relatietypes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81067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69869" y="1409267"/>
            <a:ext cx="1355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Tabel LID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39215" y="3695960"/>
            <a:ext cx="201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Tabel GROEP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891" y="656295"/>
            <a:ext cx="6966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800" b="1" dirty="0"/>
              <a:t>Probleem:</a:t>
            </a:r>
            <a:r>
              <a:rPr lang="nl-BE" sz="2800" dirty="0"/>
              <a:t> </a:t>
            </a:r>
            <a:r>
              <a:rPr lang="en-BE" sz="2800" dirty="0"/>
              <a:t>één-op-één relatietype, uniciteit?</a:t>
            </a:r>
            <a:endParaRPr lang="en-US" sz="2800" dirty="0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4DFD68D-59C3-4725-AD4D-56FDCBC78FF3}"/>
              </a:ext>
            </a:extLst>
          </p:cNvPr>
          <p:cNvGraphicFramePr>
            <a:graphicFrameLocks noGrp="1"/>
          </p:cNvGraphicFramePr>
          <p:nvPr/>
        </p:nvGraphicFramePr>
        <p:xfrm>
          <a:off x="321334" y="1870932"/>
          <a:ext cx="8490439" cy="14651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1931">
                  <a:extLst>
                    <a:ext uri="{9D8B030D-6E8A-4147-A177-3AD203B41FA5}">
                      <a16:colId xmlns:a16="http://schemas.microsoft.com/office/drawing/2014/main" val="346016393"/>
                    </a:ext>
                  </a:extLst>
                </a:gridCol>
                <a:gridCol w="1100563">
                  <a:extLst>
                    <a:ext uri="{9D8B030D-6E8A-4147-A177-3AD203B41FA5}">
                      <a16:colId xmlns:a16="http://schemas.microsoft.com/office/drawing/2014/main" val="2839663087"/>
                    </a:ext>
                  </a:extLst>
                </a:gridCol>
                <a:gridCol w="838780">
                  <a:extLst>
                    <a:ext uri="{9D8B030D-6E8A-4147-A177-3AD203B41FA5}">
                      <a16:colId xmlns:a16="http://schemas.microsoft.com/office/drawing/2014/main" val="414484417"/>
                    </a:ext>
                  </a:extLst>
                </a:gridCol>
                <a:gridCol w="964682">
                  <a:extLst>
                    <a:ext uri="{9D8B030D-6E8A-4147-A177-3AD203B41FA5}">
                      <a16:colId xmlns:a16="http://schemas.microsoft.com/office/drawing/2014/main" val="2256196261"/>
                    </a:ext>
                  </a:extLst>
                </a:gridCol>
                <a:gridCol w="1462407">
                  <a:extLst>
                    <a:ext uri="{9D8B030D-6E8A-4147-A177-3AD203B41FA5}">
                      <a16:colId xmlns:a16="http://schemas.microsoft.com/office/drawing/2014/main" val="1771999658"/>
                    </a:ext>
                  </a:extLst>
                </a:gridCol>
                <a:gridCol w="888709">
                  <a:extLst>
                    <a:ext uri="{9D8B030D-6E8A-4147-A177-3AD203B41FA5}">
                      <a16:colId xmlns:a16="http://schemas.microsoft.com/office/drawing/2014/main" val="906653992"/>
                    </a:ext>
                  </a:extLst>
                </a:gridCol>
                <a:gridCol w="1009285">
                  <a:extLst>
                    <a:ext uri="{9D8B030D-6E8A-4147-A177-3AD203B41FA5}">
                      <a16:colId xmlns:a16="http://schemas.microsoft.com/office/drawing/2014/main" val="4033252718"/>
                    </a:ext>
                  </a:extLst>
                </a:gridCol>
                <a:gridCol w="1084082">
                  <a:extLst>
                    <a:ext uri="{9D8B030D-6E8A-4147-A177-3AD203B41FA5}">
                      <a16:colId xmlns:a16="http://schemas.microsoft.com/office/drawing/2014/main" val="1826002115"/>
                    </a:ext>
                  </a:extLst>
                </a:gridCol>
              </a:tblGrid>
              <a:tr h="49035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l</a:t>
                      </a:r>
                      <a:r>
                        <a:rPr lang="nl-BE" dirty="0" err="1"/>
                        <a:t>id</a:t>
                      </a:r>
                      <a:endParaRPr lang="en-BE" dirty="0"/>
                    </a:p>
                    <a:p>
                      <a:pPr lvl="0" algn="l">
                        <a:buNone/>
                      </a:pPr>
                      <a:r>
                        <a:rPr lang="nl-BE" dirty="0"/>
                        <a:t>nummer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g</a:t>
                      </a:r>
                      <a:r>
                        <a:rPr lang="en-US" dirty="0" err="1"/>
                        <a:t>eslacht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v</a:t>
                      </a:r>
                      <a:r>
                        <a:rPr lang="en-US" dirty="0" err="1"/>
                        <a:t>oor</a:t>
                      </a:r>
                      <a:endParaRPr lang="en-BE" dirty="0"/>
                    </a:p>
                    <a:p>
                      <a:pPr lvl="0" algn="l">
                        <a:buNone/>
                      </a:pPr>
                      <a:r>
                        <a:rPr lang="en-US" dirty="0" err="1"/>
                        <a:t>naam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f</a:t>
                      </a:r>
                      <a:r>
                        <a:rPr lang="en-US" dirty="0" err="1"/>
                        <a:t>amilie</a:t>
                      </a:r>
                      <a:endParaRPr lang="en-BE" dirty="0"/>
                    </a:p>
                    <a:p>
                      <a:pPr lvl="0" algn="l">
                        <a:buNone/>
                      </a:pPr>
                      <a:r>
                        <a:rPr lang="en-US" dirty="0" err="1"/>
                        <a:t>naam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g</a:t>
                      </a:r>
                      <a:r>
                        <a:rPr lang="nl-BE" dirty="0" err="1"/>
                        <a:t>eboorte</a:t>
                      </a:r>
                      <a:endParaRPr lang="en-BE" dirty="0"/>
                    </a:p>
                    <a:p>
                      <a:pPr lvl="0" algn="l">
                        <a:buNone/>
                      </a:pPr>
                      <a:r>
                        <a:rPr lang="nl-BE" dirty="0"/>
                        <a:t>datum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s</a:t>
                      </a:r>
                      <a:r>
                        <a:rPr lang="nl-BE" dirty="0" err="1"/>
                        <a:t>traat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n</a:t>
                      </a:r>
                      <a:r>
                        <a:rPr lang="nl-BE" dirty="0" err="1"/>
                        <a:t>ummer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p</a:t>
                      </a:r>
                      <a:r>
                        <a:rPr lang="nl-BE" dirty="0" err="1"/>
                        <a:t>ost</a:t>
                      </a:r>
                      <a:r>
                        <a:rPr lang="en-BE" dirty="0"/>
                        <a:t>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541135"/>
                  </a:ext>
                </a:extLst>
              </a:tr>
              <a:tr h="4592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10346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/>
                        <a:t>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Guy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28/10/1970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/>
                        <a:t>Graslei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/>
                        <a:t>9000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84518"/>
                  </a:ext>
                </a:extLst>
              </a:tr>
              <a:tr h="29708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42794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34DFD68D-59C3-4725-AD4D-56FDCBC78FF3}"/>
              </a:ext>
            </a:extLst>
          </p:cNvPr>
          <p:cNvGraphicFramePr>
            <a:graphicFrameLocks noGrp="1"/>
          </p:cNvGraphicFramePr>
          <p:nvPr/>
        </p:nvGraphicFramePr>
        <p:xfrm>
          <a:off x="176891" y="4191667"/>
          <a:ext cx="8779326" cy="18998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00030">
                  <a:extLst>
                    <a:ext uri="{9D8B030D-6E8A-4147-A177-3AD203B41FA5}">
                      <a16:colId xmlns:a16="http://schemas.microsoft.com/office/drawing/2014/main" val="2839663087"/>
                    </a:ext>
                  </a:extLst>
                </a:gridCol>
                <a:gridCol w="2790407">
                  <a:extLst>
                    <a:ext uri="{9D8B030D-6E8A-4147-A177-3AD203B41FA5}">
                      <a16:colId xmlns:a16="http://schemas.microsoft.com/office/drawing/2014/main" val="414484417"/>
                    </a:ext>
                  </a:extLst>
                </a:gridCol>
                <a:gridCol w="2796201">
                  <a:extLst>
                    <a:ext uri="{9D8B030D-6E8A-4147-A177-3AD203B41FA5}">
                      <a16:colId xmlns:a16="http://schemas.microsoft.com/office/drawing/2014/main" val="2256196261"/>
                    </a:ext>
                  </a:extLst>
                </a:gridCol>
                <a:gridCol w="1192688">
                  <a:extLst>
                    <a:ext uri="{9D8B030D-6E8A-4147-A177-3AD203B41FA5}">
                      <a16:colId xmlns:a16="http://schemas.microsoft.com/office/drawing/2014/main" val="1775352082"/>
                    </a:ext>
                  </a:extLst>
                </a:gridCol>
              </a:tblGrid>
              <a:tr h="40890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n</a:t>
                      </a:r>
                      <a:r>
                        <a:rPr lang="nl-BE" dirty="0"/>
                        <a:t>aam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l</a:t>
                      </a:r>
                      <a:r>
                        <a:rPr lang="nl-BE" dirty="0" err="1"/>
                        <a:t>eeftijd_min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l</a:t>
                      </a:r>
                      <a:r>
                        <a:rPr lang="en-US" dirty="0" err="1"/>
                        <a:t>eeftijd_max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l</a:t>
                      </a:r>
                      <a:r>
                        <a:rPr lang="nl-BE" dirty="0"/>
                        <a:t>eider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541135"/>
                  </a:ext>
                </a:extLst>
              </a:tr>
              <a:tr h="7593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/>
                        <a:t>Welpen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>
                          <a:solidFill>
                            <a:srgbClr val="FF0000"/>
                          </a:solidFill>
                        </a:rPr>
                        <a:t>10346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84518"/>
                  </a:ext>
                </a:extLst>
              </a:tr>
              <a:tr h="3165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/>
                        <a:t>Aspiranten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dirty="0">
                          <a:solidFill>
                            <a:srgbClr val="FF0000"/>
                          </a:solidFill>
                        </a:rPr>
                        <a:t>10346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42794"/>
                  </a:ext>
                </a:extLst>
              </a:tr>
              <a:tr h="31654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08824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10</a:t>
            </a:fld>
            <a:endParaRPr lang="fr-BE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6355" y="6356351"/>
            <a:ext cx="3971290" cy="365125"/>
          </a:xfrm>
        </p:spPr>
        <p:txBody>
          <a:bodyPr/>
          <a:lstStyle/>
          <a:p>
            <a:r>
              <a:rPr lang="fr-BE"/>
              <a:t>Logisch ontwerp – Binaire 1-1-relatietypes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41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67581" y="1355358"/>
            <a:ext cx="865550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  <a:p>
            <a:r>
              <a:rPr lang="en-BE" sz="2400" b="1" dirty="0"/>
              <a:t>1. </a:t>
            </a:r>
            <a:r>
              <a:rPr lang="nl-BE" sz="2400" b="1" dirty="0"/>
              <a:t>LID </a:t>
            </a:r>
            <a:r>
              <a:rPr lang="nl-BE" sz="2200" dirty="0"/>
              <a:t>(</a:t>
            </a:r>
            <a:r>
              <a:rPr lang="nl-BE" sz="2200" dirty="0" err="1"/>
              <a:t>lidnummer:integer</a:t>
            </a:r>
            <a:r>
              <a:rPr lang="nl-BE" sz="2200" dirty="0"/>
              <a:t>, </a:t>
            </a:r>
            <a:r>
              <a:rPr lang="nl-BE" sz="2200" dirty="0" err="1"/>
              <a:t>geslacht:varchar</a:t>
            </a:r>
            <a:r>
              <a:rPr lang="nl-BE" sz="2200" dirty="0"/>
              <a:t>, </a:t>
            </a:r>
            <a:r>
              <a:rPr lang="nl-BE" sz="2200" dirty="0" err="1"/>
              <a:t>geboortedatum:date</a:t>
            </a:r>
            <a:r>
              <a:rPr lang="nl-BE" sz="2200" dirty="0"/>
              <a:t>, </a:t>
            </a:r>
            <a:r>
              <a:rPr lang="nl-BE" sz="2200" dirty="0" err="1"/>
              <a:t>voornaam:varchar</a:t>
            </a:r>
            <a:r>
              <a:rPr lang="nl-BE" sz="2200" dirty="0"/>
              <a:t>, </a:t>
            </a:r>
            <a:r>
              <a:rPr lang="nl-BE" sz="2200" dirty="0" err="1"/>
              <a:t>familienaam:varchar</a:t>
            </a:r>
            <a:r>
              <a:rPr lang="nl-BE" sz="2200" dirty="0"/>
              <a:t>, </a:t>
            </a:r>
            <a:r>
              <a:rPr lang="nl-BE" sz="2200" dirty="0" err="1"/>
              <a:t>straat:varchar</a:t>
            </a:r>
            <a:r>
              <a:rPr lang="nl-BE" sz="2200" dirty="0"/>
              <a:t>, nummer:</a:t>
            </a:r>
            <a:r>
              <a:rPr lang="en-BE" sz="2200" dirty="0"/>
              <a:t>varchar</a:t>
            </a:r>
            <a:r>
              <a:rPr lang="nl-BE" sz="2200" dirty="0"/>
              <a:t>, postcode:</a:t>
            </a:r>
            <a:r>
              <a:rPr lang="en-BE" sz="2200" dirty="0"/>
              <a:t>varchar</a:t>
            </a:r>
            <a:r>
              <a:rPr lang="nl-BE" sz="2200" dirty="0"/>
              <a:t>)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nl-BE" sz="2000" dirty="0"/>
              <a:t>Primaire sleutel: {lidnummer}</a:t>
            </a:r>
            <a:endParaRPr lang="nl-BE" sz="2400" b="1" dirty="0"/>
          </a:p>
          <a:p>
            <a:pPr marL="342900" indent="-342900">
              <a:buAutoNum type="arabicPeriod"/>
            </a:pPr>
            <a:endParaRPr lang="nl-BE" sz="2400" b="1" dirty="0"/>
          </a:p>
          <a:p>
            <a:r>
              <a:rPr lang="nl-BE" sz="2400" b="1" dirty="0"/>
              <a:t>2. GROEP </a:t>
            </a:r>
            <a:r>
              <a:rPr lang="nl-BE" sz="2200" dirty="0"/>
              <a:t>(</a:t>
            </a:r>
            <a:r>
              <a:rPr lang="nl-BE" sz="2200" dirty="0" err="1"/>
              <a:t>naam:varchar</a:t>
            </a:r>
            <a:r>
              <a:rPr lang="nl-BE" sz="2200" dirty="0"/>
              <a:t>, </a:t>
            </a:r>
            <a:r>
              <a:rPr lang="nl-BE" sz="2200" dirty="0" err="1"/>
              <a:t>leeftijd_min:integer</a:t>
            </a:r>
            <a:r>
              <a:rPr lang="nl-BE" sz="2200" dirty="0"/>
              <a:t>, </a:t>
            </a:r>
            <a:r>
              <a:rPr lang="nl-BE" sz="2200" dirty="0" err="1"/>
              <a:t>leeftijd_max:integer</a:t>
            </a:r>
            <a:r>
              <a:rPr lang="nl-BE" sz="2200" dirty="0"/>
              <a:t>, </a:t>
            </a:r>
            <a:r>
              <a:rPr lang="nl-BE" sz="2200" dirty="0" err="1"/>
              <a:t>leider:integer</a:t>
            </a:r>
            <a:r>
              <a:rPr lang="nl-BE" sz="22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/>
              <a:t>Primaire sleutel: {naam}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/>
              <a:t>Vreemde sleutel: {leider} -&gt; Lid{lidnummer}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b="1" dirty="0">
                <a:solidFill>
                  <a:srgbClr val="00B050"/>
                </a:solidFill>
              </a:rPr>
              <a:t>Uniek: {leider}</a:t>
            </a:r>
          </a:p>
          <a:p>
            <a:pPr marL="342900" indent="-342900">
              <a:buAutoNum type="arabicPeriod"/>
            </a:pPr>
            <a:endParaRPr lang="nl-BE" sz="2400" b="1" dirty="0"/>
          </a:p>
          <a:p>
            <a:r>
              <a:rPr lang="nl-BE" sz="2400" b="1" dirty="0"/>
              <a:t>3. ACTIVITEIT </a:t>
            </a:r>
            <a:r>
              <a:rPr lang="nl-BE" sz="2200" dirty="0"/>
              <a:t>(</a:t>
            </a:r>
            <a:r>
              <a:rPr lang="nl-BE" sz="2200" dirty="0" err="1"/>
              <a:t>activiteitID:integer</a:t>
            </a:r>
            <a:r>
              <a:rPr lang="nl-BE" sz="2200" dirty="0"/>
              <a:t>, </a:t>
            </a:r>
            <a:r>
              <a:rPr lang="nl-BE" sz="2200" dirty="0" err="1"/>
              <a:t>kost:numeric</a:t>
            </a:r>
            <a:r>
              <a:rPr lang="nl-BE" sz="2200" dirty="0"/>
              <a:t>, </a:t>
            </a:r>
            <a:r>
              <a:rPr lang="nl-BE" sz="2200" dirty="0" err="1"/>
              <a:t>tijdstip:timestamp</a:t>
            </a:r>
            <a:r>
              <a:rPr lang="nl-BE" sz="2200" dirty="0"/>
              <a:t>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BE" sz="2000" dirty="0"/>
              <a:t>Primaire sleutel: {</a:t>
            </a:r>
            <a:r>
              <a:rPr lang="nl-BE" sz="2000" dirty="0" err="1"/>
              <a:t>activiteitID</a:t>
            </a:r>
            <a:r>
              <a:rPr lang="nl-BE" sz="2000" dirty="0"/>
              <a:t>}</a:t>
            </a:r>
            <a:endParaRPr lang="en-US" sz="2000" dirty="0"/>
          </a:p>
          <a:p>
            <a:endParaRPr lang="en-US" sz="2400" b="1" dirty="0"/>
          </a:p>
        </p:txBody>
      </p:sp>
      <p:sp>
        <p:nvSpPr>
          <p:cNvPr id="6" name="Right Arrow 5"/>
          <p:cNvSpPr/>
          <p:nvPr/>
        </p:nvSpPr>
        <p:spPr>
          <a:xfrm>
            <a:off x="3723566" y="605211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8467" y="514715"/>
            <a:ext cx="3445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b="1" dirty="0"/>
              <a:t>Verwijzingen in één-op-één relatietype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832603" y="647471"/>
            <a:ext cx="4431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/>
              <a:t>Toevoegen “uniek” voorwaarde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11</a:t>
            </a:fld>
            <a:endParaRPr lang="fr-BE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6355" y="6356351"/>
            <a:ext cx="3971290" cy="365125"/>
          </a:xfrm>
        </p:spPr>
        <p:txBody>
          <a:bodyPr/>
          <a:lstStyle/>
          <a:p>
            <a:r>
              <a:rPr lang="fr-BE"/>
              <a:t>Logisch ontwerp – Binaire 1-1-relatietypes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9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58600" y="2142181"/>
            <a:ext cx="1198658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Lid</a:t>
            </a:r>
            <a:endParaRPr lang="fr-BE" sz="1500"/>
          </a:p>
        </p:txBody>
      </p:sp>
      <p:sp>
        <p:nvSpPr>
          <p:cNvPr id="31" name="Oval 30"/>
          <p:cNvSpPr/>
          <p:nvPr/>
        </p:nvSpPr>
        <p:spPr>
          <a:xfrm>
            <a:off x="4944324" y="1968820"/>
            <a:ext cx="952899" cy="30037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straat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737132" y="1605429"/>
            <a:ext cx="1201644" cy="34183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nummer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827024" y="2329247"/>
            <a:ext cx="1288026" cy="343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postcode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1" idx="2"/>
            <a:endCxn id="36" idx="7"/>
          </p:cNvCxnSpPr>
          <p:nvPr/>
        </p:nvCxnSpPr>
        <p:spPr>
          <a:xfrm flipH="1">
            <a:off x="4096952" y="2119009"/>
            <a:ext cx="847372" cy="54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3" idx="2"/>
            <a:endCxn id="36" idx="7"/>
          </p:cNvCxnSpPr>
          <p:nvPr/>
        </p:nvCxnSpPr>
        <p:spPr>
          <a:xfrm flipH="1" flipV="1">
            <a:off x="4096952" y="2173576"/>
            <a:ext cx="730072" cy="327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80923" y="2123516"/>
            <a:ext cx="956038" cy="34183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adres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14" idx="3"/>
            <a:endCxn id="36" idx="2"/>
          </p:cNvCxnSpPr>
          <p:nvPr/>
        </p:nvCxnSpPr>
        <p:spPr>
          <a:xfrm flipV="1">
            <a:off x="2857258" y="2294431"/>
            <a:ext cx="423665" cy="9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6" idx="7"/>
          </p:cNvCxnSpPr>
          <p:nvPr/>
        </p:nvCxnSpPr>
        <p:spPr>
          <a:xfrm flipV="1">
            <a:off x="4096952" y="1843418"/>
            <a:ext cx="679918" cy="330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23628" y="2493196"/>
            <a:ext cx="1192655" cy="3518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geslacht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47" idx="6"/>
            <a:endCxn id="14" idx="1"/>
          </p:cNvCxnSpPr>
          <p:nvPr/>
        </p:nvCxnSpPr>
        <p:spPr>
          <a:xfrm flipV="1">
            <a:off x="1316283" y="2303764"/>
            <a:ext cx="342317" cy="365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9973" y="3132748"/>
            <a:ext cx="1192655" cy="35188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leeftijd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>
            <a:stCxn id="50" idx="7"/>
            <a:endCxn id="14" idx="1"/>
          </p:cNvCxnSpPr>
          <p:nvPr/>
        </p:nvCxnSpPr>
        <p:spPr>
          <a:xfrm flipV="1">
            <a:off x="1297968" y="2303764"/>
            <a:ext cx="360632" cy="880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iamond 52"/>
          <p:cNvSpPr/>
          <p:nvPr/>
        </p:nvSpPr>
        <p:spPr>
          <a:xfrm>
            <a:off x="1288822" y="3529679"/>
            <a:ext cx="965944" cy="836736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lid van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>
            <a:stCxn id="53" idx="0"/>
            <a:endCxn id="14" idx="2"/>
          </p:cNvCxnSpPr>
          <p:nvPr/>
        </p:nvCxnSpPr>
        <p:spPr>
          <a:xfrm flipV="1">
            <a:off x="1771794" y="2465346"/>
            <a:ext cx="486135" cy="10643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827958" y="2454461"/>
            <a:ext cx="528056" cy="11596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1771794" y="4366416"/>
            <a:ext cx="482972" cy="55392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71794" y="4927868"/>
            <a:ext cx="1198658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500"/>
              <a:t>G</a:t>
            </a:r>
            <a:r>
              <a:rPr lang="en-BE" sz="1500"/>
              <a:t>roep</a:t>
            </a:r>
            <a:endParaRPr lang="fr-BE" sz="1500"/>
          </a:p>
        </p:txBody>
      </p:sp>
      <p:sp>
        <p:nvSpPr>
          <p:cNvPr id="69" name="Oval 68"/>
          <p:cNvSpPr/>
          <p:nvPr/>
        </p:nvSpPr>
        <p:spPr>
          <a:xfrm>
            <a:off x="701561" y="5627007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>
            <a:stCxn id="68" idx="2"/>
            <a:endCxn id="69" idx="7"/>
          </p:cNvCxnSpPr>
          <p:nvPr/>
        </p:nvCxnSpPr>
        <p:spPr>
          <a:xfrm flipH="1">
            <a:off x="1491801" y="5251033"/>
            <a:ext cx="879323" cy="417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970302" y="5661242"/>
            <a:ext cx="1906682" cy="29702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leeftijdsklasse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stCxn id="71" idx="1"/>
            <a:endCxn id="68" idx="2"/>
          </p:cNvCxnSpPr>
          <p:nvPr/>
        </p:nvCxnSpPr>
        <p:spPr>
          <a:xfrm flipV="1">
            <a:off x="2249529" y="5251032"/>
            <a:ext cx="121594" cy="453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121837" y="5459761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min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4121837" y="5942898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max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75" name="Straight Connector 74"/>
          <p:cNvCxnSpPr>
            <a:stCxn id="73" idx="3"/>
            <a:endCxn id="71" idx="6"/>
          </p:cNvCxnSpPr>
          <p:nvPr/>
        </p:nvCxnSpPr>
        <p:spPr>
          <a:xfrm flipH="1">
            <a:off x="3876984" y="5701542"/>
            <a:ext cx="380436" cy="10821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4" idx="1"/>
            <a:endCxn id="71" idx="6"/>
          </p:cNvCxnSpPr>
          <p:nvPr/>
        </p:nvCxnSpPr>
        <p:spPr>
          <a:xfrm flipH="1" flipV="1">
            <a:off x="3876984" y="5809756"/>
            <a:ext cx="380436" cy="1746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Diamond 78"/>
          <p:cNvSpPr/>
          <p:nvPr/>
        </p:nvSpPr>
        <p:spPr>
          <a:xfrm>
            <a:off x="2597635" y="3073731"/>
            <a:ext cx="1161383" cy="1017711"/>
          </a:xfrm>
          <a:prstGeom prst="diamond">
            <a:avLst/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300">
                <a:solidFill>
                  <a:schemeClr val="tx1"/>
                </a:solidFill>
              </a:rPr>
              <a:t>leider van</a:t>
            </a:r>
            <a:endParaRPr lang="fr-BE" sz="1300">
              <a:solidFill>
                <a:schemeClr val="tx1"/>
              </a:solidFill>
            </a:endParaRPr>
          </a:p>
        </p:txBody>
      </p:sp>
      <p:cxnSp>
        <p:nvCxnSpPr>
          <p:cNvPr id="80" name="Straight Connector 79"/>
          <p:cNvCxnSpPr>
            <a:stCxn id="79" idx="2"/>
          </p:cNvCxnSpPr>
          <p:nvPr/>
        </p:nvCxnSpPr>
        <p:spPr>
          <a:xfrm flipH="1">
            <a:off x="2613157" y="4091442"/>
            <a:ext cx="565170" cy="82117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79" idx="0"/>
          </p:cNvCxnSpPr>
          <p:nvPr/>
        </p:nvCxnSpPr>
        <p:spPr>
          <a:xfrm>
            <a:off x="2389658" y="2458464"/>
            <a:ext cx="788669" cy="6152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2529523" y="4036654"/>
            <a:ext cx="601639" cy="87596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Diamond 85"/>
          <p:cNvSpPr/>
          <p:nvPr/>
        </p:nvSpPr>
        <p:spPr>
          <a:xfrm>
            <a:off x="3834705" y="4310655"/>
            <a:ext cx="1096173" cy="860677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voor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>
            <a:stCxn id="86" idx="1"/>
          </p:cNvCxnSpPr>
          <p:nvPr/>
        </p:nvCxnSpPr>
        <p:spPr>
          <a:xfrm flipH="1">
            <a:off x="2985974" y="4740994"/>
            <a:ext cx="848731" cy="3442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08983" y="3739806"/>
            <a:ext cx="1121895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betaald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89" name="Straight Connector 88"/>
          <p:cNvCxnSpPr>
            <a:endCxn id="86" idx="0"/>
          </p:cNvCxnSpPr>
          <p:nvPr/>
        </p:nvCxnSpPr>
        <p:spPr>
          <a:xfrm>
            <a:off x="4369930" y="4075798"/>
            <a:ext cx="12862" cy="234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410414" y="3768277"/>
            <a:ext cx="1198658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Activiteit</a:t>
            </a:r>
            <a:endParaRPr lang="fr-BE" sz="1500" dirty="0"/>
          </a:p>
        </p:txBody>
      </p:sp>
      <p:cxnSp>
        <p:nvCxnSpPr>
          <p:cNvPr id="93" name="Straight Connector 92"/>
          <p:cNvCxnSpPr>
            <a:stCxn id="77" idx="3"/>
            <a:endCxn id="91" idx="0"/>
          </p:cNvCxnSpPr>
          <p:nvPr/>
        </p:nvCxnSpPr>
        <p:spPr>
          <a:xfrm flipH="1">
            <a:off x="6009743" y="3356842"/>
            <a:ext cx="843095" cy="411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908304" y="4091441"/>
            <a:ext cx="547273" cy="6195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4881151" y="3092575"/>
            <a:ext cx="955764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kost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>
            <a:stCxn id="95" idx="5"/>
            <a:endCxn id="91" idx="0"/>
          </p:cNvCxnSpPr>
          <p:nvPr/>
        </p:nvCxnSpPr>
        <p:spPr>
          <a:xfrm>
            <a:off x="5696947" y="3373450"/>
            <a:ext cx="312796" cy="394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5496206" y="4477520"/>
            <a:ext cx="1032861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tijdstip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98" name="Straight Connector 97"/>
          <p:cNvCxnSpPr>
            <a:stCxn id="97" idx="0"/>
            <a:endCxn id="91" idx="2"/>
          </p:cNvCxnSpPr>
          <p:nvPr/>
        </p:nvCxnSpPr>
        <p:spPr>
          <a:xfrm flipH="1" flipV="1">
            <a:off x="6009744" y="4091442"/>
            <a:ext cx="2893" cy="386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827024" y="4019393"/>
            <a:ext cx="580691" cy="64079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6751770" y="4178861"/>
            <a:ext cx="1532045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activiteitID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101" name="Straight Connector 100"/>
          <p:cNvCxnSpPr>
            <a:stCxn id="100" idx="1"/>
            <a:endCxn id="91" idx="3"/>
          </p:cNvCxnSpPr>
          <p:nvPr/>
        </p:nvCxnSpPr>
        <p:spPr>
          <a:xfrm flipH="1" flipV="1">
            <a:off x="6609072" y="3929860"/>
            <a:ext cx="367060" cy="297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14810" y="2446937"/>
            <a:ext cx="2996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600053" y="243700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>
                <a:solidFill>
                  <a:srgbClr val="00B050"/>
                </a:solidFill>
              </a:rPr>
              <a:t>1</a:t>
            </a:r>
            <a:endParaRPr lang="fr-BE" sz="1500" dirty="0">
              <a:solidFill>
                <a:srgbClr val="00B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881469" y="466018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718061" y="467137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>
                <a:solidFill>
                  <a:srgbClr val="00B050"/>
                </a:solidFill>
              </a:rPr>
              <a:t>1</a:t>
            </a:r>
            <a:endParaRPr lang="fr-BE" sz="1500" dirty="0">
              <a:solidFill>
                <a:srgbClr val="00B05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989991" y="5042808"/>
            <a:ext cx="4581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088040" y="3807719"/>
            <a:ext cx="451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/>
              <a:t>M</a:t>
            </a:r>
            <a:endParaRPr lang="fr-BE" sz="1500" dirty="0"/>
          </a:p>
        </p:txBody>
      </p:sp>
      <p:sp>
        <p:nvSpPr>
          <p:cNvPr id="67" name="Oval 66"/>
          <p:cNvSpPr/>
          <p:nvPr/>
        </p:nvSpPr>
        <p:spPr>
          <a:xfrm>
            <a:off x="3230339" y="2767774"/>
            <a:ext cx="1630424" cy="32868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>
                <a:solidFill>
                  <a:schemeClr val="tx1"/>
                </a:solidFill>
              </a:rPr>
              <a:t>lidnummer</a:t>
            </a:r>
            <a:endParaRPr lang="fr-BE" sz="1500" u="sng">
              <a:solidFill>
                <a:schemeClr val="tx1"/>
              </a:solidFill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 flipH="1" flipV="1">
            <a:off x="2857258" y="2303764"/>
            <a:ext cx="951725" cy="47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ight Arrow 107"/>
          <p:cNvSpPr/>
          <p:nvPr/>
        </p:nvSpPr>
        <p:spPr>
          <a:xfrm>
            <a:off x="3716463" y="595414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278467" y="493584"/>
            <a:ext cx="3445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/>
              <a:t>Omzetting van binaire één-op-één-relatietypes</a:t>
            </a:r>
            <a:endParaRPr lang="en-US" sz="20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4760562" y="488009"/>
            <a:ext cx="3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b="1" dirty="0"/>
              <a:t>Verwijzend attribuut in één van beide tabellen</a:t>
            </a:r>
            <a:endParaRPr lang="nl-BE" sz="2000" b="1" dirty="0"/>
          </a:p>
        </p:txBody>
      </p:sp>
      <p:sp>
        <p:nvSpPr>
          <p:cNvPr id="77" name="Oval 76"/>
          <p:cNvSpPr/>
          <p:nvPr/>
        </p:nvSpPr>
        <p:spPr>
          <a:xfrm>
            <a:off x="6602984" y="3013217"/>
            <a:ext cx="1706108" cy="40258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omschrijving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6698399" y="3075966"/>
            <a:ext cx="1516824" cy="29748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2</a:t>
            </a:fld>
            <a:endParaRPr lang="fr-BE"/>
          </a:p>
        </p:txBody>
      </p:sp>
      <p:sp>
        <p:nvSpPr>
          <p:cNvPr id="83" name="Oval 82"/>
          <p:cNvSpPr/>
          <p:nvPr/>
        </p:nvSpPr>
        <p:spPr>
          <a:xfrm>
            <a:off x="2888719" y="1593306"/>
            <a:ext cx="1022312" cy="3183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naam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458194" y="1422931"/>
            <a:ext cx="2028867" cy="37359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geboortedatum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2388558" y="1850220"/>
            <a:ext cx="581894" cy="281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92670" y="1768330"/>
            <a:ext cx="395887" cy="394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2270453" y="1107866"/>
            <a:ext cx="1505346" cy="3469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BE" sz="1500" dirty="0">
                <a:solidFill>
                  <a:schemeClr val="tx1"/>
                </a:solidFill>
              </a:rPr>
              <a:t>voornaam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12" name="Straight Connector 111"/>
          <p:cNvCxnSpPr>
            <a:stCxn id="111" idx="4"/>
            <a:endCxn id="83" idx="0"/>
          </p:cNvCxnSpPr>
          <p:nvPr/>
        </p:nvCxnSpPr>
        <p:spPr>
          <a:xfrm>
            <a:off x="3023126" y="1454771"/>
            <a:ext cx="376749" cy="138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14" idx="3"/>
            <a:endCxn id="83" idx="0"/>
          </p:cNvCxnSpPr>
          <p:nvPr/>
        </p:nvCxnSpPr>
        <p:spPr>
          <a:xfrm flipH="1">
            <a:off x="3399875" y="1452468"/>
            <a:ext cx="877359" cy="140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4035528" y="1156366"/>
            <a:ext cx="1650469" cy="3469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 err="1">
                <a:solidFill>
                  <a:schemeClr val="tx1"/>
                </a:solidFill>
              </a:rPr>
              <a:t>familie</a:t>
            </a:r>
            <a:r>
              <a:rPr lang="en-BE" sz="1500" dirty="0">
                <a:solidFill>
                  <a:schemeClr val="tx1"/>
                </a:solidFill>
              </a:rPr>
              <a:t>naam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15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6355" y="6356351"/>
            <a:ext cx="3971290" cy="365125"/>
          </a:xfrm>
        </p:spPr>
        <p:txBody>
          <a:bodyPr/>
          <a:lstStyle/>
          <a:p>
            <a:r>
              <a:rPr lang="fr-BE"/>
              <a:t>Logisch ontwerp – Binaire 1-1-relatietypes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04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88495" y="1292600"/>
            <a:ext cx="85248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/>
              <a:t>Optie 1:</a:t>
            </a:r>
          </a:p>
          <a:p>
            <a:endParaRPr lang="nl-BE" dirty="0"/>
          </a:p>
          <a:p>
            <a:r>
              <a:rPr lang="en-BE" sz="2400" b="1" dirty="0"/>
              <a:t>1. </a:t>
            </a:r>
            <a:r>
              <a:rPr lang="nl-BE" sz="2400" b="1" dirty="0"/>
              <a:t>LID </a:t>
            </a:r>
            <a:r>
              <a:rPr lang="nl-BE" sz="2200" dirty="0"/>
              <a:t>(</a:t>
            </a:r>
            <a:r>
              <a:rPr lang="nl-BE" sz="2200" dirty="0" err="1"/>
              <a:t>lidnummer:integer</a:t>
            </a:r>
            <a:r>
              <a:rPr lang="nl-BE" sz="2200" dirty="0"/>
              <a:t>, </a:t>
            </a:r>
            <a:r>
              <a:rPr lang="nl-BE" sz="2200" dirty="0" err="1"/>
              <a:t>geslacht:varchar</a:t>
            </a:r>
            <a:r>
              <a:rPr lang="nl-BE" sz="2200" dirty="0"/>
              <a:t>, </a:t>
            </a:r>
            <a:r>
              <a:rPr lang="nl-BE" sz="2200" dirty="0" err="1"/>
              <a:t>geboortedatum:date</a:t>
            </a:r>
            <a:r>
              <a:rPr lang="nl-BE" sz="2200" dirty="0"/>
              <a:t>, </a:t>
            </a:r>
            <a:r>
              <a:rPr lang="nl-BE" sz="2200" dirty="0" err="1"/>
              <a:t>voornaam:varchar</a:t>
            </a:r>
            <a:r>
              <a:rPr lang="nl-BE" sz="2200" dirty="0"/>
              <a:t>, </a:t>
            </a:r>
            <a:r>
              <a:rPr lang="nl-BE" sz="2200" dirty="0" err="1"/>
              <a:t>familienaam:varchar</a:t>
            </a:r>
            <a:r>
              <a:rPr lang="nl-BE" sz="2200" dirty="0"/>
              <a:t>, </a:t>
            </a:r>
            <a:r>
              <a:rPr lang="nl-BE" sz="2200" dirty="0" err="1"/>
              <a:t>straat:varchar</a:t>
            </a:r>
            <a:r>
              <a:rPr lang="nl-BE" sz="2200" dirty="0"/>
              <a:t>, nummer:</a:t>
            </a:r>
            <a:r>
              <a:rPr lang="en-BE" sz="2200" dirty="0"/>
              <a:t>varchar</a:t>
            </a:r>
            <a:r>
              <a:rPr lang="nl-BE" sz="2200" dirty="0"/>
              <a:t>, postcode:</a:t>
            </a:r>
            <a:r>
              <a:rPr lang="en-BE" sz="2200" dirty="0"/>
              <a:t>varchar</a:t>
            </a:r>
            <a:r>
              <a:rPr lang="nl-BE" sz="2200" dirty="0"/>
              <a:t>,</a:t>
            </a:r>
            <a:r>
              <a:rPr lang="nl-BE" sz="2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BE" sz="2200" b="1" dirty="0" err="1">
                <a:solidFill>
                  <a:srgbClr val="00B050"/>
                </a:solidFill>
              </a:rPr>
              <a:t>leider_van:varchar</a:t>
            </a:r>
            <a:r>
              <a:rPr lang="nl-BE" sz="22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Primaire sleutel: {lidnummer}</a:t>
            </a:r>
          </a:p>
          <a:p>
            <a:pPr marL="342900" indent="-342900">
              <a:buAutoNum type="arabicPeriod"/>
            </a:pPr>
            <a:endParaRPr lang="nl-BE" sz="2400" b="1" dirty="0"/>
          </a:p>
          <a:p>
            <a:r>
              <a:rPr lang="nl-BE" sz="2400" b="1" dirty="0"/>
              <a:t>2. GROEP </a:t>
            </a:r>
            <a:r>
              <a:rPr lang="nl-BE" sz="2200" dirty="0"/>
              <a:t>(</a:t>
            </a:r>
            <a:r>
              <a:rPr lang="nl-BE" sz="2200" dirty="0" err="1"/>
              <a:t>naam:varchar</a:t>
            </a:r>
            <a:r>
              <a:rPr lang="nl-BE" sz="2200" dirty="0"/>
              <a:t>, </a:t>
            </a:r>
            <a:r>
              <a:rPr lang="nl-BE" sz="2200" dirty="0" err="1"/>
              <a:t>leeftijd_min:integer</a:t>
            </a:r>
            <a:r>
              <a:rPr lang="nl-BE" sz="2200" dirty="0"/>
              <a:t>, </a:t>
            </a:r>
            <a:r>
              <a:rPr lang="nl-BE" sz="2200" dirty="0" err="1"/>
              <a:t>leeftijd_max:integer</a:t>
            </a:r>
            <a:r>
              <a:rPr lang="nl-BE" sz="2200" dirty="0"/>
              <a:t>)</a:t>
            </a:r>
            <a:endParaRPr lang="nl-BE" sz="22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/>
              <a:t>Primaire sleutel: {naam}</a:t>
            </a:r>
          </a:p>
          <a:p>
            <a:pPr lvl="1"/>
            <a:endParaRPr lang="nl-BE" sz="2400" dirty="0"/>
          </a:p>
          <a:p>
            <a:r>
              <a:rPr lang="nl-BE" sz="2400" b="1" dirty="0"/>
              <a:t>3. ACTIVITEIT </a:t>
            </a:r>
            <a:r>
              <a:rPr lang="nl-BE" sz="2200" dirty="0"/>
              <a:t>(</a:t>
            </a:r>
            <a:r>
              <a:rPr lang="nl-BE" sz="2200" dirty="0" err="1"/>
              <a:t>activiteitID:integer</a:t>
            </a:r>
            <a:r>
              <a:rPr lang="nl-BE" sz="2200" dirty="0"/>
              <a:t>, </a:t>
            </a:r>
            <a:r>
              <a:rPr lang="nl-BE" sz="2200" dirty="0" err="1"/>
              <a:t>kost:numeric</a:t>
            </a:r>
            <a:r>
              <a:rPr lang="nl-BE" sz="2200" dirty="0"/>
              <a:t>, </a:t>
            </a:r>
            <a:r>
              <a:rPr lang="nl-BE" sz="2200" dirty="0" err="1"/>
              <a:t>tijdstip:timestamp</a:t>
            </a:r>
            <a:r>
              <a:rPr lang="nl-BE" sz="22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/>
              <a:t>Primaire sleutel: {</a:t>
            </a:r>
            <a:r>
              <a:rPr lang="nl-BE" sz="2000" dirty="0" err="1"/>
              <a:t>activiteitID</a:t>
            </a:r>
            <a:r>
              <a:rPr lang="nl-BE" sz="2000" dirty="0"/>
              <a:t>}</a:t>
            </a:r>
            <a:endParaRPr lang="en-US" sz="2000" dirty="0"/>
          </a:p>
        </p:txBody>
      </p:sp>
      <p:sp>
        <p:nvSpPr>
          <p:cNvPr id="8" name="Right Arrow 7"/>
          <p:cNvSpPr/>
          <p:nvPr/>
        </p:nvSpPr>
        <p:spPr>
          <a:xfrm>
            <a:off x="3716463" y="595414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8467" y="493584"/>
            <a:ext cx="3445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/>
              <a:t>Omzetting van binaire één-op-één-relatietypes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760562" y="488009"/>
            <a:ext cx="3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b="1" dirty="0"/>
              <a:t>Verwijzend attribuut in één van beide tabellen</a:t>
            </a:r>
            <a:endParaRPr lang="nl-BE" sz="2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3</a:t>
            </a:fld>
            <a:endParaRPr lang="fr-BE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6355" y="6356351"/>
            <a:ext cx="3971290" cy="365125"/>
          </a:xfrm>
        </p:spPr>
        <p:txBody>
          <a:bodyPr/>
          <a:lstStyle/>
          <a:p>
            <a:r>
              <a:rPr lang="fr-BE"/>
              <a:t>Logisch ontwerp – Binaire 1-1-relatietypes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19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34DFD68D-59C3-4725-AD4D-56FDCBC78FF3}"/>
              </a:ext>
            </a:extLst>
          </p:cNvPr>
          <p:cNvGraphicFramePr>
            <a:graphicFrameLocks noGrp="1"/>
          </p:cNvGraphicFramePr>
          <p:nvPr/>
        </p:nvGraphicFramePr>
        <p:xfrm>
          <a:off x="92529" y="2003056"/>
          <a:ext cx="8551104" cy="14651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6928">
                  <a:extLst>
                    <a:ext uri="{9D8B030D-6E8A-4147-A177-3AD203B41FA5}">
                      <a16:colId xmlns:a16="http://schemas.microsoft.com/office/drawing/2014/main" val="346016393"/>
                    </a:ext>
                  </a:extLst>
                </a:gridCol>
                <a:gridCol w="1008571">
                  <a:extLst>
                    <a:ext uri="{9D8B030D-6E8A-4147-A177-3AD203B41FA5}">
                      <a16:colId xmlns:a16="http://schemas.microsoft.com/office/drawing/2014/main" val="2839663087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414484417"/>
                    </a:ext>
                  </a:extLst>
                </a:gridCol>
                <a:gridCol w="884047">
                  <a:extLst>
                    <a:ext uri="{9D8B030D-6E8A-4147-A177-3AD203B41FA5}">
                      <a16:colId xmlns:a16="http://schemas.microsoft.com/office/drawing/2014/main" val="2256196261"/>
                    </a:ext>
                  </a:extLst>
                </a:gridCol>
                <a:gridCol w="1340168">
                  <a:extLst>
                    <a:ext uri="{9D8B030D-6E8A-4147-A177-3AD203B41FA5}">
                      <a16:colId xmlns:a16="http://schemas.microsoft.com/office/drawing/2014/main" val="1771999658"/>
                    </a:ext>
                  </a:extLst>
                </a:gridCol>
                <a:gridCol w="871919">
                  <a:extLst>
                    <a:ext uri="{9D8B030D-6E8A-4147-A177-3AD203B41FA5}">
                      <a16:colId xmlns:a16="http://schemas.microsoft.com/office/drawing/2014/main" val="447989967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4033252718"/>
                    </a:ext>
                  </a:extLst>
                </a:gridCol>
                <a:gridCol w="688150">
                  <a:extLst>
                    <a:ext uri="{9D8B030D-6E8A-4147-A177-3AD203B41FA5}">
                      <a16:colId xmlns:a16="http://schemas.microsoft.com/office/drawing/2014/main" val="1826002115"/>
                    </a:ext>
                  </a:extLst>
                </a:gridCol>
                <a:gridCol w="936173">
                  <a:extLst>
                    <a:ext uri="{9D8B030D-6E8A-4147-A177-3AD203B41FA5}">
                      <a16:colId xmlns:a16="http://schemas.microsoft.com/office/drawing/2014/main" val="3296229637"/>
                    </a:ext>
                  </a:extLst>
                </a:gridCol>
              </a:tblGrid>
              <a:tr h="49035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l</a:t>
                      </a:r>
                      <a:r>
                        <a:rPr lang="nl-BE" dirty="0" err="1"/>
                        <a:t>id</a:t>
                      </a:r>
                      <a:endParaRPr lang="en-BE" dirty="0"/>
                    </a:p>
                    <a:p>
                      <a:pPr lvl="0" algn="l">
                        <a:buNone/>
                      </a:pPr>
                      <a:r>
                        <a:rPr lang="nl-BE" dirty="0"/>
                        <a:t>nummer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g</a:t>
                      </a:r>
                      <a:r>
                        <a:rPr lang="en-US" dirty="0" err="1"/>
                        <a:t>eslacht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v</a:t>
                      </a:r>
                      <a:r>
                        <a:rPr lang="en-US" dirty="0" err="1"/>
                        <a:t>oor</a:t>
                      </a:r>
                      <a:endParaRPr lang="en-BE" dirty="0"/>
                    </a:p>
                    <a:p>
                      <a:pPr lvl="0" algn="l">
                        <a:buNone/>
                      </a:pPr>
                      <a:r>
                        <a:rPr lang="en-US" dirty="0" err="1"/>
                        <a:t>naam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f</a:t>
                      </a:r>
                      <a:r>
                        <a:rPr lang="en-US" dirty="0" err="1"/>
                        <a:t>amilie</a:t>
                      </a:r>
                      <a:endParaRPr lang="en-BE" dirty="0"/>
                    </a:p>
                    <a:p>
                      <a:pPr lvl="0" algn="l">
                        <a:buNone/>
                      </a:pPr>
                      <a:r>
                        <a:rPr lang="en-US" dirty="0" err="1"/>
                        <a:t>naam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g</a:t>
                      </a:r>
                      <a:r>
                        <a:rPr lang="nl-BE" dirty="0" err="1"/>
                        <a:t>eboorte</a:t>
                      </a:r>
                      <a:endParaRPr lang="en-BE" dirty="0"/>
                    </a:p>
                    <a:p>
                      <a:pPr lvl="0" algn="l">
                        <a:buNone/>
                      </a:pPr>
                      <a:r>
                        <a:rPr lang="nl-BE" dirty="0"/>
                        <a:t>datum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s</a:t>
                      </a:r>
                      <a:r>
                        <a:rPr lang="nl-BE" dirty="0" err="1"/>
                        <a:t>traat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n</a:t>
                      </a:r>
                      <a:r>
                        <a:rPr lang="nl-BE" dirty="0" err="1"/>
                        <a:t>ummer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p</a:t>
                      </a:r>
                      <a:r>
                        <a:rPr lang="nl-BE" dirty="0" err="1"/>
                        <a:t>ost</a:t>
                      </a:r>
                      <a:endParaRPr lang="en-BE" dirty="0"/>
                    </a:p>
                    <a:p>
                      <a:pPr lvl="0" algn="l">
                        <a:buNone/>
                      </a:pPr>
                      <a:r>
                        <a:rPr lang="nl-BE" dirty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leider_van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541135"/>
                  </a:ext>
                </a:extLst>
              </a:tr>
              <a:tr h="4592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10346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/>
                        <a:t>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Guy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28/10/1970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/>
                        <a:t>Graslei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/>
                        <a:t>9000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Welpen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484518"/>
                  </a:ext>
                </a:extLst>
              </a:tr>
              <a:tr h="29708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14279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69869" y="1409267"/>
            <a:ext cx="1355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Tabel LID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16083" y="3808110"/>
            <a:ext cx="201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Tabel GROEP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id="{34DFD68D-59C3-4725-AD4D-56FDCBC78FF3}"/>
              </a:ext>
            </a:extLst>
          </p:cNvPr>
          <p:cNvGraphicFramePr>
            <a:graphicFrameLocks noGrp="1"/>
          </p:cNvGraphicFramePr>
          <p:nvPr/>
        </p:nvGraphicFramePr>
        <p:xfrm>
          <a:off x="176890" y="4366862"/>
          <a:ext cx="8662309" cy="15340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92033">
                  <a:extLst>
                    <a:ext uri="{9D8B030D-6E8A-4147-A177-3AD203B41FA5}">
                      <a16:colId xmlns:a16="http://schemas.microsoft.com/office/drawing/2014/main" val="2839663087"/>
                    </a:ext>
                  </a:extLst>
                </a:gridCol>
                <a:gridCol w="2815643">
                  <a:extLst>
                    <a:ext uri="{9D8B030D-6E8A-4147-A177-3AD203B41FA5}">
                      <a16:colId xmlns:a16="http://schemas.microsoft.com/office/drawing/2014/main" val="414484417"/>
                    </a:ext>
                  </a:extLst>
                </a:gridCol>
                <a:gridCol w="3154633">
                  <a:extLst>
                    <a:ext uri="{9D8B030D-6E8A-4147-A177-3AD203B41FA5}">
                      <a16:colId xmlns:a16="http://schemas.microsoft.com/office/drawing/2014/main" val="2256196261"/>
                    </a:ext>
                  </a:extLst>
                </a:gridCol>
              </a:tblGrid>
              <a:tr h="40890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n</a:t>
                      </a:r>
                      <a:r>
                        <a:rPr lang="nl-BE" dirty="0"/>
                        <a:t>aam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l</a:t>
                      </a:r>
                      <a:r>
                        <a:rPr lang="nl-BE" dirty="0" err="1"/>
                        <a:t>eeftijd_min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l</a:t>
                      </a:r>
                      <a:r>
                        <a:rPr lang="en-US" dirty="0" err="1"/>
                        <a:t>eeftijd_max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541135"/>
                  </a:ext>
                </a:extLst>
              </a:tr>
              <a:tr h="7593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/>
                        <a:t>Welpen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84518"/>
                  </a:ext>
                </a:extLst>
              </a:tr>
              <a:tr h="31654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42794"/>
                  </a:ext>
                </a:extLst>
              </a:tr>
            </a:tbl>
          </a:graphicData>
        </a:graphic>
      </p:graphicFrame>
      <p:cxnSp>
        <p:nvCxnSpPr>
          <p:cNvPr id="22" name="Elbow Connector 21"/>
          <p:cNvCxnSpPr>
            <a:stCxn id="10" idx="3"/>
          </p:cNvCxnSpPr>
          <p:nvPr/>
        </p:nvCxnSpPr>
        <p:spPr>
          <a:xfrm flipH="1">
            <a:off x="92529" y="2735622"/>
            <a:ext cx="8551104" cy="1072488"/>
          </a:xfrm>
          <a:prstGeom prst="bentConnector3">
            <a:avLst>
              <a:gd name="adj1" fmla="val -2673"/>
            </a:avLst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2529" y="891506"/>
            <a:ext cx="6966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800" b="1" dirty="0"/>
              <a:t>Optie 1</a:t>
            </a:r>
            <a:r>
              <a:rPr lang="nl-BE" sz="2800" b="1" dirty="0"/>
              <a:t>: </a:t>
            </a:r>
            <a:r>
              <a:rPr lang="nl-BE" sz="2800" dirty="0"/>
              <a:t>voorbeeld</a:t>
            </a:r>
            <a:endParaRPr lang="en-US" sz="2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2529" y="3808110"/>
            <a:ext cx="0" cy="124286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5" idx="1"/>
          </p:cNvCxnSpPr>
          <p:nvPr/>
        </p:nvCxnSpPr>
        <p:spPr>
          <a:xfrm>
            <a:off x="92529" y="5050971"/>
            <a:ext cx="84361" cy="8291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4</a:t>
            </a:fld>
            <a:endParaRPr lang="fr-BE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6355" y="6356351"/>
            <a:ext cx="3971290" cy="365125"/>
          </a:xfrm>
        </p:spPr>
        <p:txBody>
          <a:bodyPr/>
          <a:lstStyle/>
          <a:p>
            <a:r>
              <a:rPr lang="fr-BE"/>
              <a:t>Logisch ontwerp – Binaire 1-1-relatietypes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2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88495" y="1292600"/>
            <a:ext cx="855753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/>
              <a:t>Optie 2:</a:t>
            </a:r>
          </a:p>
          <a:p>
            <a:endParaRPr lang="nl-BE" dirty="0"/>
          </a:p>
          <a:p>
            <a:r>
              <a:rPr lang="en-BE" sz="2400" b="1" dirty="0"/>
              <a:t>1. </a:t>
            </a:r>
            <a:r>
              <a:rPr lang="nl-BE" sz="2400" b="1" dirty="0"/>
              <a:t>LID </a:t>
            </a:r>
            <a:r>
              <a:rPr lang="nl-BE" sz="2200" dirty="0"/>
              <a:t>(</a:t>
            </a:r>
            <a:r>
              <a:rPr lang="nl-BE" sz="2200" dirty="0" err="1"/>
              <a:t>lidnummer:integer</a:t>
            </a:r>
            <a:r>
              <a:rPr lang="nl-BE" sz="2200" dirty="0"/>
              <a:t>, </a:t>
            </a:r>
            <a:r>
              <a:rPr lang="nl-BE" sz="2200" dirty="0" err="1"/>
              <a:t>geslacht:varchar</a:t>
            </a:r>
            <a:r>
              <a:rPr lang="nl-BE" sz="2200" dirty="0"/>
              <a:t>, </a:t>
            </a:r>
            <a:r>
              <a:rPr lang="nl-BE" sz="2200" dirty="0" err="1"/>
              <a:t>geboortedatum:date</a:t>
            </a:r>
            <a:r>
              <a:rPr lang="nl-BE" sz="2200" dirty="0"/>
              <a:t>, </a:t>
            </a:r>
            <a:r>
              <a:rPr lang="nl-BE" sz="2200" dirty="0" err="1"/>
              <a:t>voornaam:varchar</a:t>
            </a:r>
            <a:r>
              <a:rPr lang="nl-BE" sz="2200" dirty="0"/>
              <a:t>, </a:t>
            </a:r>
            <a:r>
              <a:rPr lang="nl-BE" sz="2200" dirty="0" err="1"/>
              <a:t>familienaam:varchar</a:t>
            </a:r>
            <a:r>
              <a:rPr lang="nl-BE" sz="2200" dirty="0"/>
              <a:t>, </a:t>
            </a:r>
            <a:r>
              <a:rPr lang="nl-BE" sz="2200" dirty="0" err="1"/>
              <a:t>straat:varchar</a:t>
            </a:r>
            <a:r>
              <a:rPr lang="nl-BE" sz="2200" dirty="0"/>
              <a:t>, nummer:</a:t>
            </a:r>
            <a:r>
              <a:rPr lang="en-BE" sz="2200" dirty="0"/>
              <a:t>varchar</a:t>
            </a:r>
            <a:r>
              <a:rPr lang="nl-BE" sz="2200" dirty="0"/>
              <a:t>, postcode:</a:t>
            </a:r>
            <a:r>
              <a:rPr lang="en-BE" sz="2200" dirty="0"/>
              <a:t>varchar</a:t>
            </a:r>
            <a:r>
              <a:rPr lang="nl-BE" sz="24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000" dirty="0"/>
              <a:t>Primaire sleutel: {lidnummer}</a:t>
            </a:r>
          </a:p>
          <a:p>
            <a:pPr marL="342900" indent="-342900">
              <a:buAutoNum type="arabicPeriod"/>
            </a:pPr>
            <a:endParaRPr lang="nl-BE" sz="2400" b="1" dirty="0"/>
          </a:p>
          <a:p>
            <a:r>
              <a:rPr lang="nl-BE" sz="2400" b="1" dirty="0"/>
              <a:t>2. GROEP </a:t>
            </a:r>
            <a:r>
              <a:rPr lang="nl-BE" sz="2400" dirty="0"/>
              <a:t>(</a:t>
            </a:r>
            <a:r>
              <a:rPr lang="nl-BE" sz="2200" dirty="0" err="1"/>
              <a:t>naam:varchar</a:t>
            </a:r>
            <a:r>
              <a:rPr lang="nl-BE" sz="2200" dirty="0"/>
              <a:t>, </a:t>
            </a:r>
            <a:r>
              <a:rPr lang="nl-BE" sz="2200" dirty="0" err="1"/>
              <a:t>leeftijd_min:integer</a:t>
            </a:r>
            <a:r>
              <a:rPr lang="nl-BE" sz="2200" dirty="0"/>
              <a:t>, </a:t>
            </a:r>
            <a:r>
              <a:rPr lang="nl-BE" sz="2200" dirty="0" err="1"/>
              <a:t>leeftijd_max:integer</a:t>
            </a:r>
            <a:r>
              <a:rPr lang="nl-BE" sz="2200" dirty="0"/>
              <a:t>, </a:t>
            </a:r>
            <a:r>
              <a:rPr lang="nl-BE" sz="2200" b="1" dirty="0" err="1">
                <a:solidFill>
                  <a:srgbClr val="00B050"/>
                </a:solidFill>
              </a:rPr>
              <a:t>leider:integer</a:t>
            </a:r>
            <a:r>
              <a:rPr lang="nl-BE" sz="2400" dirty="0"/>
              <a:t>)</a:t>
            </a:r>
            <a:endParaRPr lang="nl-BE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/>
              <a:t>Primaire sleutel: {naam}</a:t>
            </a:r>
          </a:p>
          <a:p>
            <a:pPr lvl="1"/>
            <a:endParaRPr lang="nl-BE" sz="2400" dirty="0"/>
          </a:p>
          <a:p>
            <a:r>
              <a:rPr lang="nl-BE" sz="2400" b="1" dirty="0"/>
              <a:t>3. ACTIVITEIT </a:t>
            </a:r>
            <a:r>
              <a:rPr lang="nl-BE" sz="2200" dirty="0"/>
              <a:t>(</a:t>
            </a:r>
            <a:r>
              <a:rPr lang="nl-BE" sz="2200" dirty="0" err="1"/>
              <a:t>activiteitID:integer</a:t>
            </a:r>
            <a:r>
              <a:rPr lang="nl-BE" sz="2200" dirty="0"/>
              <a:t>, </a:t>
            </a:r>
            <a:r>
              <a:rPr lang="nl-BE" sz="2200" dirty="0" err="1"/>
              <a:t>kost:numeric</a:t>
            </a:r>
            <a:r>
              <a:rPr lang="nl-BE" sz="2200" dirty="0"/>
              <a:t>, </a:t>
            </a:r>
            <a:r>
              <a:rPr lang="nl-BE" sz="2200" dirty="0" err="1"/>
              <a:t>tijdstip:timestamp</a:t>
            </a:r>
            <a:r>
              <a:rPr lang="nl-BE" sz="22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/>
              <a:t>Primaire sleutel: {</a:t>
            </a:r>
            <a:r>
              <a:rPr lang="nl-BE" sz="2000" dirty="0" err="1"/>
              <a:t>activiteitID</a:t>
            </a:r>
            <a:r>
              <a:rPr lang="nl-BE" sz="2000" dirty="0"/>
              <a:t>}</a:t>
            </a:r>
            <a:endParaRPr lang="en-US" sz="2000" dirty="0"/>
          </a:p>
        </p:txBody>
      </p:sp>
      <p:sp>
        <p:nvSpPr>
          <p:cNvPr id="10" name="Right Arrow 9"/>
          <p:cNvSpPr/>
          <p:nvPr/>
        </p:nvSpPr>
        <p:spPr>
          <a:xfrm>
            <a:off x="3716463" y="595414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8467" y="493584"/>
            <a:ext cx="3445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/>
              <a:t>Omzetting van binaire één-op-één-relatietypes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760562" y="488009"/>
            <a:ext cx="3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b="1" dirty="0"/>
              <a:t>Verwijzend attribuut in één van beide tabellen</a:t>
            </a:r>
            <a:endParaRPr lang="nl-BE" sz="2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5</a:t>
            </a:fld>
            <a:endParaRPr lang="fr-B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6355" y="6356351"/>
            <a:ext cx="3971290" cy="365125"/>
          </a:xfrm>
        </p:spPr>
        <p:txBody>
          <a:bodyPr/>
          <a:lstStyle/>
          <a:p>
            <a:r>
              <a:rPr lang="fr-BE"/>
              <a:t>Logisch ontwerp – Binaire 1-1-relatietypes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62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34DFD68D-59C3-4725-AD4D-56FDCBC78FF3}"/>
              </a:ext>
            </a:extLst>
          </p:cNvPr>
          <p:cNvGraphicFramePr>
            <a:graphicFrameLocks noGrp="1"/>
          </p:cNvGraphicFramePr>
          <p:nvPr/>
        </p:nvGraphicFramePr>
        <p:xfrm>
          <a:off x="314196" y="1968019"/>
          <a:ext cx="8490439" cy="14651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1931">
                  <a:extLst>
                    <a:ext uri="{9D8B030D-6E8A-4147-A177-3AD203B41FA5}">
                      <a16:colId xmlns:a16="http://schemas.microsoft.com/office/drawing/2014/main" val="346016393"/>
                    </a:ext>
                  </a:extLst>
                </a:gridCol>
                <a:gridCol w="1100563">
                  <a:extLst>
                    <a:ext uri="{9D8B030D-6E8A-4147-A177-3AD203B41FA5}">
                      <a16:colId xmlns:a16="http://schemas.microsoft.com/office/drawing/2014/main" val="2839663087"/>
                    </a:ext>
                  </a:extLst>
                </a:gridCol>
                <a:gridCol w="838780">
                  <a:extLst>
                    <a:ext uri="{9D8B030D-6E8A-4147-A177-3AD203B41FA5}">
                      <a16:colId xmlns:a16="http://schemas.microsoft.com/office/drawing/2014/main" val="414484417"/>
                    </a:ext>
                  </a:extLst>
                </a:gridCol>
                <a:gridCol w="964682">
                  <a:extLst>
                    <a:ext uri="{9D8B030D-6E8A-4147-A177-3AD203B41FA5}">
                      <a16:colId xmlns:a16="http://schemas.microsoft.com/office/drawing/2014/main" val="2256196261"/>
                    </a:ext>
                  </a:extLst>
                </a:gridCol>
                <a:gridCol w="1462407">
                  <a:extLst>
                    <a:ext uri="{9D8B030D-6E8A-4147-A177-3AD203B41FA5}">
                      <a16:colId xmlns:a16="http://schemas.microsoft.com/office/drawing/2014/main" val="1771999658"/>
                    </a:ext>
                  </a:extLst>
                </a:gridCol>
                <a:gridCol w="888709">
                  <a:extLst>
                    <a:ext uri="{9D8B030D-6E8A-4147-A177-3AD203B41FA5}">
                      <a16:colId xmlns:a16="http://schemas.microsoft.com/office/drawing/2014/main" val="906653992"/>
                    </a:ext>
                  </a:extLst>
                </a:gridCol>
                <a:gridCol w="1009285">
                  <a:extLst>
                    <a:ext uri="{9D8B030D-6E8A-4147-A177-3AD203B41FA5}">
                      <a16:colId xmlns:a16="http://schemas.microsoft.com/office/drawing/2014/main" val="4033252718"/>
                    </a:ext>
                  </a:extLst>
                </a:gridCol>
                <a:gridCol w="1084082">
                  <a:extLst>
                    <a:ext uri="{9D8B030D-6E8A-4147-A177-3AD203B41FA5}">
                      <a16:colId xmlns:a16="http://schemas.microsoft.com/office/drawing/2014/main" val="1826002115"/>
                    </a:ext>
                  </a:extLst>
                </a:gridCol>
              </a:tblGrid>
              <a:tr h="49035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l</a:t>
                      </a:r>
                      <a:r>
                        <a:rPr lang="nl-BE" dirty="0" err="1"/>
                        <a:t>id</a:t>
                      </a:r>
                      <a:endParaRPr lang="en-BE" dirty="0"/>
                    </a:p>
                    <a:p>
                      <a:pPr lvl="0" algn="l">
                        <a:buNone/>
                      </a:pPr>
                      <a:r>
                        <a:rPr lang="nl-BE" dirty="0"/>
                        <a:t>nummer</a:t>
                      </a:r>
                      <a:endParaRPr lang="en-US" dirty="0" err="1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g</a:t>
                      </a:r>
                      <a:r>
                        <a:rPr lang="en-US" dirty="0" err="1"/>
                        <a:t>eslacht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v</a:t>
                      </a:r>
                      <a:r>
                        <a:rPr lang="en-US" dirty="0" err="1"/>
                        <a:t>oor</a:t>
                      </a:r>
                      <a:endParaRPr lang="en-BE" dirty="0"/>
                    </a:p>
                    <a:p>
                      <a:pPr lvl="0" algn="l">
                        <a:buNone/>
                      </a:pPr>
                      <a:r>
                        <a:rPr lang="en-US" dirty="0" err="1"/>
                        <a:t>naam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f</a:t>
                      </a:r>
                      <a:r>
                        <a:rPr lang="en-US" dirty="0" err="1"/>
                        <a:t>amilie</a:t>
                      </a:r>
                      <a:endParaRPr lang="en-BE" dirty="0"/>
                    </a:p>
                    <a:p>
                      <a:pPr lvl="0" algn="l">
                        <a:buNone/>
                      </a:pPr>
                      <a:r>
                        <a:rPr lang="en-US" dirty="0" err="1"/>
                        <a:t>naam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g</a:t>
                      </a:r>
                      <a:r>
                        <a:rPr lang="nl-BE" dirty="0" err="1"/>
                        <a:t>eboorte</a:t>
                      </a:r>
                      <a:endParaRPr lang="en-BE" dirty="0"/>
                    </a:p>
                    <a:p>
                      <a:pPr lvl="0" algn="l">
                        <a:buNone/>
                      </a:pPr>
                      <a:r>
                        <a:rPr lang="nl-BE" dirty="0"/>
                        <a:t>datum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s</a:t>
                      </a:r>
                      <a:r>
                        <a:rPr lang="nl-BE" dirty="0" err="1"/>
                        <a:t>traat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n</a:t>
                      </a:r>
                      <a:r>
                        <a:rPr lang="nl-BE" dirty="0" err="1"/>
                        <a:t>ummer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p</a:t>
                      </a:r>
                      <a:r>
                        <a:rPr lang="nl-BE" dirty="0" err="1"/>
                        <a:t>ost</a:t>
                      </a:r>
                      <a:r>
                        <a:rPr lang="en-BE" dirty="0"/>
                        <a:t>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541135"/>
                  </a:ext>
                </a:extLst>
              </a:tr>
              <a:tr h="4592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10346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/>
                        <a:t>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Guy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28/10/1970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/>
                        <a:t>Graslei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/>
                        <a:t>9000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84518"/>
                  </a:ext>
                </a:extLst>
              </a:tr>
              <a:tr h="29708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4279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69869" y="1409267"/>
            <a:ext cx="1355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Tabel LID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16083" y="3808110"/>
            <a:ext cx="201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Tabel GROEP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id="{34DFD68D-59C3-4725-AD4D-56FDCBC78FF3}"/>
              </a:ext>
            </a:extLst>
          </p:cNvPr>
          <p:cNvGraphicFramePr>
            <a:graphicFrameLocks noGrp="1"/>
          </p:cNvGraphicFramePr>
          <p:nvPr/>
        </p:nvGraphicFramePr>
        <p:xfrm>
          <a:off x="176891" y="4366862"/>
          <a:ext cx="8779326" cy="15340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00030">
                  <a:extLst>
                    <a:ext uri="{9D8B030D-6E8A-4147-A177-3AD203B41FA5}">
                      <a16:colId xmlns:a16="http://schemas.microsoft.com/office/drawing/2014/main" val="2839663087"/>
                    </a:ext>
                  </a:extLst>
                </a:gridCol>
                <a:gridCol w="2790407">
                  <a:extLst>
                    <a:ext uri="{9D8B030D-6E8A-4147-A177-3AD203B41FA5}">
                      <a16:colId xmlns:a16="http://schemas.microsoft.com/office/drawing/2014/main" val="414484417"/>
                    </a:ext>
                  </a:extLst>
                </a:gridCol>
                <a:gridCol w="2796201">
                  <a:extLst>
                    <a:ext uri="{9D8B030D-6E8A-4147-A177-3AD203B41FA5}">
                      <a16:colId xmlns:a16="http://schemas.microsoft.com/office/drawing/2014/main" val="2256196261"/>
                    </a:ext>
                  </a:extLst>
                </a:gridCol>
                <a:gridCol w="1192688">
                  <a:extLst>
                    <a:ext uri="{9D8B030D-6E8A-4147-A177-3AD203B41FA5}">
                      <a16:colId xmlns:a16="http://schemas.microsoft.com/office/drawing/2014/main" val="1775352082"/>
                    </a:ext>
                  </a:extLst>
                </a:gridCol>
              </a:tblGrid>
              <a:tr h="40890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n</a:t>
                      </a:r>
                      <a:r>
                        <a:rPr lang="nl-BE" dirty="0"/>
                        <a:t>aam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l</a:t>
                      </a:r>
                      <a:r>
                        <a:rPr lang="nl-BE" dirty="0" err="1"/>
                        <a:t>eeftijd_min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l</a:t>
                      </a:r>
                      <a:r>
                        <a:rPr lang="en-US" dirty="0" err="1"/>
                        <a:t>eeftijd_max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l</a:t>
                      </a:r>
                      <a:r>
                        <a:rPr lang="nl-BE" dirty="0"/>
                        <a:t>eider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541135"/>
                  </a:ext>
                </a:extLst>
              </a:tr>
              <a:tr h="7593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/>
                        <a:t>Welpen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10346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484518"/>
                  </a:ext>
                </a:extLst>
              </a:tr>
              <a:tr h="31654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142794"/>
                  </a:ext>
                </a:extLst>
              </a:tr>
            </a:tbl>
          </a:graphicData>
        </a:graphic>
      </p:graphicFrame>
      <p:cxnSp>
        <p:nvCxnSpPr>
          <p:cNvPr id="17" name="Elbow Connector 16"/>
          <p:cNvCxnSpPr>
            <a:stCxn id="15" idx="3"/>
            <a:endCxn id="10" idx="1"/>
          </p:cNvCxnSpPr>
          <p:nvPr/>
        </p:nvCxnSpPr>
        <p:spPr>
          <a:xfrm flipH="1" flipV="1">
            <a:off x="314196" y="2700585"/>
            <a:ext cx="8642021" cy="2433302"/>
          </a:xfrm>
          <a:prstGeom prst="bentConnector5">
            <a:avLst>
              <a:gd name="adj1" fmla="val -1554"/>
              <a:gd name="adj2" fmla="val 55357"/>
              <a:gd name="adj3" fmla="val 102645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2529" y="891506"/>
            <a:ext cx="6966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800" b="1" dirty="0"/>
              <a:t>Optie 2</a:t>
            </a:r>
            <a:r>
              <a:rPr lang="nl-BE" sz="2800" b="1" dirty="0"/>
              <a:t>: </a:t>
            </a:r>
            <a:r>
              <a:rPr lang="nl-BE" sz="2800" dirty="0"/>
              <a:t>voorbeeld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6</a:t>
            </a:fld>
            <a:endParaRPr lang="fr-BE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6355" y="6356351"/>
            <a:ext cx="3971290" cy="365125"/>
          </a:xfrm>
        </p:spPr>
        <p:txBody>
          <a:bodyPr/>
          <a:lstStyle/>
          <a:p>
            <a:r>
              <a:rPr lang="fr-BE"/>
              <a:t>Logisch ontwerp – Binaire 1-1-relatietypes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3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88917" y="1102425"/>
            <a:ext cx="1355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Tabel LID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8263" y="4388675"/>
            <a:ext cx="201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Tabel GROEP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id="{34DFD68D-59C3-4725-AD4D-56FDCBC78FF3}"/>
              </a:ext>
            </a:extLst>
          </p:cNvPr>
          <p:cNvGraphicFramePr>
            <a:graphicFrameLocks noGrp="1"/>
          </p:cNvGraphicFramePr>
          <p:nvPr/>
        </p:nvGraphicFramePr>
        <p:xfrm>
          <a:off x="176891" y="4802200"/>
          <a:ext cx="8779326" cy="15340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00030">
                  <a:extLst>
                    <a:ext uri="{9D8B030D-6E8A-4147-A177-3AD203B41FA5}">
                      <a16:colId xmlns:a16="http://schemas.microsoft.com/office/drawing/2014/main" val="2839663087"/>
                    </a:ext>
                  </a:extLst>
                </a:gridCol>
                <a:gridCol w="2790407">
                  <a:extLst>
                    <a:ext uri="{9D8B030D-6E8A-4147-A177-3AD203B41FA5}">
                      <a16:colId xmlns:a16="http://schemas.microsoft.com/office/drawing/2014/main" val="414484417"/>
                    </a:ext>
                  </a:extLst>
                </a:gridCol>
                <a:gridCol w="2796201">
                  <a:extLst>
                    <a:ext uri="{9D8B030D-6E8A-4147-A177-3AD203B41FA5}">
                      <a16:colId xmlns:a16="http://schemas.microsoft.com/office/drawing/2014/main" val="2256196261"/>
                    </a:ext>
                  </a:extLst>
                </a:gridCol>
                <a:gridCol w="1192688">
                  <a:extLst>
                    <a:ext uri="{9D8B030D-6E8A-4147-A177-3AD203B41FA5}">
                      <a16:colId xmlns:a16="http://schemas.microsoft.com/office/drawing/2014/main" val="1775352082"/>
                    </a:ext>
                  </a:extLst>
                </a:gridCol>
              </a:tblGrid>
              <a:tr h="40890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n</a:t>
                      </a:r>
                      <a:r>
                        <a:rPr lang="nl-BE" dirty="0"/>
                        <a:t>aam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l</a:t>
                      </a:r>
                      <a:r>
                        <a:rPr lang="nl-BE" dirty="0" err="1"/>
                        <a:t>eeftijd_min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l</a:t>
                      </a:r>
                      <a:r>
                        <a:rPr lang="en-US" dirty="0" err="1"/>
                        <a:t>eeftijd_max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l</a:t>
                      </a:r>
                      <a:r>
                        <a:rPr lang="nl-BE" dirty="0"/>
                        <a:t>eider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541135"/>
                  </a:ext>
                </a:extLst>
              </a:tr>
              <a:tr h="7593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/>
                        <a:t>Welpen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12543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484518"/>
                  </a:ext>
                </a:extLst>
              </a:tr>
              <a:tr h="31654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14279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6891" y="656295"/>
            <a:ext cx="6966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800" b="1" dirty="0"/>
              <a:t>Probleem:</a:t>
            </a:r>
            <a:r>
              <a:rPr lang="nl-BE" sz="2800" dirty="0"/>
              <a:t> foutieve verwijzingen</a:t>
            </a:r>
            <a:endParaRPr lang="en-US" sz="2800" dirty="0"/>
          </a:p>
        </p:txBody>
      </p:sp>
      <p:cxnSp>
        <p:nvCxnSpPr>
          <p:cNvPr id="3" name="Elbow Connector 2"/>
          <p:cNvCxnSpPr>
            <a:stCxn id="15" idx="3"/>
          </p:cNvCxnSpPr>
          <p:nvPr/>
        </p:nvCxnSpPr>
        <p:spPr>
          <a:xfrm flipH="1" flipV="1">
            <a:off x="4953002" y="4204153"/>
            <a:ext cx="4003215" cy="1365072"/>
          </a:xfrm>
          <a:prstGeom prst="bentConnector3">
            <a:avLst>
              <a:gd name="adj1" fmla="val -3120"/>
            </a:avLst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17" idx="1"/>
          </p:cNvCxnSpPr>
          <p:nvPr/>
        </p:nvCxnSpPr>
        <p:spPr>
          <a:xfrm rot="10800000">
            <a:off x="321334" y="2380114"/>
            <a:ext cx="3934471" cy="1824043"/>
          </a:xfrm>
          <a:prstGeom prst="bentConnector3">
            <a:avLst>
              <a:gd name="adj1" fmla="val 1058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03165" y="396488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…………</a:t>
            </a:r>
            <a:endParaRPr lang="en-US" dirty="0"/>
          </a:p>
        </p:txBody>
      </p:sp>
      <p:sp>
        <p:nvSpPr>
          <p:cNvPr id="14" name="Action Button: Help 13">
            <a:hlinkClick r:id="" action="ppaction://noaction" highlightClick="1"/>
          </p:cNvPr>
          <p:cNvSpPr/>
          <p:nvPr/>
        </p:nvSpPr>
        <p:spPr>
          <a:xfrm>
            <a:off x="4255797" y="3552348"/>
            <a:ext cx="697204" cy="540600"/>
          </a:xfrm>
          <a:prstGeom prst="actionButtonHelp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34DFD68D-59C3-4725-AD4D-56FDCBC78FF3}"/>
              </a:ext>
            </a:extLst>
          </p:cNvPr>
          <p:cNvGraphicFramePr>
            <a:graphicFrameLocks noGrp="1"/>
          </p:cNvGraphicFramePr>
          <p:nvPr/>
        </p:nvGraphicFramePr>
        <p:xfrm>
          <a:off x="321333" y="1647547"/>
          <a:ext cx="8490439" cy="14651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1931">
                  <a:extLst>
                    <a:ext uri="{9D8B030D-6E8A-4147-A177-3AD203B41FA5}">
                      <a16:colId xmlns:a16="http://schemas.microsoft.com/office/drawing/2014/main" val="346016393"/>
                    </a:ext>
                  </a:extLst>
                </a:gridCol>
                <a:gridCol w="1100563">
                  <a:extLst>
                    <a:ext uri="{9D8B030D-6E8A-4147-A177-3AD203B41FA5}">
                      <a16:colId xmlns:a16="http://schemas.microsoft.com/office/drawing/2014/main" val="2839663087"/>
                    </a:ext>
                  </a:extLst>
                </a:gridCol>
                <a:gridCol w="838780">
                  <a:extLst>
                    <a:ext uri="{9D8B030D-6E8A-4147-A177-3AD203B41FA5}">
                      <a16:colId xmlns:a16="http://schemas.microsoft.com/office/drawing/2014/main" val="414484417"/>
                    </a:ext>
                  </a:extLst>
                </a:gridCol>
                <a:gridCol w="964682">
                  <a:extLst>
                    <a:ext uri="{9D8B030D-6E8A-4147-A177-3AD203B41FA5}">
                      <a16:colId xmlns:a16="http://schemas.microsoft.com/office/drawing/2014/main" val="2256196261"/>
                    </a:ext>
                  </a:extLst>
                </a:gridCol>
                <a:gridCol w="1462407">
                  <a:extLst>
                    <a:ext uri="{9D8B030D-6E8A-4147-A177-3AD203B41FA5}">
                      <a16:colId xmlns:a16="http://schemas.microsoft.com/office/drawing/2014/main" val="1771999658"/>
                    </a:ext>
                  </a:extLst>
                </a:gridCol>
                <a:gridCol w="888709">
                  <a:extLst>
                    <a:ext uri="{9D8B030D-6E8A-4147-A177-3AD203B41FA5}">
                      <a16:colId xmlns:a16="http://schemas.microsoft.com/office/drawing/2014/main" val="906653992"/>
                    </a:ext>
                  </a:extLst>
                </a:gridCol>
                <a:gridCol w="1009285">
                  <a:extLst>
                    <a:ext uri="{9D8B030D-6E8A-4147-A177-3AD203B41FA5}">
                      <a16:colId xmlns:a16="http://schemas.microsoft.com/office/drawing/2014/main" val="4033252718"/>
                    </a:ext>
                  </a:extLst>
                </a:gridCol>
                <a:gridCol w="1084082">
                  <a:extLst>
                    <a:ext uri="{9D8B030D-6E8A-4147-A177-3AD203B41FA5}">
                      <a16:colId xmlns:a16="http://schemas.microsoft.com/office/drawing/2014/main" val="1826002115"/>
                    </a:ext>
                  </a:extLst>
                </a:gridCol>
              </a:tblGrid>
              <a:tr h="49035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l</a:t>
                      </a:r>
                      <a:r>
                        <a:rPr lang="nl-BE" dirty="0" err="1"/>
                        <a:t>id</a:t>
                      </a:r>
                      <a:endParaRPr lang="en-BE" dirty="0"/>
                    </a:p>
                    <a:p>
                      <a:pPr lvl="0" algn="l">
                        <a:buNone/>
                      </a:pPr>
                      <a:r>
                        <a:rPr lang="nl-BE" dirty="0"/>
                        <a:t>nummer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g</a:t>
                      </a:r>
                      <a:r>
                        <a:rPr lang="en-US" dirty="0" err="1"/>
                        <a:t>eslacht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v</a:t>
                      </a:r>
                      <a:r>
                        <a:rPr lang="en-US" dirty="0" err="1"/>
                        <a:t>oor</a:t>
                      </a:r>
                      <a:endParaRPr lang="en-BE" dirty="0"/>
                    </a:p>
                    <a:p>
                      <a:pPr lvl="0" algn="l">
                        <a:buNone/>
                      </a:pPr>
                      <a:r>
                        <a:rPr lang="en-US" dirty="0" err="1"/>
                        <a:t>naam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f</a:t>
                      </a:r>
                      <a:r>
                        <a:rPr lang="en-US" dirty="0" err="1"/>
                        <a:t>amilie</a:t>
                      </a:r>
                      <a:endParaRPr lang="en-BE" dirty="0"/>
                    </a:p>
                    <a:p>
                      <a:pPr lvl="0" algn="l">
                        <a:buNone/>
                      </a:pPr>
                      <a:r>
                        <a:rPr lang="en-US" dirty="0" err="1"/>
                        <a:t>naam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g</a:t>
                      </a:r>
                      <a:r>
                        <a:rPr lang="nl-BE" dirty="0" err="1"/>
                        <a:t>eboorte</a:t>
                      </a:r>
                      <a:endParaRPr lang="en-BE" dirty="0"/>
                    </a:p>
                    <a:p>
                      <a:pPr lvl="0" algn="l">
                        <a:buNone/>
                      </a:pPr>
                      <a:r>
                        <a:rPr lang="nl-BE" dirty="0"/>
                        <a:t>datum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s</a:t>
                      </a:r>
                      <a:r>
                        <a:rPr lang="nl-BE" dirty="0" err="1"/>
                        <a:t>traat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n</a:t>
                      </a:r>
                      <a:r>
                        <a:rPr lang="nl-BE" dirty="0" err="1"/>
                        <a:t>ummer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p</a:t>
                      </a:r>
                      <a:r>
                        <a:rPr lang="nl-BE" dirty="0" err="1"/>
                        <a:t>ost</a:t>
                      </a:r>
                      <a:r>
                        <a:rPr lang="en-BE" dirty="0"/>
                        <a:t>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541135"/>
                  </a:ext>
                </a:extLst>
              </a:tr>
              <a:tr h="4592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10346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/>
                        <a:t>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Guy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28/10/1970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/>
                        <a:t>Graslei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/>
                        <a:t>9000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84518"/>
                  </a:ext>
                </a:extLst>
              </a:tr>
              <a:tr h="29708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4279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7</a:t>
            </a:fld>
            <a:endParaRPr lang="fr-BE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6355" y="6356351"/>
            <a:ext cx="3971290" cy="365125"/>
          </a:xfrm>
        </p:spPr>
        <p:txBody>
          <a:bodyPr/>
          <a:lstStyle/>
          <a:p>
            <a:r>
              <a:rPr lang="fr-BE"/>
              <a:t>Logisch ontwerp – Binaire 1-1-relatietypes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177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54479" y="1426444"/>
            <a:ext cx="85793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  <a:p>
            <a:r>
              <a:rPr lang="en-BE" sz="2400" b="1" dirty="0"/>
              <a:t>1. </a:t>
            </a:r>
            <a:r>
              <a:rPr lang="nl-BE" sz="2400" b="1" dirty="0"/>
              <a:t>LID </a:t>
            </a:r>
            <a:r>
              <a:rPr lang="nl-BE" sz="2200" dirty="0"/>
              <a:t>(</a:t>
            </a:r>
            <a:r>
              <a:rPr lang="nl-BE" sz="2200" dirty="0" err="1"/>
              <a:t>lidnummer:integer</a:t>
            </a:r>
            <a:r>
              <a:rPr lang="nl-BE" sz="2200" dirty="0"/>
              <a:t>, </a:t>
            </a:r>
            <a:r>
              <a:rPr lang="nl-BE" sz="2200" dirty="0" err="1"/>
              <a:t>voornaam:varchar</a:t>
            </a:r>
            <a:r>
              <a:rPr lang="nl-BE" sz="2200" dirty="0"/>
              <a:t>, </a:t>
            </a:r>
            <a:r>
              <a:rPr lang="nl-BE" sz="2200" dirty="0" err="1"/>
              <a:t>naam:varchar</a:t>
            </a:r>
            <a:r>
              <a:rPr lang="nl-BE" sz="2200" dirty="0"/>
              <a:t>, </a:t>
            </a:r>
            <a:r>
              <a:rPr lang="nl-BE" sz="2200" dirty="0" err="1"/>
              <a:t>geslacht:varchar</a:t>
            </a:r>
            <a:r>
              <a:rPr lang="nl-BE" sz="2200" dirty="0"/>
              <a:t>, </a:t>
            </a:r>
            <a:r>
              <a:rPr lang="nl-BE" sz="2200" dirty="0" err="1"/>
              <a:t>geboortedatum:date</a:t>
            </a:r>
            <a:r>
              <a:rPr lang="nl-BE" sz="2200" dirty="0"/>
              <a:t>, </a:t>
            </a:r>
            <a:r>
              <a:rPr lang="nl-BE" sz="2200" dirty="0" err="1"/>
              <a:t>straat:varchar</a:t>
            </a:r>
            <a:r>
              <a:rPr lang="nl-BE" sz="2200" dirty="0"/>
              <a:t>, nummer:</a:t>
            </a:r>
            <a:r>
              <a:rPr lang="en-BE" sz="2200" dirty="0"/>
              <a:t>varchar,</a:t>
            </a:r>
            <a:r>
              <a:rPr lang="nl-BE" sz="2200" dirty="0"/>
              <a:t> postcode:</a:t>
            </a:r>
            <a:r>
              <a:rPr lang="en-BE" sz="2200" dirty="0"/>
              <a:t>varchar</a:t>
            </a:r>
            <a:r>
              <a:rPr lang="nl-BE" sz="2200" dirty="0"/>
              <a:t>)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nl-BE" sz="2000" dirty="0"/>
              <a:t>Primaire sleutel: {lidnummer}</a:t>
            </a:r>
            <a:endParaRPr lang="nl-BE" sz="2400" b="1" dirty="0"/>
          </a:p>
          <a:p>
            <a:pPr marL="342900" indent="-342900">
              <a:buAutoNum type="arabicPeriod"/>
            </a:pPr>
            <a:endParaRPr lang="nl-BE" sz="2400" b="1" dirty="0"/>
          </a:p>
          <a:p>
            <a:r>
              <a:rPr lang="nl-BE" sz="2400" b="1" dirty="0"/>
              <a:t>2. GROEP </a:t>
            </a:r>
            <a:r>
              <a:rPr lang="nl-BE" sz="2200" dirty="0"/>
              <a:t>(</a:t>
            </a:r>
            <a:r>
              <a:rPr lang="nl-BE" sz="2200" dirty="0" err="1"/>
              <a:t>naam:varchar</a:t>
            </a:r>
            <a:r>
              <a:rPr lang="nl-BE" sz="2200" dirty="0"/>
              <a:t>, </a:t>
            </a:r>
            <a:r>
              <a:rPr lang="nl-BE" sz="2200" dirty="0" err="1"/>
              <a:t>leeftijd_min:integer</a:t>
            </a:r>
            <a:r>
              <a:rPr lang="nl-BE" sz="2200" dirty="0"/>
              <a:t>, </a:t>
            </a:r>
            <a:r>
              <a:rPr lang="nl-BE" sz="2200" dirty="0" err="1"/>
              <a:t>leeftijd_max:integer</a:t>
            </a:r>
            <a:r>
              <a:rPr lang="nl-BE" sz="2200" dirty="0"/>
              <a:t>, </a:t>
            </a:r>
            <a:r>
              <a:rPr lang="nl-BE" sz="2200" b="1" dirty="0" err="1">
                <a:solidFill>
                  <a:srgbClr val="00B050"/>
                </a:solidFill>
              </a:rPr>
              <a:t>leider:integer</a:t>
            </a:r>
            <a:r>
              <a:rPr lang="nl-BE" sz="22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/>
              <a:t>Primaire sleutel: {naam}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b="1" dirty="0">
                <a:solidFill>
                  <a:srgbClr val="00B050"/>
                </a:solidFill>
              </a:rPr>
              <a:t>Vreemde sleutel: {leider} -&gt; Lid{lidnummer} </a:t>
            </a:r>
          </a:p>
          <a:p>
            <a:endParaRPr lang="nl-BE" sz="2400" b="1" dirty="0"/>
          </a:p>
          <a:p>
            <a:r>
              <a:rPr lang="nl-BE" sz="2400" b="1" dirty="0"/>
              <a:t>3. ACTIVITEIT </a:t>
            </a:r>
            <a:r>
              <a:rPr lang="nl-BE" sz="2200" dirty="0"/>
              <a:t>(</a:t>
            </a:r>
            <a:r>
              <a:rPr lang="nl-BE" sz="2200" dirty="0" err="1"/>
              <a:t>activiteitID:integer</a:t>
            </a:r>
            <a:r>
              <a:rPr lang="nl-BE" sz="2200" dirty="0"/>
              <a:t>, </a:t>
            </a:r>
            <a:r>
              <a:rPr lang="nl-BE" sz="2200" dirty="0" err="1"/>
              <a:t>kost:numeric</a:t>
            </a:r>
            <a:r>
              <a:rPr lang="nl-BE" sz="2200" dirty="0"/>
              <a:t>, </a:t>
            </a:r>
            <a:r>
              <a:rPr lang="nl-BE" sz="2200" dirty="0" err="1"/>
              <a:t>tijdstip:timestamp</a:t>
            </a:r>
            <a:r>
              <a:rPr lang="nl-BE" sz="2200" dirty="0"/>
              <a:t>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BE" sz="2000" dirty="0"/>
              <a:t>Primaire sleutel: {</a:t>
            </a:r>
            <a:r>
              <a:rPr lang="nl-BE" sz="2000" dirty="0" err="1"/>
              <a:t>activiteitID</a:t>
            </a:r>
            <a:r>
              <a:rPr lang="nl-BE" sz="2000" dirty="0"/>
              <a:t>}</a:t>
            </a:r>
            <a:endParaRPr lang="en-US" sz="2000" dirty="0"/>
          </a:p>
          <a:p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4479" y="713075"/>
            <a:ext cx="79084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800" dirty="0">
                <a:solidFill>
                  <a:srgbClr val="00B050"/>
                </a:solidFill>
              </a:rPr>
              <a:t>Vreemde sleutel </a:t>
            </a:r>
            <a:r>
              <a:rPr lang="en-BE" sz="2800" dirty="0"/>
              <a:t>= </a:t>
            </a:r>
            <a:r>
              <a:rPr lang="nl-BE" sz="2800" dirty="0"/>
              <a:t>één-op-één correspondentie met </a:t>
            </a:r>
            <a:r>
              <a:rPr lang="nl-BE" sz="2800" dirty="0" err="1"/>
              <a:t>kandidaatsleutel</a:t>
            </a:r>
            <a:r>
              <a:rPr lang="nl-BE" sz="2800" dirty="0"/>
              <a:t> van zelfde/andere tabel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8</a:t>
            </a:fld>
            <a:endParaRPr lang="fr-BE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6355" y="6356351"/>
            <a:ext cx="3971290" cy="365125"/>
          </a:xfrm>
        </p:spPr>
        <p:txBody>
          <a:bodyPr/>
          <a:lstStyle/>
          <a:p>
            <a:r>
              <a:rPr lang="fr-BE"/>
              <a:t>Logisch ontwerp – Binaire 1-1-relatietypes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414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88917" y="1102425"/>
            <a:ext cx="1355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Tabel LID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8263" y="3909024"/>
            <a:ext cx="201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Tabel GROEP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id="{34DFD68D-59C3-4725-AD4D-56FDCBC78FF3}"/>
              </a:ext>
            </a:extLst>
          </p:cNvPr>
          <p:cNvGraphicFramePr>
            <a:graphicFrameLocks noGrp="1"/>
          </p:cNvGraphicFramePr>
          <p:nvPr/>
        </p:nvGraphicFramePr>
        <p:xfrm>
          <a:off x="176891" y="4400008"/>
          <a:ext cx="8779326" cy="15340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00030">
                  <a:extLst>
                    <a:ext uri="{9D8B030D-6E8A-4147-A177-3AD203B41FA5}">
                      <a16:colId xmlns:a16="http://schemas.microsoft.com/office/drawing/2014/main" val="2839663087"/>
                    </a:ext>
                  </a:extLst>
                </a:gridCol>
                <a:gridCol w="2790407">
                  <a:extLst>
                    <a:ext uri="{9D8B030D-6E8A-4147-A177-3AD203B41FA5}">
                      <a16:colId xmlns:a16="http://schemas.microsoft.com/office/drawing/2014/main" val="414484417"/>
                    </a:ext>
                  </a:extLst>
                </a:gridCol>
                <a:gridCol w="2796201">
                  <a:extLst>
                    <a:ext uri="{9D8B030D-6E8A-4147-A177-3AD203B41FA5}">
                      <a16:colId xmlns:a16="http://schemas.microsoft.com/office/drawing/2014/main" val="2256196261"/>
                    </a:ext>
                  </a:extLst>
                </a:gridCol>
                <a:gridCol w="1192688">
                  <a:extLst>
                    <a:ext uri="{9D8B030D-6E8A-4147-A177-3AD203B41FA5}">
                      <a16:colId xmlns:a16="http://schemas.microsoft.com/office/drawing/2014/main" val="1775352082"/>
                    </a:ext>
                  </a:extLst>
                </a:gridCol>
              </a:tblGrid>
              <a:tr h="40890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n</a:t>
                      </a:r>
                      <a:r>
                        <a:rPr lang="nl-BE" dirty="0"/>
                        <a:t>aam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l</a:t>
                      </a:r>
                      <a:r>
                        <a:rPr lang="nl-BE" dirty="0" err="1"/>
                        <a:t>eeftijd_min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l</a:t>
                      </a:r>
                      <a:r>
                        <a:rPr lang="en-US" dirty="0" err="1"/>
                        <a:t>eeftijd_max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l</a:t>
                      </a:r>
                      <a:r>
                        <a:rPr lang="nl-BE" dirty="0"/>
                        <a:t>eider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541135"/>
                  </a:ext>
                </a:extLst>
              </a:tr>
              <a:tr h="7593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/>
                        <a:t>Welpen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solidFill>
                            <a:srgbClr val="FF0000"/>
                          </a:solidFill>
                        </a:rPr>
                        <a:t>12543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484518"/>
                  </a:ext>
                </a:extLst>
              </a:tr>
              <a:tr h="31654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14279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6891" y="330226"/>
            <a:ext cx="69668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500" dirty="0"/>
              <a:t>Vreemde sleutel zorgt ervoor dat foutieve verwijzing niet kan worden toegevoegd</a:t>
            </a:r>
            <a:endParaRPr lang="en-US" sz="2500" dirty="0"/>
          </a:p>
        </p:txBody>
      </p:sp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34DFD68D-59C3-4725-AD4D-56FDCBC78FF3}"/>
              </a:ext>
            </a:extLst>
          </p:cNvPr>
          <p:cNvGraphicFramePr>
            <a:graphicFrameLocks noGrp="1"/>
          </p:cNvGraphicFramePr>
          <p:nvPr/>
        </p:nvGraphicFramePr>
        <p:xfrm>
          <a:off x="321333" y="1647547"/>
          <a:ext cx="8490439" cy="14651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1931">
                  <a:extLst>
                    <a:ext uri="{9D8B030D-6E8A-4147-A177-3AD203B41FA5}">
                      <a16:colId xmlns:a16="http://schemas.microsoft.com/office/drawing/2014/main" val="346016393"/>
                    </a:ext>
                  </a:extLst>
                </a:gridCol>
                <a:gridCol w="1100563">
                  <a:extLst>
                    <a:ext uri="{9D8B030D-6E8A-4147-A177-3AD203B41FA5}">
                      <a16:colId xmlns:a16="http://schemas.microsoft.com/office/drawing/2014/main" val="2839663087"/>
                    </a:ext>
                  </a:extLst>
                </a:gridCol>
                <a:gridCol w="838780">
                  <a:extLst>
                    <a:ext uri="{9D8B030D-6E8A-4147-A177-3AD203B41FA5}">
                      <a16:colId xmlns:a16="http://schemas.microsoft.com/office/drawing/2014/main" val="414484417"/>
                    </a:ext>
                  </a:extLst>
                </a:gridCol>
                <a:gridCol w="964682">
                  <a:extLst>
                    <a:ext uri="{9D8B030D-6E8A-4147-A177-3AD203B41FA5}">
                      <a16:colId xmlns:a16="http://schemas.microsoft.com/office/drawing/2014/main" val="2256196261"/>
                    </a:ext>
                  </a:extLst>
                </a:gridCol>
                <a:gridCol w="1462407">
                  <a:extLst>
                    <a:ext uri="{9D8B030D-6E8A-4147-A177-3AD203B41FA5}">
                      <a16:colId xmlns:a16="http://schemas.microsoft.com/office/drawing/2014/main" val="1771999658"/>
                    </a:ext>
                  </a:extLst>
                </a:gridCol>
                <a:gridCol w="888709">
                  <a:extLst>
                    <a:ext uri="{9D8B030D-6E8A-4147-A177-3AD203B41FA5}">
                      <a16:colId xmlns:a16="http://schemas.microsoft.com/office/drawing/2014/main" val="906653992"/>
                    </a:ext>
                  </a:extLst>
                </a:gridCol>
                <a:gridCol w="1009285">
                  <a:extLst>
                    <a:ext uri="{9D8B030D-6E8A-4147-A177-3AD203B41FA5}">
                      <a16:colId xmlns:a16="http://schemas.microsoft.com/office/drawing/2014/main" val="4033252718"/>
                    </a:ext>
                  </a:extLst>
                </a:gridCol>
                <a:gridCol w="1084082">
                  <a:extLst>
                    <a:ext uri="{9D8B030D-6E8A-4147-A177-3AD203B41FA5}">
                      <a16:colId xmlns:a16="http://schemas.microsoft.com/office/drawing/2014/main" val="1826002115"/>
                    </a:ext>
                  </a:extLst>
                </a:gridCol>
              </a:tblGrid>
              <a:tr h="49035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l</a:t>
                      </a:r>
                      <a:r>
                        <a:rPr lang="nl-BE" dirty="0" err="1"/>
                        <a:t>id</a:t>
                      </a:r>
                      <a:endParaRPr lang="en-BE" dirty="0"/>
                    </a:p>
                    <a:p>
                      <a:pPr lvl="0" algn="l">
                        <a:buNone/>
                      </a:pPr>
                      <a:r>
                        <a:rPr lang="nl-BE" dirty="0"/>
                        <a:t>nummer</a:t>
                      </a:r>
                      <a:endParaRPr lang="en-US" dirty="0" err="1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g</a:t>
                      </a:r>
                      <a:r>
                        <a:rPr lang="en-US" dirty="0" err="1"/>
                        <a:t>eslacht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v</a:t>
                      </a:r>
                      <a:r>
                        <a:rPr lang="en-US" dirty="0" err="1"/>
                        <a:t>oor</a:t>
                      </a:r>
                      <a:endParaRPr lang="en-BE" dirty="0"/>
                    </a:p>
                    <a:p>
                      <a:pPr lvl="0" algn="l">
                        <a:buNone/>
                      </a:pPr>
                      <a:r>
                        <a:rPr lang="en-US" dirty="0" err="1"/>
                        <a:t>naam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f</a:t>
                      </a:r>
                      <a:r>
                        <a:rPr lang="en-US" dirty="0" err="1"/>
                        <a:t>amilie</a:t>
                      </a:r>
                      <a:endParaRPr lang="en-BE" dirty="0"/>
                    </a:p>
                    <a:p>
                      <a:pPr lvl="0" algn="l">
                        <a:buNone/>
                      </a:pPr>
                      <a:r>
                        <a:rPr lang="en-US" dirty="0" err="1"/>
                        <a:t>naam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g</a:t>
                      </a:r>
                      <a:r>
                        <a:rPr lang="nl-BE" dirty="0" err="1"/>
                        <a:t>eboorte</a:t>
                      </a:r>
                      <a:endParaRPr lang="en-BE" dirty="0"/>
                    </a:p>
                    <a:p>
                      <a:pPr lvl="0" algn="l">
                        <a:buNone/>
                      </a:pPr>
                      <a:r>
                        <a:rPr lang="nl-BE" dirty="0"/>
                        <a:t>datum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s</a:t>
                      </a:r>
                      <a:r>
                        <a:rPr lang="nl-BE" dirty="0" err="1"/>
                        <a:t>traat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n</a:t>
                      </a:r>
                      <a:r>
                        <a:rPr lang="nl-BE" dirty="0" err="1"/>
                        <a:t>ummer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p</a:t>
                      </a:r>
                      <a:r>
                        <a:rPr lang="nl-BE" dirty="0" err="1"/>
                        <a:t>ost</a:t>
                      </a:r>
                      <a:r>
                        <a:rPr lang="en-BE" dirty="0"/>
                        <a:t>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541135"/>
                  </a:ext>
                </a:extLst>
              </a:tr>
              <a:tr h="4592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10346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/>
                        <a:t>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Guy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Tré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28/10/1970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/>
                        <a:t>Graslei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/>
                        <a:t>9000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84518"/>
                  </a:ext>
                </a:extLst>
              </a:tr>
              <a:tr h="29708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42794"/>
                  </a:ext>
                </a:extLst>
              </a:tr>
            </a:tbl>
          </a:graphicData>
        </a:graphic>
      </p:graphicFrame>
      <p:cxnSp>
        <p:nvCxnSpPr>
          <p:cNvPr id="19" name="Elbow Connector 18"/>
          <p:cNvCxnSpPr>
            <a:stCxn id="15" idx="3"/>
            <a:endCxn id="17" idx="1"/>
          </p:cNvCxnSpPr>
          <p:nvPr/>
        </p:nvCxnSpPr>
        <p:spPr>
          <a:xfrm flipH="1" flipV="1">
            <a:off x="321333" y="2380113"/>
            <a:ext cx="8634884" cy="2786920"/>
          </a:xfrm>
          <a:prstGeom prst="bentConnector5">
            <a:avLst>
              <a:gd name="adj1" fmla="val -1270"/>
              <a:gd name="adj2" fmla="val 50618"/>
              <a:gd name="adj3" fmla="val 10264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9</a:t>
            </a:fld>
            <a:endParaRPr lang="fr-BE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6355" y="6356351"/>
            <a:ext cx="3971290" cy="365125"/>
          </a:xfrm>
        </p:spPr>
        <p:txBody>
          <a:bodyPr/>
          <a:lstStyle/>
          <a:p>
            <a:r>
              <a:rPr lang="fr-BE"/>
              <a:t>Logisch ontwerp – Binaire 1-1-relatietypes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00947" y="3322083"/>
            <a:ext cx="1441485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BE" dirty="0"/>
              <a:t>F</a:t>
            </a:r>
            <a:r>
              <a:rPr lang="en-BE" dirty="0"/>
              <a:t>outmelding!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7092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8B37258B608C40A3131C8007614B71" ma:contentTypeVersion="10" ma:contentTypeDescription="Create a new document." ma:contentTypeScope="" ma:versionID="77667f7933e3113a868cb04931030170">
  <xsd:schema xmlns:xsd="http://www.w3.org/2001/XMLSchema" xmlns:xs="http://www.w3.org/2001/XMLSchema" xmlns:p="http://schemas.microsoft.com/office/2006/metadata/properties" xmlns:ns2="c02701aa-0eb7-4c6e-8685-abb5fa9cf9cd" xmlns:ns3="60716130-fab4-45d0-8770-d3d3d338b0bc" targetNamespace="http://schemas.microsoft.com/office/2006/metadata/properties" ma:root="true" ma:fieldsID="d96b01767097c9629c32739054ecf1be" ns2:_="" ns3:_="">
    <xsd:import namespace="c02701aa-0eb7-4c6e-8685-abb5fa9cf9cd"/>
    <xsd:import namespace="60716130-fab4-45d0-8770-d3d3d338b0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2701aa-0eb7-4c6e-8685-abb5fa9cf9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716130-fab4-45d0-8770-d3d3d338b0b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14AE46-181D-4C95-8642-C6528A3298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2701aa-0eb7-4c6e-8685-abb5fa9cf9cd"/>
    <ds:schemaRef ds:uri="60716130-fab4-45d0-8770-d3d3d338b0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A20502-8955-4099-98FA-AD411F2563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C3D35A-A2D8-4C5A-B8B0-85E7FDBD6917}">
  <ds:schemaRefs>
    <ds:schemaRef ds:uri="60716130-fab4-45d0-8770-d3d3d338b0bc"/>
    <ds:schemaRef ds:uri="http://schemas.microsoft.com/office/infopath/2007/PartnerControls"/>
    <ds:schemaRef ds:uri="http://schemas.microsoft.com/office/2006/metadata/properties"/>
    <ds:schemaRef ds:uri="c02701aa-0eb7-4c6e-8685-abb5fa9cf9cd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2522</TotalTime>
  <Words>1394</Words>
  <Application>Microsoft Office PowerPoint</Application>
  <PresentationFormat>On-screen Show (4:3)</PresentationFormat>
  <Paragraphs>295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Databanken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Databanken</dc:title>
  <dc:creator>Toon Boeckling</dc:creator>
  <cp:lastModifiedBy>Mathis Bossuyt</cp:lastModifiedBy>
  <cp:revision>1078</cp:revision>
  <cp:lastPrinted>2023-12-31T14:37:26Z</cp:lastPrinted>
  <dcterms:created xsi:type="dcterms:W3CDTF">2019-08-19T14:14:21Z</dcterms:created>
  <dcterms:modified xsi:type="dcterms:W3CDTF">2023-12-31T14:37:30Z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0x010100838B37258B608C40A3131C8007614B71</vt:lpwstr>
  </property>
</Properties>
</file>