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66" r:id="rId5"/>
    <p:sldId id="270" r:id="rId6"/>
    <p:sldId id="271" r:id="rId7"/>
    <p:sldId id="272" r:id="rId8"/>
  </p:sldIdLst>
  <p:sldSz cx="9144000" cy="6858000" type="screen4x3"/>
  <p:notesSz cx="987425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De Mol" initials="RM" lastIdx="6" clrIdx="0">
    <p:extLst>
      <p:ext uri="{19B8F6BF-5375-455C-9EA6-DF929625EA0E}">
        <p15:presenceInfo xmlns:p15="http://schemas.microsoft.com/office/powerpoint/2012/main" userId="S::robin.demol@ugent.be::2c82b0b9-abb7-4507-8675-77a0bb8e1f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3A101-6838-E105-9DBC-0294AECF8A97}" v="8" dt="2019-09-04T13:16:40.088"/>
    <p1510:client id="{B0722DFD-67C5-7353-BC34-B108BA0C6E7F}" v="158" dt="2019-08-29T07:24:26.423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6025" autoAdjust="0"/>
  </p:normalViewPr>
  <p:slideViewPr>
    <p:cSldViewPr snapToGrid="0">
      <p:cViewPr varScale="1">
        <p:scale>
          <a:sx n="76" d="100"/>
          <a:sy n="76" d="100"/>
        </p:scale>
        <p:origin x="143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De Mol" userId="S::robin.demol@ugent.be::2c82b0b9-abb7-4507-8675-77a0bb8e1f2c" providerId="AD" clId="Web-{884559FF-5251-D353-8E38-025171D6E8EE}"/>
    <pc:docChg chg="modSld">
      <pc:chgData name="Robin De Mol" userId="S::robin.demol@ugent.be::2c82b0b9-abb7-4507-8675-77a0bb8e1f2c" providerId="AD" clId="Web-{884559FF-5251-D353-8E38-025171D6E8EE}" dt="2019-08-29T11:13:45.673" v="29" actId="1076"/>
      <pc:docMkLst>
        <pc:docMk/>
      </pc:docMkLst>
      <pc:sldChg chg="addCm">
        <pc:chgData name="Robin De Mol" userId="S::robin.demol@ugent.be::2c82b0b9-abb7-4507-8675-77a0bb8e1f2c" providerId="AD" clId="Web-{884559FF-5251-D353-8E38-025171D6E8EE}" dt="2019-08-29T11:04:54.608" v="3"/>
        <pc:sldMkLst>
          <pc:docMk/>
          <pc:sldMk cId="3731629351" sldId="284"/>
        </pc:sldMkLst>
      </pc:sldChg>
      <pc:sldChg chg="addCm">
        <pc:chgData name="Robin De Mol" userId="S::robin.demol@ugent.be::2c82b0b9-abb7-4507-8675-77a0bb8e1f2c" providerId="AD" clId="Web-{884559FF-5251-D353-8E38-025171D6E8EE}" dt="2019-08-29T11:09:01.484" v="4"/>
        <pc:sldMkLst>
          <pc:docMk/>
          <pc:sldMk cId="4292496450" sldId="289"/>
        </pc:sldMkLst>
      </pc:sldChg>
      <pc:sldChg chg="addCm">
        <pc:chgData name="Robin De Mol" userId="S::robin.demol@ugent.be::2c82b0b9-abb7-4507-8675-77a0bb8e1f2c" providerId="AD" clId="Web-{884559FF-5251-D353-8E38-025171D6E8EE}" dt="2019-08-29T11:00:17.482" v="1"/>
        <pc:sldMkLst>
          <pc:docMk/>
          <pc:sldMk cId="4236438875" sldId="300"/>
        </pc:sldMkLst>
      </pc:sldChg>
      <pc:sldChg chg="addCm">
        <pc:chgData name="Robin De Mol" userId="S::robin.demol@ugent.be::2c82b0b9-abb7-4507-8675-77a0bb8e1f2c" providerId="AD" clId="Web-{884559FF-5251-D353-8E38-025171D6E8EE}" dt="2019-08-29T10:58:41.997" v="0"/>
        <pc:sldMkLst>
          <pc:docMk/>
          <pc:sldMk cId="2409196319" sldId="305"/>
        </pc:sldMkLst>
      </pc:sldChg>
      <pc:sldChg chg="addSp delSp modSp addCm">
        <pc:chgData name="Robin De Mol" userId="S::robin.demol@ugent.be::2c82b0b9-abb7-4507-8675-77a0bb8e1f2c" providerId="AD" clId="Web-{884559FF-5251-D353-8E38-025171D6E8EE}" dt="2019-08-29T11:13:45.673" v="29" actId="1076"/>
        <pc:sldMkLst>
          <pc:docMk/>
          <pc:sldMk cId="2872322976" sldId="308"/>
        </pc:sldMkLst>
        <pc:spChg chg="del">
          <ac:chgData name="Robin De Mol" userId="S::robin.demol@ugent.be::2c82b0b9-abb7-4507-8675-77a0bb8e1f2c" providerId="AD" clId="Web-{884559FF-5251-D353-8E38-025171D6E8EE}" dt="2019-08-29T11:13:17.360" v="21"/>
          <ac:spMkLst>
            <pc:docMk/>
            <pc:sldMk cId="2872322976" sldId="308"/>
            <ac:spMk id="2" creationId="{00000000-0000-0000-0000-000000000000}"/>
          </ac:spMkLst>
        </pc:spChg>
        <pc:spChg chg="mod">
          <ac:chgData name="Robin De Mol" userId="S::robin.demol@ugent.be::2c82b0b9-abb7-4507-8675-77a0bb8e1f2c" providerId="AD" clId="Web-{884559FF-5251-D353-8E38-025171D6E8EE}" dt="2019-08-29T11:13:45.673" v="29" actId="1076"/>
          <ac:spMkLst>
            <pc:docMk/>
            <pc:sldMk cId="2872322976" sldId="308"/>
            <ac:spMk id="3" creationId="{00000000-0000-0000-0000-000000000000}"/>
          </ac:spMkLst>
        </pc:spChg>
        <pc:spChg chg="add del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5" creationId="{853628C2-E347-4186-9C41-C2F40229D018}"/>
          </ac:spMkLst>
        </pc:spChg>
        <pc:spChg chg="add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7" creationId="{C510004F-202A-4AF2-AFF9-08937698E016}"/>
          </ac:spMkLst>
        </pc:spChg>
      </pc:sldChg>
    </pc:docChg>
  </pc:docChgLst>
  <pc:docChgLst>
    <pc:chgData name="Robin De Mol" userId="2c82b0b9-abb7-4507-8675-77a0bb8e1f2c" providerId="ADAL" clId="{161A4404-FE41-2E47-B245-954B5CCEC577}"/>
    <pc:docChg chg="undo custSel modSld modMainMaster">
      <pc:chgData name="Robin De Mol" userId="2c82b0b9-abb7-4507-8675-77a0bb8e1f2c" providerId="ADAL" clId="{161A4404-FE41-2E47-B245-954B5CCEC577}" dt="2019-08-29T11:48:29.961" v="76"/>
      <pc:docMkLst>
        <pc:docMk/>
      </pc:docMkLst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6927308" sldId="25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6927308" sldId="256"/>
            <ac:spMk id="5" creationId="{E1618D88-3B44-5448-A145-1BDFDD9387EA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16927308" sldId="256"/>
            <ac:picMk id="4" creationId="{00000000-0000-0000-0000-000000000000}"/>
          </ac:picMkLst>
        </pc:pic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70325860" sldId="25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70325860" sldId="25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70325860" sldId="257"/>
            <ac:spMk id="4" creationId="{E22C2946-FAD6-EC47-82C9-30CE1F0C7D47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12685906" sldId="26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12685906" sldId="26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12685906" sldId="262"/>
            <ac:spMk id="4" creationId="{3B17D9B5-001A-2449-AD2E-2B6134F710DA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10949880" sldId="26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10949880" sldId="263"/>
            <ac:spMk id="7" creationId="{70A64A3C-9EA6-784A-95C9-CE3E93BE5D8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4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31629351" sldId="28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31629351" sldId="28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31629351" sldId="284"/>
            <ac:spMk id="4" creationId="{EB8C1D2B-09A7-0E4E-A5FD-33693A8DDA7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46798641" sldId="28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46798641" sldId="285"/>
            <ac:spMk id="7" creationId="{62282549-AF7B-EF4A-AB9C-B46AD7C0E6C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38040797" sldId="28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38040797" sldId="286"/>
            <ac:spMk id="7" creationId="{DF5FD989-0303-7140-8895-8BB67C592B6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80411241" sldId="28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80411241" sldId="287"/>
            <ac:spMk id="2" creationId="{1A86B969-2660-1347-86F9-44E2A1EE838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7" creationId="{06BB60F4-CBD6-4C62-AA27-60D26FFD1B1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68740090" sldId="28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68740090" sldId="288"/>
            <ac:spMk id="7" creationId="{BC6F851D-6A85-D047-9A39-76E26D4E87C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92496450" sldId="28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92496450" sldId="289"/>
            <ac:spMk id="2" creationId="{71346F5F-E9DA-A346-A932-49A367D12DE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8" creationId="{0B927860-FC53-47DA-85E2-B4204F60E6F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96182216" sldId="29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96182216" sldId="291"/>
            <ac:spMk id="4" creationId="{D56E3F42-DCE9-C744-B58C-169FC65BDA5C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58776195" sldId="29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58776195" sldId="292"/>
            <ac:spMk id="5" creationId="{F66CF968-9894-384F-B120-A2DCBEF87D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9218135" sldId="29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9218135" sldId="293"/>
            <ac:spMk id="3" creationId="{3A9A335D-D080-A44A-83FA-6C084B992ED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71863868" sldId="29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71863868" sldId="294"/>
            <ac:spMk id="6" creationId="{2740F8CF-ED35-2E42-BEF1-45EB368ED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47257502" sldId="29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47257502" sldId="295"/>
            <ac:spMk id="6" creationId="{EA658B41-0385-EA43-9E68-82D46210AC6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120609448" sldId="29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120609448" sldId="296"/>
            <ac:spMk id="5" creationId="{4BDE8873-9D77-9449-A089-D8A82A2458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510245847" sldId="29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510245847" sldId="298"/>
            <ac:spMk id="5" creationId="{115FCFC2-8874-8844-BCD9-E2A0FD9B029F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69713296" sldId="299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69713296" sldId="299"/>
            <ac:spMk id="5" creationId="{E74A5A10-9B3F-7B4A-9778-0D1F313C3593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36438875" sldId="300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36438875" sldId="300"/>
            <ac:spMk id="4" creationId="{0CDE4978-AAAC-164F-8CEF-2E55012B715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8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95414364" sldId="30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95414364" sldId="302"/>
            <ac:spMk id="4" creationId="{F35898A0-7771-BC44-8842-3A746E670BA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5164272" sldId="30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5164272" sldId="303"/>
            <ac:spMk id="4" creationId="{624A465C-B6D9-2E4B-939C-E9F8C49A9DB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67507421" sldId="30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67507421" sldId="304"/>
            <ac:spMk id="4" creationId="{816C2D48-1027-BA4D-B60B-089DE397A3B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09196319" sldId="30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09196319" sldId="305"/>
            <ac:spMk id="4" creationId="{BB56BAB3-14BD-D04F-8684-8FF0FA8449D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5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626157519" sldId="30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7:34.507" v="73" actId="20577"/>
          <ac:spMkLst>
            <pc:docMk/>
            <pc:sldMk cId="2626157519" sldId="306"/>
            <ac:spMk id="5" creationId="{B22A6825-AE92-5548-9FF4-35444004AA30}"/>
          </ac:spMkLst>
        </pc:spChg>
        <pc:spChg chg="add del mod">
          <ac:chgData name="Robin De Mol" userId="2c82b0b9-abb7-4507-8675-77a0bb8e1f2c" providerId="ADAL" clId="{161A4404-FE41-2E47-B245-954B5CCEC577}" dt="2019-08-29T11:47:37.003" v="75"/>
          <ac:spMkLst>
            <pc:docMk/>
            <pc:sldMk cId="2626157519" sldId="306"/>
            <ac:spMk id="6" creationId="{F588F8BC-22BA-DB43-BFBE-0AAA817BBF4A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26157519" sldId="306"/>
            <ac:spMk id="7" creationId="{A1B72E2A-FA57-2E45-96CA-BE331CF7A35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174016741" sldId="30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174016741" sldId="307"/>
            <ac:spMk id="4" creationId="{960452AA-CE83-E84A-B4B7-3E3E1E9AC7D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12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872322976" sldId="30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72322976" sldId="308"/>
            <ac:spMk id="2" creationId="{96F66EC0-212C-A641-B9C3-9D89DF590C66}"/>
          </ac:spMkLst>
        </pc:spChg>
        <pc:spChg chg="mod">
          <ac:chgData name="Robin De Mol" userId="2c82b0b9-abb7-4507-8675-77a0bb8e1f2c" providerId="ADAL" clId="{161A4404-FE41-2E47-B245-954B5CCEC577}" dt="2019-08-29T11:46:13.353" v="32" actId="255"/>
          <ac:spMkLst>
            <pc:docMk/>
            <pc:sldMk cId="2872322976" sldId="308"/>
            <ac:spMk id="3" creationId="{00000000-0000-0000-0000-000000000000}"/>
          </ac:spMkLst>
        </pc:spChg>
        <pc:spChg chg="del">
          <ac:chgData name="Robin De Mol" userId="2c82b0b9-abb7-4507-8675-77a0bb8e1f2c" providerId="ADAL" clId="{161A4404-FE41-2E47-B245-954B5CCEC577}" dt="2019-08-29T11:26:28.561" v="0" actId="478"/>
          <ac:spMkLst>
            <pc:docMk/>
            <pc:sldMk cId="2872322976" sldId="308"/>
            <ac:spMk id="7" creationId="{C510004F-202A-4AF2-AFF9-08937698E016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88475462" sldId="30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88475462" sldId="309"/>
            <ac:spMk id="3" creationId="{005AE880-E734-7A4D-946C-5EDBF707153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8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8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608855088" sldId="31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608855088" sldId="310"/>
            <ac:spMk id="3" creationId="{3C3F9802-40E3-2F42-9190-599837E58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1367671" sldId="311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1367671" sldId="311"/>
            <ac:spMk id="3" creationId="{0364FC10-2B3A-4242-8C50-A662B965B4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0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77690711" sldId="312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77690711" sldId="312"/>
            <ac:spMk id="3" creationId="{2C8B6DE8-5902-544D-839D-21B7376BD5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7" creationId="{00000000-0000-0000-0000-000000000000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77690711" sldId="312"/>
            <ac:picMk id="1026" creationId="{00000000-0000-0000-0000-000000000000}"/>
          </ac:picMkLst>
        </pc:pic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975958107" sldId="31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975958107" sldId="313"/>
            <ac:spMk id="3" creationId="{A960A957-FE42-D845-8CAF-432E08CDFBF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975958107" sldId="313"/>
            <ac:spMk id="30" creationId="{00000000-0000-0000-0000-000000000000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067892633" sldId="314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067892633" sldId="314"/>
            <ac:spMk id="3" creationId="{70FD6D3A-C98F-8944-8B7C-866630BFBAB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7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8671288" sldId="31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8671288" sldId="315"/>
            <ac:spMk id="3" creationId="{E039FBFB-4D60-5A4B-A2AA-614F6B51962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635662853" sldId="31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635662853" sldId="316"/>
            <ac:spMk id="3" creationId="{0FD20780-EC19-FD46-AAF1-E0F86FC2B83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3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7046851" sldId="317"/>
        </pc:sldMkLst>
        <pc:spChg chg="del mod">
          <ac:chgData name="Robin De Mol" userId="2c82b0b9-abb7-4507-8675-77a0bb8e1f2c" providerId="ADAL" clId="{161A4404-FE41-2E47-B245-954B5CCEC577}" dt="2019-08-29T11:46:52.796" v="43" actId="478"/>
          <ac:spMkLst>
            <pc:docMk/>
            <pc:sldMk cId="27046851" sldId="317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6:55.904" v="45" actId="478"/>
          <ac:spMkLst>
            <pc:docMk/>
            <pc:sldMk cId="27046851" sldId="317"/>
            <ac:spMk id="7" creationId="{B56EFC77-08FB-BA40-80EB-7ADF0E31777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9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7046851" sldId="317"/>
            <ac:spMk id="11" creationId="{D073B1DD-B3E2-E847-A470-677E348EFA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7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869301606" sldId="31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869301606" sldId="318"/>
            <ac:spMk id="3" creationId="{9EBFA0C3-3578-5240-B3A5-63B6FF310321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3181215" sldId="31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3181215" sldId="319"/>
            <ac:spMk id="3" creationId="{8EF92E10-1B69-8B4E-8824-EE7C8F22D25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81507551" sldId="32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81507551" sldId="320"/>
            <ac:spMk id="3" creationId="{A9A968D6-0FFB-AA48-9B0A-2457E3E77D0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3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02028738" sldId="32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02028738" sldId="32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02028738" sldId="321"/>
            <ac:spMk id="4" creationId="{2244F960-44A7-2B43-B697-D98CAAD3DE2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8097856" sldId="32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8097856" sldId="32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8097856" sldId="322"/>
            <ac:spMk id="4" creationId="{25E5D644-7007-4E4B-B1FA-93969F9C4F5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67752078" sldId="32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67752078" sldId="32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67752078" sldId="323"/>
            <ac:spMk id="4" creationId="{DB8ADC39-2673-814C-BC60-AAFFED1224AD}"/>
          </ac:spMkLst>
        </pc:sp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090873718" sldId="324"/>
        </pc:sldMkLst>
        <pc:spChg chg="del">
          <ac:chgData name="Robin De Mol" userId="2c82b0b9-abb7-4507-8675-77a0bb8e1f2c" providerId="ADAL" clId="{161A4404-FE41-2E47-B245-954B5CCEC577}" dt="2019-08-29T11:42:29.662" v="1" actId="478"/>
          <ac:spMkLst>
            <pc:docMk/>
            <pc:sldMk cId="2090873718" sldId="324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90873718" sldId="324"/>
            <ac:spMk id="3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2:31.438" v="2" actId="478"/>
          <ac:spMkLst>
            <pc:docMk/>
            <pc:sldMk cId="2090873718" sldId="324"/>
            <ac:spMk id="5" creationId="{0BF22DCE-0F1F-9847-BA67-542B943ECB5E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90873718" sldId="324"/>
            <ac:spMk id="6" creationId="{32C3C109-8C3E-6B44-B27A-A12C1C6D279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869835477" sldId="32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69835477" sldId="325"/>
            <ac:spMk id="3" creationId="{57BD7432-06F5-AE49-8C49-FC8F187AEE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8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8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862172996" sldId="32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862172996" sldId="327"/>
            <ac:spMk id="3" creationId="{F04EDFD5-C960-0443-BE8F-368B52623C65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9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16" creationId="{00000000-0000-0000-0000-000000000000}"/>
          </ac:cxnSpMkLst>
        </pc:cxnChg>
      </pc:sldChg>
      <pc:sldMasterChg chg="modSp modSldLayout">
        <pc:chgData name="Robin De Mol" userId="2c82b0b9-abb7-4507-8675-77a0bb8e1f2c" providerId="ADAL" clId="{161A4404-FE41-2E47-B245-954B5CCEC577}" dt="2019-08-29T11:45:26.382" v="28"/>
        <pc:sldMasterMkLst>
          <pc:docMk/>
          <pc:sldMasterMk cId="2944339054" sldId="2147483648"/>
        </pc:sldMaster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6" creationId="{00000000-0000-0000-0000-000000000000}"/>
          </ac:spMkLst>
        </pc:sp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840194408" sldId="214748364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116384383" sldId="2147483651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5103984" sldId="2147483652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458838624" sldId="2147483653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4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5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6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4182862420" sldId="2147483656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843978399" sldId="2147483657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980840174" sldId="214748365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Toon Boeckling" userId="S::toon.boeckling@ugent.be::a2ebef42-bd4f-4481-af68-229aaef5454f" providerId="AD" clId="Web-{B0722DFD-67C5-7353-BC34-B108BA0C6E7F}"/>
    <pc:docChg chg="modSld">
      <pc:chgData name="Toon Boeckling" userId="S::toon.boeckling@ugent.be::a2ebef42-bd4f-4481-af68-229aaef5454f" providerId="AD" clId="Web-{B0722DFD-67C5-7353-BC34-B108BA0C6E7F}" dt="2019-08-29T07:24:44.095" v="465" actId="20577"/>
      <pc:docMkLst>
        <pc:docMk/>
      </pc:docMkLst>
      <pc:sldChg chg="modSp">
        <pc:chgData name="Toon Boeckling" userId="S::toon.boeckling@ugent.be::a2ebef42-bd4f-4481-af68-229aaef5454f" providerId="AD" clId="Web-{B0722DFD-67C5-7353-BC34-B108BA0C6E7F}" dt="2019-08-29T07:24:43.391" v="463" actId="20577"/>
        <pc:sldMkLst>
          <pc:docMk/>
          <pc:sldMk cId="2438040797" sldId="286"/>
        </pc:sldMkLst>
        <pc:spChg chg="mod">
          <ac:chgData name="Toon Boeckling" userId="S::toon.boeckling@ugent.be::a2ebef42-bd4f-4481-af68-229aaef5454f" providerId="AD" clId="Web-{B0722DFD-67C5-7353-BC34-B108BA0C6E7F}" dt="2019-08-29T07:24:43.391" v="463" actId="20577"/>
          <ac:spMkLst>
            <pc:docMk/>
            <pc:sldMk cId="2438040797" sldId="286"/>
            <ac:spMk id="2" creationId="{00000000-0000-0000-0000-000000000000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4:32.641" v="439" actId="1076"/>
        <pc:sldMkLst>
          <pc:docMk/>
          <pc:sldMk cId="680411241" sldId="287"/>
        </pc:sldMkLst>
        <pc:spChg chg="del">
          <ac:chgData name="Toon Boeckling" userId="S::toon.boeckling@ugent.be::a2ebef42-bd4f-4481-af68-229aaef5454f" providerId="AD" clId="Web-{B0722DFD-67C5-7353-BC34-B108BA0C6E7F}" dt="2019-08-29T07:19:38.375" v="3"/>
          <ac:spMkLst>
            <pc:docMk/>
            <pc:sldMk cId="680411241" sldId="287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4:32.641" v="439" actId="1076"/>
          <ac:spMkLst>
            <pc:docMk/>
            <pc:sldMk cId="680411241" sldId="287"/>
            <ac:spMk id="3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19:41.297" v="4"/>
          <ac:spMkLst>
            <pc:docMk/>
            <pc:sldMk cId="680411241" sldId="287"/>
            <ac:spMk id="5" creationId="{27CB50B1-36F0-4AEA-9FEC-075E387CCBE2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4:26.423" v="438" actId="1076"/>
          <ac:spMkLst>
            <pc:docMk/>
            <pc:sldMk cId="680411241" sldId="287"/>
            <ac:spMk id="7" creationId="{06BB60F4-CBD6-4C62-AA27-60D26FFD1B1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1.549" v="402"/>
        <pc:sldMkLst>
          <pc:docMk/>
          <pc:sldMk cId="2668740090" sldId="288"/>
        </pc:sldMkLst>
        <pc:spChg chg="mod">
          <ac:chgData name="Toon Boeckling" userId="S::toon.boeckling@ugent.be::a2ebef42-bd4f-4481-af68-229aaef5454f" providerId="AD" clId="Web-{B0722DFD-67C5-7353-BC34-B108BA0C6E7F}" dt="2019-08-29T07:23:44.157" v="398" actId="20577"/>
          <ac:spMkLst>
            <pc:docMk/>
            <pc:sldMk cId="2668740090" sldId="288"/>
            <ac:spMk id="2" creationId="{00000000-0000-0000-0000-000000000000}"/>
          </ac:spMkLst>
        </pc:spChg>
        <pc:spChg chg="add del">
          <ac:chgData name="Toon Boeckling" userId="S::toon.boeckling@ugent.be::a2ebef42-bd4f-4481-af68-229aaef5454f" providerId="AD" clId="Web-{B0722DFD-67C5-7353-BC34-B108BA0C6E7F}" dt="2019-08-29T07:23:51.549" v="402"/>
          <ac:spMkLst>
            <pc:docMk/>
            <pc:sldMk cId="2668740090" sldId="288"/>
            <ac:spMk id="7" creationId="{00FF534C-162A-4BD5-9173-4D852996B105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3.719" v="403"/>
        <pc:sldMkLst>
          <pc:docMk/>
          <pc:sldMk cId="4292496450" sldId="289"/>
        </pc:sldMkLst>
        <pc:spChg chg="del">
          <ac:chgData name="Toon Boeckling" userId="S::toon.boeckling@ugent.be::a2ebef42-bd4f-4481-af68-229aaef5454f" providerId="AD" clId="Web-{B0722DFD-67C5-7353-BC34-B108BA0C6E7F}" dt="2019-08-29T07:20:11.078" v="15"/>
          <ac:spMkLst>
            <pc:docMk/>
            <pc:sldMk cId="4292496450" sldId="289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0:12.812" v="16"/>
          <ac:spMkLst>
            <pc:docMk/>
            <pc:sldMk cId="4292496450" sldId="289"/>
            <ac:spMk id="6" creationId="{6CA1E161-8EA9-444B-9CAD-5DD527F98B04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3:53.719" v="403"/>
          <ac:spMkLst>
            <pc:docMk/>
            <pc:sldMk cId="4292496450" sldId="289"/>
            <ac:spMk id="8" creationId="{0B927860-FC53-47DA-85E2-B4204F60E6F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9.672" v="342"/>
        <pc:sldMkLst>
          <pc:docMk/>
          <pc:sldMk cId="3996182216" sldId="291"/>
        </pc:sldMkLst>
        <pc:spChg chg="add del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79" v="323" actId="1076"/>
          <ac:spMkLst>
            <pc:docMk/>
            <pc:sldMk cId="3996182216" sldId="291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38" v="340" actId="1076"/>
          <ac:spMkLst>
            <pc:docMk/>
            <pc:sldMk cId="3996182216" sldId="291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6" creationId="{EA339F35-C185-45BC-8DAE-BD31F285CD3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07" v="339" actId="1076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75" v="338" actId="1076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44" v="337" actId="1076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13" v="336" actId="1076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82" v="335" actId="1076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66" v="334" actId="1076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35" v="333" actId="1076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04" v="332" actId="1076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63" v="322" actId="1076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38.485" v="301"/>
        <pc:sldMkLst>
          <pc:docMk/>
          <pc:sldMk cId="3258776195" sldId="292"/>
        </pc:sldMkLst>
        <pc:spChg chg="add del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6" creationId="{705D0E88-0A1D-40C5-8095-BF6F8FBDA07A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33.828" v="299"/>
        <pc:sldMkLst>
          <pc:docMk/>
          <pc:sldMk cId="2069218135" sldId="293"/>
        </pc:sldMkLst>
        <pc:spChg chg="add del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4" creationId="{45D928CF-C826-42BB-A491-6A7C39DF7791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63" v="297" actId="1076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32" v="296" actId="1076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" v="295" actId="1076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69" v="294" actId="1076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38" v="293" actId="1076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07" v="292" actId="1076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75" v="291" actId="1076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44" v="290" actId="1076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13" v="289" actId="1076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64" v="280" actId="1076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41" v="279" actId="1076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78" v="277" actId="1076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32" v="275" actId="1076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485" v="272" actId="1076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19.328" v="271"/>
        <pc:sldMkLst>
          <pc:docMk/>
          <pc:sldMk cId="3971863868" sldId="294"/>
        </pc:sldMkLst>
        <pc:spChg chg="add del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66" v="244" actId="1076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19" v="242" actId="1076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85" v="269" actId="1076"/>
          <ac:spMkLst>
            <pc:docMk/>
            <pc:sldMk cId="3971863868" sldId="294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53" v="268" actId="1076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22" v="267" actId="1076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91" v="266" actId="1076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60" v="265" actId="1076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13" v="264" actId="1076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82" v="263" actId="1076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50" v="262" actId="1076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19" v="261" actId="1076"/>
          <ac:spMkLst>
            <pc:docMk/>
            <pc:sldMk cId="3971863868" sldId="294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15" creationId="{B58157A3-EAC2-452A-ACA8-C1D59E6A6714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016" v="252" actId="1076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50" v="243" actId="1076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69" v="251" actId="1076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07" v="249" actId="1076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813" v="247" actId="1076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08.156" v="241"/>
        <pc:sldMkLst>
          <pc:docMk/>
          <pc:sldMk cId="3547257502" sldId="295"/>
        </pc:sldMkLst>
        <pc:spChg chg="add del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10" v="214" actId="1076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63" v="212" actId="1076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35" v="239" actId="1076"/>
          <ac:spMkLst>
            <pc:docMk/>
            <pc:sldMk cId="3547257502" sldId="295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03" v="238" actId="1076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72" v="237" actId="1076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41" v="236" actId="1076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10" v="235" actId="1076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63" v="234" actId="1076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31" v="233" actId="1076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" v="232" actId="1076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969" v="231" actId="1076"/>
          <ac:spMkLst>
            <pc:docMk/>
            <pc:sldMk cId="3547257502" sldId="295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15" creationId="{CC82BF0A-1DAB-450C-B1DF-2E44CD57F4CD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97" v="222" actId="1076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78" v="213" actId="1076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66" v="221" actId="1076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19" v="219" actId="1076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57" v="217" actId="1076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547" v="211" actId="1076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1:58.735" v="181"/>
        <pc:sldMkLst>
          <pc:docMk/>
          <pc:sldMk cId="1120609448" sldId="296"/>
        </pc:sldMkLst>
        <pc:spChg chg="add del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6" creationId="{78E135F9-8386-43E1-AE32-BA23682C4E32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0.688" v="321"/>
        <pc:sldMkLst>
          <pc:docMk/>
          <pc:sldMk cId="2409196319" sldId="305"/>
        </pc:sldMkLst>
        <pc:spChg chg="add del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235" v="302" actId="1076"/>
          <ac:spMkLst>
            <pc:docMk/>
            <pc:sldMk cId="2409196319" sldId="30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32" v="319" actId="1076"/>
          <ac:spMkLst>
            <pc:docMk/>
            <pc:sldMk cId="2409196319" sldId="305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6" creationId="{D0B7075E-F941-4C8E-BDE1-A9E206A82CBE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00" v="318" actId="1076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69" v="317" actId="1076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54" v="316" actId="1076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22" v="315" actId="1076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91" v="314" actId="1076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75" v="313" actId="1076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44" v="312" actId="1076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29" v="311" actId="1076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5" creationId="{00000000-0000-0000-0000-000000000000}"/>
          </ac:cxnSpMkLst>
        </pc:cxnChg>
      </pc:sldChg>
    </pc:docChg>
  </pc:docChgLst>
  <pc:docChgLst>
    <pc:chgData name="Toon Boeckling" userId="S::toon.boeckling@ugent.be::a2ebef42-bd4f-4481-af68-229aaef5454f" providerId="AD" clId="Web-{86F89242-D641-4636-633B-40F09291796F}"/>
    <pc:docChg chg="delSld">
      <pc:chgData name="Toon Boeckling" userId="S::toon.boeckling@ugent.be::a2ebef42-bd4f-4481-af68-229aaef5454f" providerId="AD" clId="Web-{86F89242-D641-4636-633B-40F09291796F}" dt="2019-08-29T07:15:06.783" v="0"/>
      <pc:docMkLst>
        <pc:docMk/>
      </pc:docMkLst>
      <pc:sldChg chg="del">
        <pc:chgData name="Toon Boeckling" userId="S::toon.boeckling@ugent.be::a2ebef42-bd4f-4481-af68-229aaef5454f" providerId="AD" clId="Web-{86F89242-D641-4636-633B-40F09291796F}" dt="2019-08-29T07:15:06.783" v="0"/>
        <pc:sldMkLst>
          <pc:docMk/>
          <pc:sldMk cId="778087000" sldId="326"/>
        </pc:sldMkLst>
      </pc:sldChg>
    </pc:docChg>
  </pc:docChgLst>
  <pc:docChgLst>
    <pc:chgData name="Toon Boeckling" userId="S::toon.boeckling@ugent.be::a2ebef42-bd4f-4481-af68-229aaef5454f" providerId="AD" clId="Web-{A343A101-6838-E105-9DBC-0294AECF8A97}"/>
    <pc:docChg chg="modSld">
      <pc:chgData name="Toon Boeckling" userId="S::toon.boeckling@ugent.be::a2ebef42-bd4f-4481-af68-229aaef5454f" providerId="AD" clId="Web-{A343A101-6838-E105-9DBC-0294AECF8A97}" dt="2019-09-04T13:16:40.088" v="7" actId="1076"/>
      <pc:docMkLst>
        <pc:docMk/>
      </pc:docMkLst>
      <pc:sldChg chg="addSp delSp modSp">
        <pc:chgData name="Toon Boeckling" userId="S::toon.boeckling@ugent.be::a2ebef42-bd4f-4481-af68-229aaef5454f" providerId="AD" clId="Web-{A343A101-6838-E105-9DBC-0294AECF8A97}" dt="2019-09-04T13:16:40.088" v="7" actId="1076"/>
        <pc:sldMkLst>
          <pc:docMk/>
          <pc:sldMk cId="2174016741" sldId="307"/>
        </pc:sldMkLst>
        <pc:spChg chg="add del mod">
          <ac:chgData name="Toon Boeckling" userId="S::toon.boeckling@ugent.be::a2ebef42-bd4f-4481-af68-229aaef5454f" providerId="AD" clId="Web-{A343A101-6838-E105-9DBC-0294AECF8A97}" dt="2019-09-04T13:16:40.088" v="7" actId="1076"/>
          <ac:spMkLst>
            <pc:docMk/>
            <pc:sldMk cId="2174016741" sldId="307"/>
            <ac:spMk id="69" creationId="{00000000-0000-0000-0000-000000000000}"/>
          </ac:spMkLst>
        </pc:spChg>
      </pc:sldChg>
      <pc:sldChg chg="modSp">
        <pc:chgData name="Toon Boeckling" userId="S::toon.boeckling@ugent.be::a2ebef42-bd4f-4481-af68-229aaef5454f" providerId="AD" clId="Web-{A343A101-6838-E105-9DBC-0294AECF8A97}" dt="2019-09-04T12:56:58.414" v="0" actId="20577"/>
        <pc:sldMkLst>
          <pc:docMk/>
          <pc:sldMk cId="1560462047" sldId="337"/>
        </pc:sldMkLst>
        <pc:spChg chg="mod">
          <ac:chgData name="Toon Boeckling" userId="S::toon.boeckling@ugent.be::a2ebef42-bd4f-4481-af68-229aaef5454f" providerId="AD" clId="Web-{A343A101-6838-E105-9DBC-0294AECF8A97}" dt="2019-09-04T12:56:58.414" v="0" actId="20577"/>
          <ac:spMkLst>
            <pc:docMk/>
            <pc:sldMk cId="1560462047" sldId="3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1572-0501-4B64-A79C-38FB8B090773}" type="datetimeFigureOut">
              <a:rPr lang="fr-BE" smtClean="0"/>
              <a:t>31-12-23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94075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300412"/>
            <a:ext cx="78994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B16E7-2973-487A-B1FF-BEC71F2C0C0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734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Tot</a:t>
            </a:r>
            <a:r>
              <a:rPr lang="fr-BE" dirty="0"/>
              <a:t> slot </a:t>
            </a:r>
            <a:r>
              <a:rPr lang="fr-BE" dirty="0" err="1"/>
              <a:t>moeten</a:t>
            </a:r>
            <a:r>
              <a:rPr lang="fr-BE" dirty="0"/>
              <a:t> </a:t>
            </a:r>
            <a:r>
              <a:rPr lang="fr-BE" dirty="0" err="1"/>
              <a:t>ook</a:t>
            </a:r>
            <a:r>
              <a:rPr lang="fr-BE" dirty="0"/>
              <a:t> </a:t>
            </a:r>
            <a:r>
              <a:rPr lang="fr-BE" dirty="0" err="1"/>
              <a:t>meerdere</a:t>
            </a:r>
            <a:r>
              <a:rPr lang="fr-BE" dirty="0"/>
              <a:t>-op-</a:t>
            </a:r>
            <a:r>
              <a:rPr lang="fr-BE" dirty="0" err="1"/>
              <a:t>meerdere</a:t>
            </a:r>
            <a:r>
              <a:rPr lang="fr-BE" dirty="0"/>
              <a:t> </a:t>
            </a:r>
            <a:r>
              <a:rPr lang="fr-BE" dirty="0" err="1"/>
              <a:t>relatietypes</a:t>
            </a:r>
            <a:r>
              <a:rPr lang="fr-BE" dirty="0"/>
              <a:t> </a:t>
            </a:r>
            <a:r>
              <a:rPr lang="fr-BE" dirty="0" err="1"/>
              <a:t>worden</a:t>
            </a:r>
            <a:r>
              <a:rPr lang="fr-BE" baseline="0" dirty="0"/>
              <a:t> </a:t>
            </a:r>
            <a:r>
              <a:rPr lang="fr-BE" baseline="0" dirty="0" err="1"/>
              <a:t>gemapped</a:t>
            </a:r>
            <a:r>
              <a:rPr lang="fr-BE" baseline="0" dirty="0"/>
              <a:t> op het </a:t>
            </a:r>
            <a:r>
              <a:rPr lang="fr-BE" baseline="0" dirty="0" err="1"/>
              <a:t>relationele</a:t>
            </a:r>
            <a:r>
              <a:rPr lang="fr-BE" baseline="0" dirty="0"/>
              <a:t> model. 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094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aseline="0" dirty="0" err="1"/>
              <a:t>Aangezien</a:t>
            </a:r>
            <a:r>
              <a:rPr lang="fr-BE" baseline="0" dirty="0"/>
              <a:t> </a:t>
            </a:r>
            <a:r>
              <a:rPr lang="fr-BE" baseline="0" dirty="0" err="1"/>
              <a:t>hierbij</a:t>
            </a:r>
            <a:r>
              <a:rPr lang="fr-BE" baseline="0" dirty="0"/>
              <a:t> </a:t>
            </a:r>
            <a:r>
              <a:rPr lang="fr-BE" baseline="0" dirty="0" err="1"/>
              <a:t>voor</a:t>
            </a:r>
            <a:r>
              <a:rPr lang="fr-BE" baseline="0" dirty="0"/>
              <a:t> </a:t>
            </a:r>
            <a:r>
              <a:rPr lang="fr-BE" baseline="0" dirty="0" err="1"/>
              <a:t>beide</a:t>
            </a:r>
            <a:r>
              <a:rPr lang="fr-BE" baseline="0" dirty="0"/>
              <a:t> </a:t>
            </a:r>
            <a:r>
              <a:rPr lang="fr-BE" baseline="0" dirty="0" err="1"/>
              <a:t>tabellen</a:t>
            </a:r>
            <a:r>
              <a:rPr lang="fr-BE" baseline="0" dirty="0"/>
              <a:t> die </a:t>
            </a:r>
            <a:r>
              <a:rPr lang="fr-BE" baseline="0" dirty="0" err="1"/>
              <a:t>betrokken</a:t>
            </a:r>
            <a:r>
              <a:rPr lang="fr-BE" baseline="0" dirty="0"/>
              <a:t> </a:t>
            </a:r>
            <a:r>
              <a:rPr lang="fr-BE" baseline="0" dirty="0" err="1"/>
              <a:t>zijn</a:t>
            </a:r>
            <a:r>
              <a:rPr lang="fr-BE" baseline="0" dirty="0"/>
              <a:t> in de </a:t>
            </a:r>
            <a:r>
              <a:rPr lang="fr-BE" baseline="0" dirty="0" err="1"/>
              <a:t>relatie</a:t>
            </a:r>
            <a:r>
              <a:rPr lang="fr-BE" baseline="0" dirty="0"/>
              <a:t> </a:t>
            </a:r>
            <a:r>
              <a:rPr lang="fr-BE" baseline="0" dirty="0" err="1"/>
              <a:t>voor</a:t>
            </a:r>
            <a:r>
              <a:rPr lang="fr-BE" baseline="0" dirty="0"/>
              <a:t> </a:t>
            </a:r>
            <a:r>
              <a:rPr lang="fr-BE" baseline="0" dirty="0" err="1"/>
              <a:t>iedere</a:t>
            </a:r>
            <a:r>
              <a:rPr lang="fr-BE" baseline="0" dirty="0"/>
              <a:t> </a:t>
            </a:r>
            <a:r>
              <a:rPr lang="fr-BE" baseline="0" dirty="0" err="1"/>
              <a:t>rij</a:t>
            </a:r>
            <a:r>
              <a:rPr lang="fr-BE" baseline="0" dirty="0"/>
              <a:t> </a:t>
            </a:r>
            <a:r>
              <a:rPr lang="fr-BE" baseline="0" dirty="0" err="1"/>
              <a:t>meerdere</a:t>
            </a:r>
            <a:r>
              <a:rPr lang="fr-BE" baseline="0" dirty="0"/>
              <a:t> </a:t>
            </a:r>
            <a:r>
              <a:rPr lang="fr-BE" baseline="0" dirty="0" err="1"/>
              <a:t>corresponderende</a:t>
            </a:r>
            <a:r>
              <a:rPr lang="fr-BE" baseline="0" dirty="0"/>
              <a:t> </a:t>
            </a:r>
            <a:r>
              <a:rPr lang="fr-BE" baseline="0" dirty="0" err="1"/>
              <a:t>rijen</a:t>
            </a:r>
            <a:r>
              <a:rPr lang="fr-BE" baseline="0" dirty="0"/>
              <a:t> </a:t>
            </a:r>
            <a:r>
              <a:rPr lang="fr-BE" baseline="0" dirty="0" err="1"/>
              <a:t>zijn</a:t>
            </a:r>
            <a:r>
              <a:rPr lang="fr-BE" baseline="0" dirty="0"/>
              <a:t> in de </a:t>
            </a:r>
            <a:r>
              <a:rPr lang="fr-BE" baseline="0" dirty="0" err="1"/>
              <a:t>andere</a:t>
            </a:r>
            <a:r>
              <a:rPr lang="fr-BE" baseline="0" dirty="0"/>
              <a:t> </a:t>
            </a:r>
            <a:r>
              <a:rPr lang="fr-BE" baseline="0" dirty="0" err="1"/>
              <a:t>tabel</a:t>
            </a:r>
            <a:r>
              <a:rPr lang="fr-BE" baseline="0" dirty="0"/>
              <a:t>, </a:t>
            </a:r>
            <a:r>
              <a:rPr lang="fr-BE" baseline="0" dirty="0" err="1"/>
              <a:t>én</a:t>
            </a:r>
            <a:r>
              <a:rPr lang="fr-BE" baseline="0" dirty="0"/>
              <a:t> het </a:t>
            </a:r>
            <a:r>
              <a:rPr lang="fr-BE" baseline="0" dirty="0" err="1"/>
              <a:t>bovendien</a:t>
            </a:r>
            <a:r>
              <a:rPr lang="fr-BE" baseline="0" dirty="0"/>
              <a:t> </a:t>
            </a:r>
            <a:r>
              <a:rPr lang="fr-BE" baseline="0" dirty="0" err="1"/>
              <a:t>geen</a:t>
            </a:r>
            <a:r>
              <a:rPr lang="fr-BE" baseline="0" dirty="0"/>
              <a:t> </a:t>
            </a:r>
            <a:r>
              <a:rPr lang="fr-BE" baseline="0" dirty="0" err="1"/>
              <a:t>goede</a:t>
            </a:r>
            <a:r>
              <a:rPr lang="fr-BE" baseline="0" dirty="0"/>
              <a:t> </a:t>
            </a:r>
            <a:r>
              <a:rPr lang="fr-BE" baseline="0" dirty="0" err="1"/>
              <a:t>zaak</a:t>
            </a:r>
            <a:r>
              <a:rPr lang="fr-BE" baseline="0" dirty="0"/>
              <a:t> </a:t>
            </a:r>
            <a:r>
              <a:rPr lang="fr-BE" baseline="0" dirty="0" err="1"/>
              <a:t>is</a:t>
            </a:r>
            <a:r>
              <a:rPr lang="fr-BE" baseline="0" dirty="0"/>
              <a:t> om </a:t>
            </a:r>
            <a:r>
              <a:rPr lang="fr-BE" baseline="0" dirty="0" err="1"/>
              <a:t>lijsten</a:t>
            </a:r>
            <a:r>
              <a:rPr lang="fr-BE" baseline="0" dirty="0"/>
              <a:t> op te </a:t>
            </a:r>
            <a:r>
              <a:rPr lang="fr-BE" baseline="0" dirty="0" err="1"/>
              <a:t>slaan</a:t>
            </a:r>
            <a:r>
              <a:rPr lang="fr-BE" baseline="0" dirty="0"/>
              <a:t> in </a:t>
            </a:r>
            <a:r>
              <a:rPr lang="fr-BE" baseline="0" dirty="0" err="1"/>
              <a:t>attributen</a:t>
            </a:r>
            <a:r>
              <a:rPr lang="fr-BE" baseline="0" dirty="0"/>
              <a:t>, </a:t>
            </a:r>
            <a:r>
              <a:rPr lang="fr-BE" baseline="0" dirty="0" err="1"/>
              <a:t>moet</a:t>
            </a:r>
            <a:r>
              <a:rPr lang="fr-BE" baseline="0" dirty="0"/>
              <a:t> </a:t>
            </a:r>
            <a:r>
              <a:rPr lang="fr-BE" baseline="0" dirty="0" err="1"/>
              <a:t>hiervoor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soort</a:t>
            </a:r>
            <a:r>
              <a:rPr lang="fr-BE" baseline="0" dirty="0"/>
              <a:t> « </a:t>
            </a:r>
            <a:r>
              <a:rPr lang="fr-BE" baseline="0" dirty="0" err="1"/>
              <a:t>brugtabel</a:t>
            </a:r>
            <a:r>
              <a:rPr lang="fr-BE" baseline="0" dirty="0"/>
              <a:t> » </a:t>
            </a:r>
            <a:r>
              <a:rPr lang="fr-BE" baseline="0" dirty="0" err="1"/>
              <a:t>worden</a:t>
            </a:r>
            <a:r>
              <a:rPr lang="fr-BE" baseline="0" dirty="0"/>
              <a:t> </a:t>
            </a:r>
            <a:r>
              <a:rPr lang="fr-BE" baseline="0" dirty="0" err="1"/>
              <a:t>aangemaakt</a:t>
            </a:r>
            <a:r>
              <a:rPr lang="fr-BE" baseline="0" dirty="0"/>
              <a:t>. </a:t>
            </a:r>
            <a:r>
              <a:rPr lang="fr-BE" baseline="0" dirty="0" err="1"/>
              <a:t>Deze</a:t>
            </a:r>
            <a:r>
              <a:rPr lang="fr-BE" baseline="0" dirty="0"/>
              <a:t> </a:t>
            </a:r>
            <a:r>
              <a:rPr lang="fr-BE" baseline="0" dirty="0" err="1"/>
              <a:t>bevat</a:t>
            </a:r>
            <a:r>
              <a:rPr lang="fr-BE" baseline="0" dirty="0"/>
              <a:t> </a:t>
            </a:r>
            <a:r>
              <a:rPr lang="fr-BE" baseline="0" dirty="0" err="1"/>
              <a:t>zowel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vreemde</a:t>
            </a:r>
            <a:r>
              <a:rPr lang="fr-BE" baseline="0" dirty="0"/>
              <a:t> </a:t>
            </a:r>
            <a:r>
              <a:rPr lang="fr-BE" baseline="0" dirty="0" err="1"/>
              <a:t>sleutel</a:t>
            </a:r>
            <a:r>
              <a:rPr lang="fr-BE" baseline="0" dirty="0"/>
              <a:t> die </a:t>
            </a:r>
            <a:r>
              <a:rPr lang="fr-BE" baseline="0" dirty="0" err="1"/>
              <a:t>verwijst</a:t>
            </a:r>
            <a:r>
              <a:rPr lang="fr-BE" baseline="0" dirty="0"/>
              <a:t> </a:t>
            </a:r>
            <a:r>
              <a:rPr lang="fr-BE" baseline="0" dirty="0" err="1"/>
              <a:t>naar</a:t>
            </a:r>
            <a:r>
              <a:rPr lang="fr-BE" baseline="0" dirty="0"/>
              <a:t> de primaire </a:t>
            </a:r>
            <a:r>
              <a:rPr lang="fr-BE" baseline="0" dirty="0" err="1"/>
              <a:t>sleutel</a:t>
            </a:r>
            <a:r>
              <a:rPr lang="fr-BE" baseline="0" dirty="0"/>
              <a:t> van </a:t>
            </a:r>
            <a:r>
              <a:rPr lang="fr-BE" baseline="0" dirty="0" err="1"/>
              <a:t>tabel</a:t>
            </a:r>
            <a:r>
              <a:rPr lang="fr-BE" baseline="0" dirty="0"/>
              <a:t> A </a:t>
            </a:r>
            <a:r>
              <a:rPr lang="fr-BE" baseline="0" dirty="0" err="1"/>
              <a:t>als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vreemde</a:t>
            </a:r>
            <a:r>
              <a:rPr lang="fr-BE" baseline="0" dirty="0"/>
              <a:t> </a:t>
            </a:r>
            <a:r>
              <a:rPr lang="fr-BE" baseline="0" dirty="0" err="1"/>
              <a:t>sleutel</a:t>
            </a:r>
            <a:r>
              <a:rPr lang="fr-BE" baseline="0" dirty="0"/>
              <a:t> die </a:t>
            </a:r>
            <a:r>
              <a:rPr lang="fr-BE" baseline="0" dirty="0" err="1"/>
              <a:t>verwijst</a:t>
            </a:r>
            <a:r>
              <a:rPr lang="fr-BE" baseline="0" dirty="0"/>
              <a:t> </a:t>
            </a:r>
            <a:r>
              <a:rPr lang="fr-BE" baseline="0" dirty="0" err="1"/>
              <a:t>naar</a:t>
            </a:r>
            <a:r>
              <a:rPr lang="fr-BE" baseline="0" dirty="0"/>
              <a:t> de primaire </a:t>
            </a:r>
            <a:r>
              <a:rPr lang="fr-BE" baseline="0" dirty="0" err="1"/>
              <a:t>sleutel</a:t>
            </a:r>
            <a:r>
              <a:rPr lang="fr-BE" baseline="0" dirty="0"/>
              <a:t> van </a:t>
            </a:r>
            <a:r>
              <a:rPr lang="fr-BE" baseline="0" dirty="0" err="1"/>
              <a:t>tabel</a:t>
            </a:r>
            <a:r>
              <a:rPr lang="fr-BE" baseline="0" dirty="0"/>
              <a:t> B.</a:t>
            </a:r>
            <a:endParaRPr lang="en-BE" baseline="0" dirty="0"/>
          </a:p>
          <a:p>
            <a:endParaRPr lang="en-BE" baseline="0" dirty="0"/>
          </a:p>
          <a:p>
            <a:r>
              <a:rPr lang="en-BE" baseline="0" dirty="0"/>
              <a:t>Extra opmerking over relatietype-attributen!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5252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groep</a:t>
            </a:r>
            <a:r>
              <a:rPr lang="fr-BE" baseline="0" dirty="0"/>
              <a:t> kan </a:t>
            </a:r>
            <a:r>
              <a:rPr lang="fr-BE" baseline="0" dirty="0" err="1"/>
              <a:t>hierbij</a:t>
            </a:r>
            <a:r>
              <a:rPr lang="fr-BE" baseline="0" dirty="0"/>
              <a:t> </a:t>
            </a:r>
            <a:r>
              <a:rPr lang="fr-BE" baseline="0" dirty="0" err="1"/>
              <a:t>worden</a:t>
            </a:r>
            <a:r>
              <a:rPr lang="fr-BE" baseline="0" dirty="0"/>
              <a:t> </a:t>
            </a:r>
            <a:r>
              <a:rPr lang="fr-BE" baseline="0" dirty="0" err="1"/>
              <a:t>geassocieerd</a:t>
            </a:r>
            <a:r>
              <a:rPr lang="fr-BE" baseline="0" dirty="0"/>
              <a:t> met </a:t>
            </a:r>
            <a:r>
              <a:rPr lang="fr-BE" baseline="0" dirty="0" err="1"/>
              <a:t>meerdere</a:t>
            </a:r>
            <a:r>
              <a:rPr lang="fr-BE" baseline="0" dirty="0"/>
              <a:t> </a:t>
            </a:r>
            <a:r>
              <a:rPr lang="fr-BE" baseline="0" dirty="0" err="1"/>
              <a:t>activiteiten</a:t>
            </a:r>
            <a:r>
              <a:rPr lang="fr-BE" baseline="0" dirty="0"/>
              <a:t>, net </a:t>
            </a:r>
            <a:r>
              <a:rPr lang="fr-BE" baseline="0" dirty="0" err="1"/>
              <a:t>zoals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activiteit</a:t>
            </a:r>
            <a:r>
              <a:rPr lang="fr-BE" baseline="0" dirty="0"/>
              <a:t> kan </a:t>
            </a:r>
            <a:r>
              <a:rPr lang="fr-BE" baseline="0" dirty="0" err="1"/>
              <a:t>worden</a:t>
            </a:r>
            <a:r>
              <a:rPr lang="fr-BE" baseline="0" dirty="0"/>
              <a:t> </a:t>
            </a:r>
            <a:r>
              <a:rPr lang="fr-BE" baseline="0" dirty="0" err="1"/>
              <a:t>geassocieerd</a:t>
            </a:r>
            <a:r>
              <a:rPr lang="fr-BE" baseline="0" dirty="0"/>
              <a:t> met </a:t>
            </a:r>
            <a:r>
              <a:rPr lang="fr-BE" baseline="0" dirty="0" err="1"/>
              <a:t>meerdere</a:t>
            </a:r>
            <a:r>
              <a:rPr lang="fr-BE" baseline="0" dirty="0"/>
              <a:t> </a:t>
            </a:r>
            <a:r>
              <a:rPr lang="fr-BE" baseline="0" dirty="0" err="1"/>
              <a:t>groepen</a:t>
            </a:r>
            <a:r>
              <a:rPr lang="fr-BE" baseline="0" dirty="0"/>
              <a:t>.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6112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A7C2-01C4-44C7-A815-3EAD1DF15223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Binaire M-N-relatietypes 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0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B6BE-19B0-48A6-AE99-D122DDFC26A9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Binaire M-N-relatietypes 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80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3E78-59D0-440F-BD44-F63B036873D7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Binaire M-N-relatietypes 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26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1CF5-884B-4E16-B82D-6F33909D5C5E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Binaire M-N-relatietypes 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036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4EE5-5EFF-46F9-9E7C-2B4B8A3826D7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Binaire M-N-relatietypes 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11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E807-C52E-4F2E-A568-C39596B2EECB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Binaire M-N-relatietypes 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19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0587-00C2-4F60-8D8E-AD4BAD50E78F}" type="datetime1">
              <a:rPr lang="en-US" smtClean="0"/>
              <a:t>12/31/2023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Binaire M-N-relatietypes 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782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8D89-E7E1-4E5D-BE93-5D5D6098408A}" type="datetime1">
              <a:rPr lang="en-US" smtClean="0"/>
              <a:t>12/31/2023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Binaire M-N-relatietypes 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787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C40C-BD2B-49C9-AB0E-BE66244CFDC5}" type="datetime1">
              <a:rPr lang="en-US" smtClean="0"/>
              <a:t>12/31/2023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Binaire M-N-relatietypes 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59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FA46-9A17-4DEC-B542-5BC67064A61A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Binaire M-N-relatietypes 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97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47B8-5731-4CCF-BCCC-E65951CA4EE9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Binaire M-N-relatietypes 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49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38D26-5ACA-4EB2-8ABF-7B1012027481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Logisch ontwerp – Binaire M-N-relatietypes 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48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Databanken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Logisch</a:t>
            </a:r>
            <a:r>
              <a:rPr lang="en-BE" dirty="0"/>
              <a:t> ontwerp</a:t>
            </a:r>
            <a:r>
              <a:rPr lang="en-US" dirty="0"/>
              <a:t> – </a:t>
            </a:r>
            <a:r>
              <a:rPr lang="en-BE" dirty="0"/>
              <a:t>B</a:t>
            </a:r>
            <a:r>
              <a:rPr lang="en-US" dirty="0" err="1"/>
              <a:t>inaire</a:t>
            </a:r>
            <a:r>
              <a:rPr lang="en-BE" dirty="0"/>
              <a:t> M-N</a:t>
            </a:r>
            <a:r>
              <a:rPr lang="nl-BE" dirty="0"/>
              <a:t>-relatietypes</a:t>
            </a:r>
            <a:endParaRPr lang="en-US" dirty="0"/>
          </a:p>
          <a:p>
            <a:r>
              <a:rPr lang="en-US" dirty="0"/>
              <a:t>   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22" y="5483591"/>
            <a:ext cx="1517459" cy="3352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7275" y="6311902"/>
            <a:ext cx="4489450" cy="365125"/>
          </a:xfrm>
        </p:spPr>
        <p:txBody>
          <a:bodyPr/>
          <a:lstStyle/>
          <a:p>
            <a:r>
              <a:rPr lang="nl-NL"/>
              <a:t>Logisch ontwerp – Binaire M-N-relatietypes </a:t>
            </a:r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8106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58600" y="2142181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Lid</a:t>
            </a:r>
            <a:endParaRPr lang="fr-BE" sz="1500"/>
          </a:p>
        </p:txBody>
      </p:sp>
      <p:sp>
        <p:nvSpPr>
          <p:cNvPr id="31" name="Oval 30"/>
          <p:cNvSpPr/>
          <p:nvPr/>
        </p:nvSpPr>
        <p:spPr>
          <a:xfrm>
            <a:off x="4944324" y="1968820"/>
            <a:ext cx="952899" cy="30037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straat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737132" y="1605429"/>
            <a:ext cx="1201644" cy="3418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nummer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827024" y="2329247"/>
            <a:ext cx="1288026" cy="34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postcode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1" idx="2"/>
            <a:endCxn id="36" idx="7"/>
          </p:cNvCxnSpPr>
          <p:nvPr/>
        </p:nvCxnSpPr>
        <p:spPr>
          <a:xfrm flipH="1">
            <a:off x="4096952" y="2119009"/>
            <a:ext cx="847372" cy="54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2"/>
            <a:endCxn id="36" idx="7"/>
          </p:cNvCxnSpPr>
          <p:nvPr/>
        </p:nvCxnSpPr>
        <p:spPr>
          <a:xfrm flipH="1" flipV="1">
            <a:off x="4096952" y="2173576"/>
            <a:ext cx="730072" cy="327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80923" y="2123516"/>
            <a:ext cx="956038" cy="34183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adres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14" idx="3"/>
            <a:endCxn id="36" idx="2"/>
          </p:cNvCxnSpPr>
          <p:nvPr/>
        </p:nvCxnSpPr>
        <p:spPr>
          <a:xfrm flipV="1">
            <a:off x="2857258" y="2294431"/>
            <a:ext cx="423665" cy="9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7"/>
          </p:cNvCxnSpPr>
          <p:nvPr/>
        </p:nvCxnSpPr>
        <p:spPr>
          <a:xfrm flipV="1">
            <a:off x="4096952" y="1843418"/>
            <a:ext cx="679918" cy="330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23628" y="2493196"/>
            <a:ext cx="1192655" cy="3518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geslacht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47" idx="6"/>
            <a:endCxn id="14" idx="1"/>
          </p:cNvCxnSpPr>
          <p:nvPr/>
        </p:nvCxnSpPr>
        <p:spPr>
          <a:xfrm flipV="1">
            <a:off x="1316283" y="2303764"/>
            <a:ext cx="342317" cy="365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9973" y="3132748"/>
            <a:ext cx="1192655" cy="3518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stCxn id="50" idx="7"/>
            <a:endCxn id="14" idx="1"/>
          </p:cNvCxnSpPr>
          <p:nvPr/>
        </p:nvCxnSpPr>
        <p:spPr>
          <a:xfrm flipV="1">
            <a:off x="1297968" y="2303764"/>
            <a:ext cx="360632" cy="88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iamond 52"/>
          <p:cNvSpPr/>
          <p:nvPr/>
        </p:nvSpPr>
        <p:spPr>
          <a:xfrm>
            <a:off x="1288822" y="3529679"/>
            <a:ext cx="965944" cy="83673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lid van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53" idx="0"/>
            <a:endCxn id="14" idx="2"/>
          </p:cNvCxnSpPr>
          <p:nvPr/>
        </p:nvCxnSpPr>
        <p:spPr>
          <a:xfrm flipV="1">
            <a:off x="1771794" y="2465346"/>
            <a:ext cx="486135" cy="10643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827958" y="2454461"/>
            <a:ext cx="528056" cy="11596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1771794" y="4366416"/>
            <a:ext cx="482972" cy="5539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71794" y="4927868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/>
              <a:t>G</a:t>
            </a:r>
            <a:r>
              <a:rPr lang="en-BE" sz="1500"/>
              <a:t>roep</a:t>
            </a:r>
            <a:endParaRPr lang="fr-BE" sz="1500"/>
          </a:p>
        </p:txBody>
      </p:sp>
      <p:sp>
        <p:nvSpPr>
          <p:cNvPr id="69" name="Oval 68"/>
          <p:cNvSpPr/>
          <p:nvPr/>
        </p:nvSpPr>
        <p:spPr>
          <a:xfrm>
            <a:off x="701561" y="5627007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68" idx="2"/>
            <a:endCxn id="69" idx="7"/>
          </p:cNvCxnSpPr>
          <p:nvPr/>
        </p:nvCxnSpPr>
        <p:spPr>
          <a:xfrm flipH="1">
            <a:off x="1491801" y="5251033"/>
            <a:ext cx="879323" cy="417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970302" y="5661242"/>
            <a:ext cx="1906682" cy="29702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leeftijdsklasse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71" idx="1"/>
            <a:endCxn id="68" idx="2"/>
          </p:cNvCxnSpPr>
          <p:nvPr/>
        </p:nvCxnSpPr>
        <p:spPr>
          <a:xfrm flipV="1">
            <a:off x="2249529" y="5251032"/>
            <a:ext cx="121594" cy="453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21837" y="5459761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min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121837" y="5942898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max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>
            <a:stCxn id="73" idx="3"/>
            <a:endCxn id="71" idx="6"/>
          </p:cNvCxnSpPr>
          <p:nvPr/>
        </p:nvCxnSpPr>
        <p:spPr>
          <a:xfrm flipH="1">
            <a:off x="3876984" y="5701542"/>
            <a:ext cx="380436" cy="1082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4" idx="1"/>
            <a:endCxn id="71" idx="6"/>
          </p:cNvCxnSpPr>
          <p:nvPr/>
        </p:nvCxnSpPr>
        <p:spPr>
          <a:xfrm flipH="1" flipV="1">
            <a:off x="3876984" y="5809756"/>
            <a:ext cx="380436" cy="1746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Diamond 78"/>
          <p:cNvSpPr/>
          <p:nvPr/>
        </p:nvSpPr>
        <p:spPr>
          <a:xfrm>
            <a:off x="2597635" y="3073731"/>
            <a:ext cx="1161383" cy="1017711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1300">
                <a:solidFill>
                  <a:schemeClr val="tx1"/>
                </a:solidFill>
              </a:rPr>
              <a:t>leider van</a:t>
            </a:r>
            <a:endParaRPr lang="fr-BE" sz="130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79" idx="2"/>
          </p:cNvCxnSpPr>
          <p:nvPr/>
        </p:nvCxnSpPr>
        <p:spPr>
          <a:xfrm flipH="1">
            <a:off x="2613157" y="4091442"/>
            <a:ext cx="565170" cy="8211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9" idx="0"/>
          </p:cNvCxnSpPr>
          <p:nvPr/>
        </p:nvCxnSpPr>
        <p:spPr>
          <a:xfrm>
            <a:off x="2389658" y="2458464"/>
            <a:ext cx="788669" cy="6152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529523" y="4036654"/>
            <a:ext cx="601639" cy="8759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Diamond 85"/>
          <p:cNvSpPr/>
          <p:nvPr/>
        </p:nvSpPr>
        <p:spPr>
          <a:xfrm>
            <a:off x="3834705" y="4310655"/>
            <a:ext cx="1096173" cy="860677"/>
          </a:xfrm>
          <a:prstGeom prst="diamond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voor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2985975" y="4714237"/>
            <a:ext cx="960802" cy="3710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08983" y="3739806"/>
            <a:ext cx="1121895" cy="32906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betaald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4369930" y="4075798"/>
            <a:ext cx="12862" cy="234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10414" y="3768277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Activiteit</a:t>
            </a:r>
            <a:endParaRPr lang="fr-BE" sz="1500" dirty="0"/>
          </a:p>
        </p:txBody>
      </p:sp>
      <p:cxnSp>
        <p:nvCxnSpPr>
          <p:cNvPr id="93" name="Straight Connector 92"/>
          <p:cNvCxnSpPr>
            <a:stCxn id="77" idx="3"/>
            <a:endCxn id="91" idx="0"/>
          </p:cNvCxnSpPr>
          <p:nvPr/>
        </p:nvCxnSpPr>
        <p:spPr>
          <a:xfrm flipH="1">
            <a:off x="6009743" y="3356842"/>
            <a:ext cx="843095" cy="411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908304" y="4091441"/>
            <a:ext cx="547273" cy="61954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881151" y="3092575"/>
            <a:ext cx="955764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kost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>
            <a:stCxn id="95" idx="5"/>
            <a:endCxn id="91" idx="0"/>
          </p:cNvCxnSpPr>
          <p:nvPr/>
        </p:nvCxnSpPr>
        <p:spPr>
          <a:xfrm>
            <a:off x="5696947" y="3373450"/>
            <a:ext cx="312796" cy="39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5496206" y="4477520"/>
            <a:ext cx="1032861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tijdstip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7" idx="0"/>
            <a:endCxn id="91" idx="2"/>
          </p:cNvCxnSpPr>
          <p:nvPr/>
        </p:nvCxnSpPr>
        <p:spPr>
          <a:xfrm flipH="1" flipV="1">
            <a:off x="6009744" y="4091442"/>
            <a:ext cx="2893" cy="386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827024" y="4019393"/>
            <a:ext cx="580691" cy="64079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6751770" y="4178861"/>
            <a:ext cx="153204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activiteitID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/>
          <p:cNvCxnSpPr>
            <a:stCxn id="100" idx="1"/>
            <a:endCxn id="91" idx="3"/>
          </p:cNvCxnSpPr>
          <p:nvPr/>
        </p:nvCxnSpPr>
        <p:spPr>
          <a:xfrm flipH="1" flipV="1">
            <a:off x="6609072" y="3929860"/>
            <a:ext cx="367060" cy="297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14810" y="2446937"/>
            <a:ext cx="2996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600053" y="243700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881469" y="466018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718061" y="467137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989991" y="5042808"/>
            <a:ext cx="4581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>
                <a:solidFill>
                  <a:srgbClr val="00B050"/>
                </a:solidFill>
              </a:rPr>
              <a:t>N</a:t>
            </a:r>
            <a:endParaRPr lang="fr-BE" sz="1500" dirty="0">
              <a:solidFill>
                <a:srgbClr val="00B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088040" y="3807719"/>
            <a:ext cx="45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>
                <a:solidFill>
                  <a:srgbClr val="00B050"/>
                </a:solidFill>
              </a:rPr>
              <a:t>M</a:t>
            </a:r>
            <a:endParaRPr lang="fr-BE" sz="1500" dirty="0">
              <a:solidFill>
                <a:srgbClr val="00B050"/>
              </a:solidFill>
            </a:endParaRPr>
          </a:p>
        </p:txBody>
      </p:sp>
      <p:sp>
        <p:nvSpPr>
          <p:cNvPr id="83" name="Right Arrow 82"/>
          <p:cNvSpPr/>
          <p:nvPr/>
        </p:nvSpPr>
        <p:spPr>
          <a:xfrm>
            <a:off x="4082796" y="583904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76418" y="422367"/>
            <a:ext cx="3860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Omzetting van binaire meerdere-op-meerdere-relatietypes</a:t>
            </a:r>
            <a:endParaRPr lang="en-US" sz="2000" b="1" dirty="0"/>
          </a:p>
        </p:txBody>
      </p:sp>
      <p:sp>
        <p:nvSpPr>
          <p:cNvPr id="67" name="Oval 66"/>
          <p:cNvSpPr/>
          <p:nvPr/>
        </p:nvSpPr>
        <p:spPr>
          <a:xfrm>
            <a:off x="3230339" y="2767774"/>
            <a:ext cx="1630424" cy="32868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lidnummer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H="1" flipV="1">
            <a:off x="2857258" y="2303764"/>
            <a:ext cx="951725" cy="4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108317" y="607567"/>
            <a:ext cx="384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Aanmaak extra tabel</a:t>
            </a:r>
            <a:endParaRPr lang="en-US" sz="2000" b="1" dirty="0"/>
          </a:p>
        </p:txBody>
      </p:sp>
      <p:sp>
        <p:nvSpPr>
          <p:cNvPr id="77" name="Oval 76"/>
          <p:cNvSpPr/>
          <p:nvPr/>
        </p:nvSpPr>
        <p:spPr>
          <a:xfrm>
            <a:off x="6602984" y="3013217"/>
            <a:ext cx="1706108" cy="40258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omschrijving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6698399" y="3075966"/>
            <a:ext cx="1516824" cy="29748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</a:t>
            </a:fld>
            <a:endParaRPr lang="fr-BE"/>
          </a:p>
        </p:txBody>
      </p:sp>
      <p:sp>
        <p:nvSpPr>
          <p:cNvPr id="85" name="Oval 84"/>
          <p:cNvSpPr/>
          <p:nvPr/>
        </p:nvSpPr>
        <p:spPr>
          <a:xfrm>
            <a:off x="2888719" y="1593306"/>
            <a:ext cx="1022312" cy="3183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458194" y="1422931"/>
            <a:ext cx="2028867" cy="37359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geboortedatum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2388558" y="1850220"/>
            <a:ext cx="581894" cy="28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992670" y="1768330"/>
            <a:ext cx="395887" cy="394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2270453" y="1107866"/>
            <a:ext cx="1505346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sz="1500" dirty="0">
                <a:solidFill>
                  <a:schemeClr val="tx1"/>
                </a:solidFill>
              </a:rPr>
              <a:t>voornaam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>
            <a:stCxn id="111" idx="4"/>
            <a:endCxn id="85" idx="0"/>
          </p:cNvCxnSpPr>
          <p:nvPr/>
        </p:nvCxnSpPr>
        <p:spPr>
          <a:xfrm>
            <a:off x="3023126" y="1454771"/>
            <a:ext cx="376749" cy="138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4" idx="3"/>
            <a:endCxn id="85" idx="0"/>
          </p:cNvCxnSpPr>
          <p:nvPr/>
        </p:nvCxnSpPr>
        <p:spPr>
          <a:xfrm flipH="1">
            <a:off x="3399875" y="1452468"/>
            <a:ext cx="877359" cy="140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4035528" y="1156366"/>
            <a:ext cx="1650469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 err="1">
                <a:solidFill>
                  <a:schemeClr val="tx1"/>
                </a:solidFill>
              </a:rPr>
              <a:t>familie</a:t>
            </a:r>
            <a:r>
              <a:rPr lang="en-BE" sz="1500" dirty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16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7275" y="6311902"/>
            <a:ext cx="4489450" cy="365125"/>
          </a:xfrm>
        </p:spPr>
        <p:txBody>
          <a:bodyPr/>
          <a:lstStyle/>
          <a:p>
            <a:r>
              <a:rPr lang="nl-NL"/>
              <a:t>Logisch ontwerp – Binaire M-N-relatietypes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6815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8913" y="853789"/>
            <a:ext cx="823205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  <a:p>
            <a:r>
              <a:rPr lang="en-BE" sz="2000" b="1" dirty="0"/>
              <a:t>1. </a:t>
            </a:r>
            <a:r>
              <a:rPr lang="nl-BE" sz="2000" b="1" dirty="0"/>
              <a:t>LID </a:t>
            </a:r>
            <a:r>
              <a:rPr lang="nl-BE" dirty="0"/>
              <a:t>(</a:t>
            </a:r>
            <a:r>
              <a:rPr lang="nl-BE" dirty="0" err="1"/>
              <a:t>lidnummer:integer</a:t>
            </a:r>
            <a:r>
              <a:rPr lang="nl-BE" dirty="0"/>
              <a:t>, </a:t>
            </a:r>
            <a:r>
              <a:rPr lang="nl-BE" dirty="0" err="1"/>
              <a:t>geslacht:varchar</a:t>
            </a:r>
            <a:r>
              <a:rPr lang="nl-BE" dirty="0"/>
              <a:t>, </a:t>
            </a:r>
            <a:r>
              <a:rPr lang="nl-BE" dirty="0" err="1"/>
              <a:t>geboortedatum:date</a:t>
            </a:r>
            <a:r>
              <a:rPr lang="nl-BE" dirty="0"/>
              <a:t>, </a:t>
            </a:r>
            <a:r>
              <a:rPr lang="nl-BE" dirty="0" err="1"/>
              <a:t>voornaam:varchar</a:t>
            </a:r>
            <a:r>
              <a:rPr lang="nl-BE" dirty="0"/>
              <a:t>, </a:t>
            </a:r>
            <a:r>
              <a:rPr lang="nl-BE" dirty="0" err="1"/>
              <a:t>familienaam:varchar</a:t>
            </a:r>
            <a:r>
              <a:rPr lang="nl-BE" dirty="0"/>
              <a:t>, </a:t>
            </a:r>
            <a:r>
              <a:rPr lang="nl-BE" dirty="0" err="1"/>
              <a:t>straat:varchar</a:t>
            </a:r>
            <a:r>
              <a:rPr lang="nl-BE" dirty="0"/>
              <a:t>, nummer:</a:t>
            </a:r>
            <a:r>
              <a:rPr lang="en-BE" dirty="0"/>
              <a:t>varchar</a:t>
            </a:r>
            <a:r>
              <a:rPr lang="nl-BE" dirty="0"/>
              <a:t>, postcode:</a:t>
            </a:r>
            <a:r>
              <a:rPr lang="en-BE" dirty="0"/>
              <a:t>varchar,</a:t>
            </a:r>
            <a:r>
              <a:rPr lang="nl-BE" dirty="0"/>
              <a:t> </a:t>
            </a:r>
            <a:r>
              <a:rPr lang="nl-BE" dirty="0" err="1"/>
              <a:t>groepsnaam:varchar</a:t>
            </a:r>
            <a:r>
              <a:rPr lang="nl-BE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1600" dirty="0"/>
              <a:t>Primaire sleutel: {lidnummer}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1600" dirty="0"/>
              <a:t>Vreemde sleutel: {groepsnaam} -&gt; Groep{naam}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nl-BE" sz="2000" dirty="0"/>
          </a:p>
          <a:p>
            <a:r>
              <a:rPr lang="nl-BE" sz="2400" b="1" dirty="0"/>
              <a:t>2</a:t>
            </a:r>
            <a:r>
              <a:rPr lang="nl-BE" sz="2200" b="1" dirty="0"/>
              <a:t>. </a:t>
            </a:r>
            <a:r>
              <a:rPr lang="nl-BE" sz="2000" b="1" dirty="0"/>
              <a:t>GROEP </a:t>
            </a:r>
            <a:r>
              <a:rPr lang="nl-BE" dirty="0"/>
              <a:t>(</a:t>
            </a:r>
            <a:r>
              <a:rPr lang="nl-BE" dirty="0" err="1"/>
              <a:t>naam:varchar</a:t>
            </a:r>
            <a:r>
              <a:rPr lang="nl-BE" dirty="0"/>
              <a:t>, </a:t>
            </a:r>
            <a:r>
              <a:rPr lang="nl-BE" dirty="0" err="1"/>
              <a:t>leeftijd_min:integer</a:t>
            </a:r>
            <a:r>
              <a:rPr lang="nl-BE" dirty="0"/>
              <a:t>, </a:t>
            </a:r>
            <a:r>
              <a:rPr lang="nl-BE" dirty="0" err="1"/>
              <a:t>leeftijd_max:integer</a:t>
            </a:r>
            <a:r>
              <a:rPr lang="nl-BE" dirty="0"/>
              <a:t>, </a:t>
            </a:r>
            <a:r>
              <a:rPr lang="nl-BE" dirty="0" err="1"/>
              <a:t>leider:integer</a:t>
            </a:r>
            <a:r>
              <a:rPr lang="nl-BE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/>
              <a:t>Primaire sleutel: {naam}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/>
              <a:t>Vreemde sleutel: {leider} -&gt; Lid{lidnummer}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/>
              <a:t>Uniek: {leider}</a:t>
            </a:r>
          </a:p>
          <a:p>
            <a:pPr lvl="1"/>
            <a:endParaRPr lang="nl-BE" sz="2000" dirty="0"/>
          </a:p>
          <a:p>
            <a:r>
              <a:rPr lang="nl-BE" sz="2400" b="1" dirty="0"/>
              <a:t>3. </a:t>
            </a:r>
            <a:r>
              <a:rPr lang="nl-BE" sz="2000" b="1" dirty="0"/>
              <a:t>ACTIVITEIT </a:t>
            </a:r>
            <a:r>
              <a:rPr lang="nl-BE" dirty="0"/>
              <a:t>(</a:t>
            </a:r>
            <a:r>
              <a:rPr lang="nl-BE" dirty="0" err="1"/>
              <a:t>activiteitID:integer</a:t>
            </a:r>
            <a:r>
              <a:rPr lang="nl-BE" dirty="0"/>
              <a:t>, </a:t>
            </a:r>
            <a:r>
              <a:rPr lang="nl-BE" dirty="0" err="1"/>
              <a:t>kost:numeric</a:t>
            </a:r>
            <a:r>
              <a:rPr lang="nl-BE" dirty="0"/>
              <a:t>, </a:t>
            </a:r>
            <a:r>
              <a:rPr lang="nl-BE" dirty="0" err="1"/>
              <a:t>tijdstip:timestamp</a:t>
            </a:r>
            <a:r>
              <a:rPr lang="nl-BE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1600" dirty="0"/>
              <a:t>Primaire sleutel: {</a:t>
            </a:r>
            <a:r>
              <a:rPr lang="nl-BE" sz="1600" dirty="0" err="1"/>
              <a:t>activiteitID</a:t>
            </a:r>
            <a:r>
              <a:rPr lang="nl-BE" sz="1600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sz="2000" dirty="0"/>
          </a:p>
          <a:p>
            <a:r>
              <a:rPr lang="nl-BE" sz="2400" b="1" dirty="0">
                <a:solidFill>
                  <a:srgbClr val="00B050"/>
                </a:solidFill>
              </a:rPr>
              <a:t>4. </a:t>
            </a:r>
            <a:r>
              <a:rPr lang="nl-BE" sz="2000" b="1" dirty="0">
                <a:solidFill>
                  <a:srgbClr val="00B050"/>
                </a:solidFill>
              </a:rPr>
              <a:t>GROEP_ACTIVITEIT </a:t>
            </a:r>
            <a:r>
              <a:rPr lang="nl-BE" b="1" dirty="0">
                <a:solidFill>
                  <a:srgbClr val="00B050"/>
                </a:solidFill>
              </a:rPr>
              <a:t>(</a:t>
            </a:r>
            <a:r>
              <a:rPr lang="nl-BE" b="1" dirty="0" err="1">
                <a:solidFill>
                  <a:srgbClr val="00B050"/>
                </a:solidFill>
              </a:rPr>
              <a:t>groepsnaam:varchar</a:t>
            </a:r>
            <a:r>
              <a:rPr lang="nl-BE" b="1" dirty="0">
                <a:solidFill>
                  <a:srgbClr val="00B050"/>
                </a:solidFill>
              </a:rPr>
              <a:t>, </a:t>
            </a:r>
            <a:r>
              <a:rPr lang="nl-BE" b="1" dirty="0" err="1">
                <a:solidFill>
                  <a:srgbClr val="00B050"/>
                </a:solidFill>
              </a:rPr>
              <a:t>activiteitID:integer</a:t>
            </a:r>
            <a:r>
              <a:rPr lang="nl-BE" b="1" dirty="0">
                <a:solidFill>
                  <a:srgbClr val="00B050"/>
                </a:solidFill>
              </a:rPr>
              <a:t>, </a:t>
            </a:r>
            <a:r>
              <a:rPr lang="nl-BE" b="1" dirty="0" err="1">
                <a:solidFill>
                  <a:srgbClr val="00B050"/>
                </a:solidFill>
              </a:rPr>
              <a:t>betaald:boolean</a:t>
            </a:r>
            <a:r>
              <a:rPr lang="nl-BE" b="1" dirty="0">
                <a:solidFill>
                  <a:srgbClr val="00B050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1600" b="1" dirty="0">
                <a:solidFill>
                  <a:srgbClr val="00B050"/>
                </a:solidFill>
              </a:rPr>
              <a:t>Primaire sleutel: {groepsnaam, </a:t>
            </a:r>
            <a:r>
              <a:rPr lang="nl-BE" sz="1600" b="1" dirty="0" err="1">
                <a:solidFill>
                  <a:srgbClr val="00B050"/>
                </a:solidFill>
              </a:rPr>
              <a:t>activiteitID</a:t>
            </a:r>
            <a:r>
              <a:rPr lang="nl-BE" sz="1600" b="1" dirty="0">
                <a:solidFill>
                  <a:srgbClr val="00B050"/>
                </a:solidFill>
              </a:rPr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1600" b="1" dirty="0">
                <a:solidFill>
                  <a:srgbClr val="00B050"/>
                </a:solidFill>
              </a:rPr>
              <a:t>Vreemde sleutel: {</a:t>
            </a:r>
            <a:r>
              <a:rPr lang="nl-BE" sz="1600" b="1" dirty="0" err="1">
                <a:solidFill>
                  <a:srgbClr val="00B050"/>
                </a:solidFill>
              </a:rPr>
              <a:t>activiteitID</a:t>
            </a:r>
            <a:r>
              <a:rPr lang="nl-BE" sz="1600" b="1" dirty="0">
                <a:solidFill>
                  <a:srgbClr val="00B050"/>
                </a:solidFill>
              </a:rPr>
              <a:t>} -&gt; Activiteit{</a:t>
            </a:r>
            <a:r>
              <a:rPr lang="nl-BE" sz="1600" b="1" dirty="0" err="1">
                <a:solidFill>
                  <a:srgbClr val="00B050"/>
                </a:solidFill>
              </a:rPr>
              <a:t>activiteitID</a:t>
            </a:r>
            <a:r>
              <a:rPr lang="nl-BE" sz="1600" b="1" dirty="0">
                <a:solidFill>
                  <a:srgbClr val="00B050"/>
                </a:solidFill>
              </a:rPr>
              <a:t>},</a:t>
            </a:r>
            <a:br>
              <a:rPr lang="nl-BE" sz="1600" b="1" dirty="0">
                <a:solidFill>
                  <a:srgbClr val="00B050"/>
                </a:solidFill>
              </a:rPr>
            </a:br>
            <a:r>
              <a:rPr lang="nl-BE" sz="1600" b="1" dirty="0">
                <a:solidFill>
                  <a:srgbClr val="00B050"/>
                </a:solidFill>
              </a:rPr>
              <a:t> {groepsnaam} -&gt; Groep{naam}</a:t>
            </a:r>
          </a:p>
          <a:p>
            <a:pPr lvl="1"/>
            <a:endParaRPr lang="nl-BE" sz="2000" dirty="0"/>
          </a:p>
          <a:p>
            <a:pPr lvl="1"/>
            <a:endParaRPr lang="nl-BE" sz="2000" dirty="0"/>
          </a:p>
        </p:txBody>
      </p:sp>
      <p:sp>
        <p:nvSpPr>
          <p:cNvPr id="10" name="Right Arrow 9"/>
          <p:cNvSpPr/>
          <p:nvPr/>
        </p:nvSpPr>
        <p:spPr>
          <a:xfrm>
            <a:off x="4082796" y="411418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8913" y="299791"/>
            <a:ext cx="3860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Omzetting van binaire meerdere-op-meerdere-relatietypes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51860" y="453679"/>
            <a:ext cx="384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Aanmaak extra tabel</a:t>
            </a:r>
            <a:endParaRPr lang="en-US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</a:t>
            </a:fld>
            <a:endParaRPr lang="fr-BE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7275" y="6311902"/>
            <a:ext cx="4489450" cy="365125"/>
          </a:xfrm>
        </p:spPr>
        <p:txBody>
          <a:bodyPr/>
          <a:lstStyle/>
          <a:p>
            <a:r>
              <a:rPr lang="nl-NL"/>
              <a:t>Logisch ontwerp – Binaire M-N-relatietypes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82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/>
        </p:nvGraphicFramePr>
        <p:xfrm>
          <a:off x="1062960" y="4543893"/>
          <a:ext cx="6839876" cy="16811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99953">
                  <a:extLst>
                    <a:ext uri="{9D8B030D-6E8A-4147-A177-3AD203B41FA5}">
                      <a16:colId xmlns:a16="http://schemas.microsoft.com/office/drawing/2014/main" val="346016393"/>
                    </a:ext>
                  </a:extLst>
                </a:gridCol>
                <a:gridCol w="2542654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1897269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</a:tblGrid>
              <a:tr h="49035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>
                          <a:solidFill>
                            <a:srgbClr val="FFC000"/>
                          </a:solidFill>
                        </a:rPr>
                        <a:t>a</a:t>
                      </a:r>
                      <a:r>
                        <a:rPr lang="nl-BE" dirty="0" err="1">
                          <a:solidFill>
                            <a:srgbClr val="FFC000"/>
                          </a:solidFill>
                        </a:rPr>
                        <a:t>ctiviteitID</a:t>
                      </a:r>
                      <a:endParaRPr lang="en-US" dirty="0" err="1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k</a:t>
                      </a:r>
                      <a:r>
                        <a:rPr lang="en-US" dirty="0" err="1"/>
                        <a:t>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t</a:t>
                      </a:r>
                      <a:r>
                        <a:rPr lang="en-US" dirty="0" err="1"/>
                        <a:t>ijdstip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4592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/>
                        <a:t>€105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27/10/2019</a:t>
                      </a:r>
                      <a:r>
                        <a:rPr lang="nl-BE" baseline="0" dirty="0"/>
                        <a:t> 13:00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29708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B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€75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14/10/2019</a:t>
                      </a:r>
                      <a:r>
                        <a:rPr lang="nl-BE" baseline="0" dirty="0"/>
                        <a:t> 14:00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  <a:tr h="29708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7459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29000" y="4093843"/>
            <a:ext cx="268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Tabel ACTIVITEIT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0703" y="127843"/>
            <a:ext cx="201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Tabel GROEP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/>
        </p:nvGraphicFramePr>
        <p:xfrm>
          <a:off x="270236" y="592471"/>
          <a:ext cx="8647332" cy="15121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69960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2748454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2754161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  <a:gridCol w="1174757">
                  <a:extLst>
                    <a:ext uri="{9D8B030D-6E8A-4147-A177-3AD203B41FA5}">
                      <a16:colId xmlns:a16="http://schemas.microsoft.com/office/drawing/2014/main" val="1775352082"/>
                    </a:ext>
                  </a:extLst>
                </a:gridCol>
              </a:tblGrid>
              <a:tr h="40890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>
                          <a:solidFill>
                            <a:srgbClr val="00B050"/>
                          </a:solidFill>
                        </a:rPr>
                        <a:t>n</a:t>
                      </a:r>
                      <a:r>
                        <a:rPr lang="nl-BE" dirty="0">
                          <a:solidFill>
                            <a:srgbClr val="00B050"/>
                          </a:solidFill>
                        </a:rPr>
                        <a:t>aam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l</a:t>
                      </a:r>
                      <a:r>
                        <a:rPr lang="nl-BE" dirty="0" err="1"/>
                        <a:t>eeftijd_min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l</a:t>
                      </a:r>
                      <a:r>
                        <a:rPr lang="en-US" dirty="0" err="1"/>
                        <a:t>eeftijd_max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l</a:t>
                      </a:r>
                      <a:r>
                        <a:rPr lang="nl-BE" dirty="0"/>
                        <a:t>eider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3717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/>
                        <a:t>Welpen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10346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3165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Aspiranten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25478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  <a:tr h="31654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965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778029" y="2103914"/>
            <a:ext cx="3679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Tabel GROEP_ACTIVITEIT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/>
        </p:nvGraphicFramePr>
        <p:xfrm>
          <a:off x="180422" y="2555358"/>
          <a:ext cx="8737145" cy="15121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91916">
                  <a:extLst>
                    <a:ext uri="{9D8B030D-6E8A-4147-A177-3AD203B41FA5}">
                      <a16:colId xmlns:a16="http://schemas.microsoft.com/office/drawing/2014/main" val="346016393"/>
                    </a:ext>
                  </a:extLst>
                </a:gridCol>
                <a:gridCol w="2861811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3483418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</a:tblGrid>
              <a:tr h="40890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nl-BE" dirty="0" err="1">
                          <a:solidFill>
                            <a:srgbClr val="00B050"/>
                          </a:solidFill>
                        </a:rPr>
                        <a:t>roepsnaam</a:t>
                      </a:r>
                      <a:endParaRPr lang="en-US" dirty="0" err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>
                          <a:solidFill>
                            <a:srgbClr val="FFC000"/>
                          </a:solidFill>
                        </a:rPr>
                        <a:t>a</a:t>
                      </a:r>
                      <a:r>
                        <a:rPr lang="nl-BE" dirty="0" err="1">
                          <a:solidFill>
                            <a:srgbClr val="FFC000"/>
                          </a:solidFill>
                        </a:rPr>
                        <a:t>ctiviteitID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b</a:t>
                      </a:r>
                      <a:r>
                        <a:rPr lang="nl-BE" dirty="0" err="1"/>
                        <a:t>etaald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3717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/>
                        <a:t>Welpen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3398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BE" dirty="0"/>
                        <a:t>Aspiranten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B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489633"/>
                  </a:ext>
                </a:extLst>
              </a:tr>
              <a:tr h="31654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BE" dirty="0"/>
                        <a:t>Welpen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err="1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cxnSp>
        <p:nvCxnSpPr>
          <p:cNvPr id="9" name="Elbow Connector 8"/>
          <p:cNvCxnSpPr/>
          <p:nvPr/>
        </p:nvCxnSpPr>
        <p:spPr>
          <a:xfrm flipH="1">
            <a:off x="1984248" y="4067526"/>
            <a:ext cx="1271016" cy="45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Elbow Connector 8"/>
          <p:cNvCxnSpPr/>
          <p:nvPr/>
        </p:nvCxnSpPr>
        <p:spPr>
          <a:xfrm flipV="1">
            <a:off x="1062960" y="2103914"/>
            <a:ext cx="0" cy="4514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4</a:t>
            </a:fld>
            <a:endParaRPr lang="fr-BE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7275" y="6311902"/>
            <a:ext cx="4489450" cy="365125"/>
          </a:xfrm>
        </p:spPr>
        <p:txBody>
          <a:bodyPr/>
          <a:lstStyle/>
          <a:p>
            <a:r>
              <a:rPr lang="nl-NL"/>
              <a:t>Logisch ontwerp – Binaire M-N-relatietypes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0483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B37258B608C40A3131C8007614B71" ma:contentTypeVersion="10" ma:contentTypeDescription="Create a new document." ma:contentTypeScope="" ma:versionID="77667f7933e3113a868cb04931030170">
  <xsd:schema xmlns:xsd="http://www.w3.org/2001/XMLSchema" xmlns:xs="http://www.w3.org/2001/XMLSchema" xmlns:p="http://schemas.microsoft.com/office/2006/metadata/properties" xmlns:ns2="c02701aa-0eb7-4c6e-8685-abb5fa9cf9cd" xmlns:ns3="60716130-fab4-45d0-8770-d3d3d338b0bc" targetNamespace="http://schemas.microsoft.com/office/2006/metadata/properties" ma:root="true" ma:fieldsID="d96b01767097c9629c32739054ecf1be" ns2:_="" ns3:_="">
    <xsd:import namespace="c02701aa-0eb7-4c6e-8685-abb5fa9cf9cd"/>
    <xsd:import namespace="60716130-fab4-45d0-8770-d3d3d338b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701aa-0eb7-4c6e-8685-abb5fa9cf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16130-fab4-45d0-8770-d3d3d338b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3FA428-F021-4C35-AAEC-D2442974CF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2701aa-0eb7-4c6e-8685-abb5fa9cf9cd"/>
    <ds:schemaRef ds:uri="60716130-fab4-45d0-8770-d3d3d338b0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A20502-8955-4099-98FA-AD411F2563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C3D35A-A2D8-4C5A-B8B0-85E7FDBD6917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c02701aa-0eb7-4c6e-8685-abb5fa9cf9cd"/>
    <ds:schemaRef ds:uri="http://purl.org/dc/elements/1.1/"/>
    <ds:schemaRef ds:uri="60716130-fab4-45d0-8770-d3d3d338b0b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2654</TotalTime>
  <Words>433</Words>
  <Application>Microsoft Office PowerPoint</Application>
  <PresentationFormat>On-screen Show (4:3)</PresentationFormat>
  <Paragraphs>107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Databanken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Databanken</dc:title>
  <dc:creator>Toon Boeckling</dc:creator>
  <cp:lastModifiedBy>Mathis Bossuyt</cp:lastModifiedBy>
  <cp:revision>1083</cp:revision>
  <cp:lastPrinted>2023-12-31T14:38:00Z</cp:lastPrinted>
  <dcterms:created xsi:type="dcterms:W3CDTF">2019-08-19T14:14:21Z</dcterms:created>
  <dcterms:modified xsi:type="dcterms:W3CDTF">2023-12-31T14:38:02Z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0x010100838B37258B608C40A3131C8007614B71</vt:lpwstr>
  </property>
</Properties>
</file>