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sldIdLst>
    <p:sldId id="266" r:id="rId5"/>
    <p:sldId id="267" r:id="rId6"/>
    <p:sldId id="268" r:id="rId7"/>
    <p:sldId id="269" r:id="rId8"/>
    <p:sldId id="270" r:id="rId9"/>
    <p:sldId id="271" r:id="rId10"/>
    <p:sldId id="272" r:id="rId11"/>
    <p:sldId id="274" r:id="rId12"/>
    <p:sldId id="276" r:id="rId13"/>
    <p:sldId id="275" r:id="rId14"/>
  </p:sldIdLst>
  <p:sldSz cx="9144000" cy="6858000" type="screen4x3"/>
  <p:notesSz cx="9874250" cy="6858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bin De Mol" initials="RM" lastIdx="6" clrIdx="0">
    <p:extLst>
      <p:ext uri="{19B8F6BF-5375-455C-9EA6-DF929625EA0E}">
        <p15:presenceInfo xmlns:p15="http://schemas.microsoft.com/office/powerpoint/2012/main" userId="S::robin.demol@ugent.be::2c82b0b9-abb7-4507-8675-77a0bb8e1f2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43A101-6838-E105-9DBC-0294AECF8A97}" v="8" dt="2019-09-04T13:16:40.088"/>
    <p1510:client id="{B0722DFD-67C5-7353-BC34-B108BA0C6E7F}" v="158" dt="2019-08-29T07:24:26.423"/>
  </p1510:revLst>
</p1510:revInfo>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86025" autoAdjust="0"/>
  </p:normalViewPr>
  <p:slideViewPr>
    <p:cSldViewPr snapToGrid="0">
      <p:cViewPr varScale="1">
        <p:scale>
          <a:sx n="76" d="100"/>
          <a:sy n="76" d="100"/>
        </p:scale>
        <p:origin x="1434"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in De Mol" userId="S::robin.demol@ugent.be::2c82b0b9-abb7-4507-8675-77a0bb8e1f2c" providerId="AD" clId="Web-{884559FF-5251-D353-8E38-025171D6E8EE}"/>
    <pc:docChg chg="modSld">
      <pc:chgData name="Robin De Mol" userId="S::robin.demol@ugent.be::2c82b0b9-abb7-4507-8675-77a0bb8e1f2c" providerId="AD" clId="Web-{884559FF-5251-D353-8E38-025171D6E8EE}" dt="2019-08-29T11:13:45.673" v="29" actId="1076"/>
      <pc:docMkLst>
        <pc:docMk/>
      </pc:docMkLst>
      <pc:sldChg chg="addCm">
        <pc:chgData name="Robin De Mol" userId="S::robin.demol@ugent.be::2c82b0b9-abb7-4507-8675-77a0bb8e1f2c" providerId="AD" clId="Web-{884559FF-5251-D353-8E38-025171D6E8EE}" dt="2019-08-29T11:04:54.608" v="3"/>
        <pc:sldMkLst>
          <pc:docMk/>
          <pc:sldMk cId="3731629351" sldId="284"/>
        </pc:sldMkLst>
      </pc:sldChg>
      <pc:sldChg chg="addCm">
        <pc:chgData name="Robin De Mol" userId="S::robin.demol@ugent.be::2c82b0b9-abb7-4507-8675-77a0bb8e1f2c" providerId="AD" clId="Web-{884559FF-5251-D353-8E38-025171D6E8EE}" dt="2019-08-29T11:09:01.484" v="4"/>
        <pc:sldMkLst>
          <pc:docMk/>
          <pc:sldMk cId="4292496450" sldId="289"/>
        </pc:sldMkLst>
      </pc:sldChg>
      <pc:sldChg chg="addCm">
        <pc:chgData name="Robin De Mol" userId="S::robin.demol@ugent.be::2c82b0b9-abb7-4507-8675-77a0bb8e1f2c" providerId="AD" clId="Web-{884559FF-5251-D353-8E38-025171D6E8EE}" dt="2019-08-29T11:00:17.482" v="1"/>
        <pc:sldMkLst>
          <pc:docMk/>
          <pc:sldMk cId="4236438875" sldId="300"/>
        </pc:sldMkLst>
      </pc:sldChg>
      <pc:sldChg chg="addCm">
        <pc:chgData name="Robin De Mol" userId="S::robin.demol@ugent.be::2c82b0b9-abb7-4507-8675-77a0bb8e1f2c" providerId="AD" clId="Web-{884559FF-5251-D353-8E38-025171D6E8EE}" dt="2019-08-29T10:58:41.997" v="0"/>
        <pc:sldMkLst>
          <pc:docMk/>
          <pc:sldMk cId="2409196319" sldId="305"/>
        </pc:sldMkLst>
      </pc:sldChg>
      <pc:sldChg chg="addSp delSp modSp addCm">
        <pc:chgData name="Robin De Mol" userId="S::robin.demol@ugent.be::2c82b0b9-abb7-4507-8675-77a0bb8e1f2c" providerId="AD" clId="Web-{884559FF-5251-D353-8E38-025171D6E8EE}" dt="2019-08-29T11:13:45.673" v="29" actId="1076"/>
        <pc:sldMkLst>
          <pc:docMk/>
          <pc:sldMk cId="2872322976" sldId="308"/>
        </pc:sldMkLst>
        <pc:spChg chg="del">
          <ac:chgData name="Robin De Mol" userId="S::robin.demol@ugent.be::2c82b0b9-abb7-4507-8675-77a0bb8e1f2c" providerId="AD" clId="Web-{884559FF-5251-D353-8E38-025171D6E8EE}" dt="2019-08-29T11:13:17.360" v="21"/>
          <ac:spMkLst>
            <pc:docMk/>
            <pc:sldMk cId="2872322976" sldId="308"/>
            <ac:spMk id="2" creationId="{00000000-0000-0000-0000-000000000000}"/>
          </ac:spMkLst>
        </pc:spChg>
        <pc:spChg chg="mod">
          <ac:chgData name="Robin De Mol" userId="S::robin.demol@ugent.be::2c82b0b9-abb7-4507-8675-77a0bb8e1f2c" providerId="AD" clId="Web-{884559FF-5251-D353-8E38-025171D6E8EE}" dt="2019-08-29T11:13:45.673" v="29" actId="1076"/>
          <ac:spMkLst>
            <pc:docMk/>
            <pc:sldMk cId="2872322976" sldId="308"/>
            <ac:spMk id="3" creationId="{00000000-0000-0000-0000-000000000000}"/>
          </ac:spMkLst>
        </pc:spChg>
        <pc:spChg chg="add del mod">
          <ac:chgData name="Robin De Mol" userId="S::robin.demol@ugent.be::2c82b0b9-abb7-4507-8675-77a0bb8e1f2c" providerId="AD" clId="Web-{884559FF-5251-D353-8E38-025171D6E8EE}" dt="2019-08-29T11:13:23.439" v="25"/>
          <ac:spMkLst>
            <pc:docMk/>
            <pc:sldMk cId="2872322976" sldId="308"/>
            <ac:spMk id="5" creationId="{853628C2-E347-4186-9C41-C2F40229D018}"/>
          </ac:spMkLst>
        </pc:spChg>
        <pc:spChg chg="add mod">
          <ac:chgData name="Robin De Mol" userId="S::robin.demol@ugent.be::2c82b0b9-abb7-4507-8675-77a0bb8e1f2c" providerId="AD" clId="Web-{884559FF-5251-D353-8E38-025171D6E8EE}" dt="2019-08-29T11:13:23.439" v="25"/>
          <ac:spMkLst>
            <pc:docMk/>
            <pc:sldMk cId="2872322976" sldId="308"/>
            <ac:spMk id="7" creationId="{C510004F-202A-4AF2-AFF9-08937698E016}"/>
          </ac:spMkLst>
        </pc:spChg>
      </pc:sldChg>
    </pc:docChg>
  </pc:docChgLst>
  <pc:docChgLst>
    <pc:chgData name="Robin De Mol" userId="2c82b0b9-abb7-4507-8675-77a0bb8e1f2c" providerId="ADAL" clId="{161A4404-FE41-2E47-B245-954B5CCEC577}"/>
    <pc:docChg chg="undo custSel modSld modMainMaster">
      <pc:chgData name="Robin De Mol" userId="2c82b0b9-abb7-4507-8675-77a0bb8e1f2c" providerId="ADAL" clId="{161A4404-FE41-2E47-B245-954B5CCEC577}" dt="2019-08-29T11:48:29.961" v="76"/>
      <pc:docMkLst>
        <pc:docMk/>
      </pc:docMkLst>
      <pc:sldChg chg="addSp modSp">
        <pc:chgData name="Robin De Mol" userId="2c82b0b9-abb7-4507-8675-77a0bb8e1f2c" providerId="ADAL" clId="{161A4404-FE41-2E47-B245-954B5CCEC577}" dt="2019-08-29T11:48:29.961" v="76"/>
        <pc:sldMkLst>
          <pc:docMk/>
          <pc:sldMk cId="1016927308" sldId="256"/>
        </pc:sldMkLst>
        <pc:spChg chg="add mod">
          <ac:chgData name="Robin De Mol" userId="2c82b0b9-abb7-4507-8675-77a0bb8e1f2c" providerId="ADAL" clId="{161A4404-FE41-2E47-B245-954B5CCEC577}" dt="2019-08-29T11:48:29.961" v="76"/>
          <ac:spMkLst>
            <pc:docMk/>
            <pc:sldMk cId="1016927308" sldId="256"/>
            <ac:spMk id="5" creationId="{E1618D88-3B44-5448-A145-1BDFDD9387EA}"/>
          </ac:spMkLst>
        </pc:spChg>
        <pc:picChg chg="mod">
          <ac:chgData name="Robin De Mol" userId="2c82b0b9-abb7-4507-8675-77a0bb8e1f2c" providerId="ADAL" clId="{161A4404-FE41-2E47-B245-954B5CCEC577}" dt="2019-08-29T11:45:26.382" v="28"/>
          <ac:picMkLst>
            <pc:docMk/>
            <pc:sldMk cId="1016927308" sldId="256"/>
            <ac:picMk id="4" creationId="{00000000-0000-0000-0000-000000000000}"/>
          </ac:picMkLst>
        </pc:picChg>
      </pc:sldChg>
      <pc:sldChg chg="addSp modSp">
        <pc:chgData name="Robin De Mol" userId="2c82b0b9-abb7-4507-8675-77a0bb8e1f2c" providerId="ADAL" clId="{161A4404-FE41-2E47-B245-954B5CCEC577}" dt="2019-08-29T11:48:29.961" v="76"/>
        <pc:sldMkLst>
          <pc:docMk/>
          <pc:sldMk cId="670325860" sldId="257"/>
        </pc:sldMkLst>
        <pc:spChg chg="mod">
          <ac:chgData name="Robin De Mol" userId="2c82b0b9-abb7-4507-8675-77a0bb8e1f2c" providerId="ADAL" clId="{161A4404-FE41-2E47-B245-954B5CCEC577}" dt="2019-08-29T11:45:26.382" v="28"/>
          <ac:spMkLst>
            <pc:docMk/>
            <pc:sldMk cId="670325860" sldId="257"/>
            <ac:spMk id="3" creationId="{00000000-0000-0000-0000-000000000000}"/>
          </ac:spMkLst>
        </pc:spChg>
        <pc:spChg chg="add mod">
          <ac:chgData name="Robin De Mol" userId="2c82b0b9-abb7-4507-8675-77a0bb8e1f2c" providerId="ADAL" clId="{161A4404-FE41-2E47-B245-954B5CCEC577}" dt="2019-08-29T11:48:29.961" v="76"/>
          <ac:spMkLst>
            <pc:docMk/>
            <pc:sldMk cId="670325860" sldId="257"/>
            <ac:spMk id="4" creationId="{E22C2946-FAD6-EC47-82C9-30CE1F0C7D47}"/>
          </ac:spMkLst>
        </pc:spChg>
      </pc:sldChg>
      <pc:sldChg chg="addSp modSp">
        <pc:chgData name="Robin De Mol" userId="2c82b0b9-abb7-4507-8675-77a0bb8e1f2c" providerId="ADAL" clId="{161A4404-FE41-2E47-B245-954B5CCEC577}" dt="2019-08-29T11:48:29.961" v="76"/>
        <pc:sldMkLst>
          <pc:docMk/>
          <pc:sldMk cId="3712685906" sldId="262"/>
        </pc:sldMkLst>
        <pc:spChg chg="mod">
          <ac:chgData name="Robin De Mol" userId="2c82b0b9-abb7-4507-8675-77a0bb8e1f2c" providerId="ADAL" clId="{161A4404-FE41-2E47-B245-954B5CCEC577}" dt="2019-08-29T11:45:26.382" v="28"/>
          <ac:spMkLst>
            <pc:docMk/>
            <pc:sldMk cId="3712685906" sldId="262"/>
            <ac:spMk id="3" creationId="{00000000-0000-0000-0000-000000000000}"/>
          </ac:spMkLst>
        </pc:spChg>
        <pc:spChg chg="add mod">
          <ac:chgData name="Robin De Mol" userId="2c82b0b9-abb7-4507-8675-77a0bb8e1f2c" providerId="ADAL" clId="{161A4404-FE41-2E47-B245-954B5CCEC577}" dt="2019-08-29T11:48:29.961" v="76"/>
          <ac:spMkLst>
            <pc:docMk/>
            <pc:sldMk cId="3712685906" sldId="262"/>
            <ac:spMk id="4" creationId="{3B17D9B5-001A-2449-AD2E-2B6134F710DA}"/>
          </ac:spMkLst>
        </pc:spChg>
      </pc:sldChg>
      <pc:sldChg chg="addSp modSp">
        <pc:chgData name="Robin De Mol" userId="2c82b0b9-abb7-4507-8675-77a0bb8e1f2c" providerId="ADAL" clId="{161A4404-FE41-2E47-B245-954B5CCEC577}" dt="2019-08-29T11:48:29.961" v="76"/>
        <pc:sldMkLst>
          <pc:docMk/>
          <pc:sldMk cId="1910949880" sldId="263"/>
        </pc:sldMkLst>
        <pc:spChg chg="mod">
          <ac:chgData name="Robin De Mol" userId="2c82b0b9-abb7-4507-8675-77a0bb8e1f2c" providerId="ADAL" clId="{161A4404-FE41-2E47-B245-954B5CCEC577}" dt="2019-08-29T11:45:26.382" v="28"/>
          <ac:spMkLst>
            <pc:docMk/>
            <pc:sldMk cId="1910949880" sldId="263"/>
            <ac:spMk id="3" creationId="{00000000-0000-0000-0000-000000000000}"/>
          </ac:spMkLst>
        </pc:spChg>
        <pc:spChg chg="mod">
          <ac:chgData name="Robin De Mol" userId="2c82b0b9-abb7-4507-8675-77a0bb8e1f2c" providerId="ADAL" clId="{161A4404-FE41-2E47-B245-954B5CCEC577}" dt="2019-08-29T11:45:26.382" v="28"/>
          <ac:spMkLst>
            <pc:docMk/>
            <pc:sldMk cId="1910949880" sldId="263"/>
            <ac:spMk id="4" creationId="{00000000-0000-0000-0000-000000000000}"/>
          </ac:spMkLst>
        </pc:spChg>
        <pc:spChg chg="mod">
          <ac:chgData name="Robin De Mol" userId="2c82b0b9-abb7-4507-8675-77a0bb8e1f2c" providerId="ADAL" clId="{161A4404-FE41-2E47-B245-954B5CCEC577}" dt="2019-08-29T11:45:26.382" v="28"/>
          <ac:spMkLst>
            <pc:docMk/>
            <pc:sldMk cId="1910949880" sldId="263"/>
            <ac:spMk id="5" creationId="{00000000-0000-0000-0000-000000000000}"/>
          </ac:spMkLst>
        </pc:spChg>
        <pc:spChg chg="mod">
          <ac:chgData name="Robin De Mol" userId="2c82b0b9-abb7-4507-8675-77a0bb8e1f2c" providerId="ADAL" clId="{161A4404-FE41-2E47-B245-954B5CCEC577}" dt="2019-08-29T11:45:26.382" v="28"/>
          <ac:spMkLst>
            <pc:docMk/>
            <pc:sldMk cId="1910949880" sldId="263"/>
            <ac:spMk id="6" creationId="{00000000-0000-0000-0000-000000000000}"/>
          </ac:spMkLst>
        </pc:spChg>
        <pc:spChg chg="add mod">
          <ac:chgData name="Robin De Mol" userId="2c82b0b9-abb7-4507-8675-77a0bb8e1f2c" providerId="ADAL" clId="{161A4404-FE41-2E47-B245-954B5CCEC577}" dt="2019-08-29T11:48:29.961" v="76"/>
          <ac:spMkLst>
            <pc:docMk/>
            <pc:sldMk cId="1910949880" sldId="263"/>
            <ac:spMk id="7" creationId="{70A64A3C-9EA6-784A-95C9-CE3E93BE5D82}"/>
          </ac:spMkLst>
        </pc:spChg>
        <pc:spChg chg="mod">
          <ac:chgData name="Robin De Mol" userId="2c82b0b9-abb7-4507-8675-77a0bb8e1f2c" providerId="ADAL" clId="{161A4404-FE41-2E47-B245-954B5CCEC577}" dt="2019-08-29T11:45:26.382" v="28"/>
          <ac:spMkLst>
            <pc:docMk/>
            <pc:sldMk cId="1910949880" sldId="263"/>
            <ac:spMk id="18" creationId="{00000000-0000-0000-0000-000000000000}"/>
          </ac:spMkLst>
        </pc:spChg>
        <pc:spChg chg="mod">
          <ac:chgData name="Robin De Mol" userId="2c82b0b9-abb7-4507-8675-77a0bb8e1f2c" providerId="ADAL" clId="{161A4404-FE41-2E47-B245-954B5CCEC577}" dt="2019-08-29T11:45:26.382" v="28"/>
          <ac:spMkLst>
            <pc:docMk/>
            <pc:sldMk cId="1910949880" sldId="263"/>
            <ac:spMk id="19" creationId="{00000000-0000-0000-0000-000000000000}"/>
          </ac:spMkLst>
        </pc:spChg>
        <pc:spChg chg="mod">
          <ac:chgData name="Robin De Mol" userId="2c82b0b9-abb7-4507-8675-77a0bb8e1f2c" providerId="ADAL" clId="{161A4404-FE41-2E47-B245-954B5CCEC577}" dt="2019-08-29T11:45:26.382" v="28"/>
          <ac:spMkLst>
            <pc:docMk/>
            <pc:sldMk cId="1910949880" sldId="263"/>
            <ac:spMk id="20" creationId="{00000000-0000-0000-0000-000000000000}"/>
          </ac:spMkLst>
        </pc:spChg>
        <pc:spChg chg="mod">
          <ac:chgData name="Robin De Mol" userId="2c82b0b9-abb7-4507-8675-77a0bb8e1f2c" providerId="ADAL" clId="{161A4404-FE41-2E47-B245-954B5CCEC577}" dt="2019-08-29T11:45:26.382" v="28"/>
          <ac:spMkLst>
            <pc:docMk/>
            <pc:sldMk cId="1910949880" sldId="263"/>
            <ac:spMk id="25" creationId="{00000000-0000-0000-0000-000000000000}"/>
          </ac:spMkLst>
        </pc:spChg>
        <pc:spChg chg="mod">
          <ac:chgData name="Robin De Mol" userId="2c82b0b9-abb7-4507-8675-77a0bb8e1f2c" providerId="ADAL" clId="{161A4404-FE41-2E47-B245-954B5CCEC577}" dt="2019-08-29T11:45:26.382" v="28"/>
          <ac:spMkLst>
            <pc:docMk/>
            <pc:sldMk cId="1910949880" sldId="263"/>
            <ac:spMk id="35" creationId="{00000000-0000-0000-0000-000000000000}"/>
          </ac:spMkLst>
        </pc:spChg>
        <pc:spChg chg="mod">
          <ac:chgData name="Robin De Mol" userId="2c82b0b9-abb7-4507-8675-77a0bb8e1f2c" providerId="ADAL" clId="{161A4404-FE41-2E47-B245-954B5CCEC577}" dt="2019-08-29T11:45:26.382" v="28"/>
          <ac:spMkLst>
            <pc:docMk/>
            <pc:sldMk cId="1910949880" sldId="263"/>
            <ac:spMk id="36" creationId="{00000000-0000-0000-0000-000000000000}"/>
          </ac:spMkLst>
        </pc:spChg>
        <pc:spChg chg="mod">
          <ac:chgData name="Robin De Mol" userId="2c82b0b9-abb7-4507-8675-77a0bb8e1f2c" providerId="ADAL" clId="{161A4404-FE41-2E47-B245-954B5CCEC577}" dt="2019-08-29T11:45:26.382" v="28"/>
          <ac:spMkLst>
            <pc:docMk/>
            <pc:sldMk cId="1910949880" sldId="263"/>
            <ac:spMk id="37" creationId="{00000000-0000-0000-0000-000000000000}"/>
          </ac:spMkLst>
        </pc:spChg>
        <pc:spChg chg="mod">
          <ac:chgData name="Robin De Mol" userId="2c82b0b9-abb7-4507-8675-77a0bb8e1f2c" providerId="ADAL" clId="{161A4404-FE41-2E47-B245-954B5CCEC577}" dt="2019-08-29T11:45:26.382" v="28"/>
          <ac:spMkLst>
            <pc:docMk/>
            <pc:sldMk cId="1910949880" sldId="263"/>
            <ac:spMk id="38" creationId="{00000000-0000-0000-0000-000000000000}"/>
          </ac:spMkLst>
        </pc:spChg>
        <pc:spChg chg="mod">
          <ac:chgData name="Robin De Mol" userId="2c82b0b9-abb7-4507-8675-77a0bb8e1f2c" providerId="ADAL" clId="{161A4404-FE41-2E47-B245-954B5CCEC577}" dt="2019-08-29T11:45:26.382" v="28"/>
          <ac:spMkLst>
            <pc:docMk/>
            <pc:sldMk cId="1910949880" sldId="263"/>
            <ac:spMk id="43" creationId="{00000000-0000-0000-0000-000000000000}"/>
          </ac:spMkLst>
        </pc:spChg>
        <pc:cxnChg chg="mod">
          <ac:chgData name="Robin De Mol" userId="2c82b0b9-abb7-4507-8675-77a0bb8e1f2c" providerId="ADAL" clId="{161A4404-FE41-2E47-B245-954B5CCEC577}" dt="2019-08-29T11:45:26.382" v="28"/>
          <ac:cxnSpMkLst>
            <pc:docMk/>
            <pc:sldMk cId="1910949880" sldId="263"/>
            <ac:cxnSpMk id="8"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13"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14"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21"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26"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31" creationId="{00000000-0000-0000-0000-000000000000}"/>
          </ac:cxnSpMkLst>
        </pc:cxnChg>
        <pc:cxnChg chg="mod">
          <ac:chgData name="Robin De Mol" userId="2c82b0b9-abb7-4507-8675-77a0bb8e1f2c" providerId="ADAL" clId="{161A4404-FE41-2E47-B245-954B5CCEC577}" dt="2019-08-29T11:45:26.382" v="28"/>
          <ac:cxnSpMkLst>
            <pc:docMk/>
            <pc:sldMk cId="1910949880" sldId="263"/>
            <ac:cxnSpMk id="44" creationId="{00000000-0000-0000-0000-000000000000}"/>
          </ac:cxnSpMkLst>
        </pc:cxnChg>
      </pc:sldChg>
      <pc:sldChg chg="addSp modSp">
        <pc:chgData name="Robin De Mol" userId="2c82b0b9-abb7-4507-8675-77a0bb8e1f2c" providerId="ADAL" clId="{161A4404-FE41-2E47-B245-954B5CCEC577}" dt="2019-08-29T11:48:29.961" v="76"/>
        <pc:sldMkLst>
          <pc:docMk/>
          <pc:sldMk cId="3731629351" sldId="284"/>
        </pc:sldMkLst>
        <pc:spChg chg="mod">
          <ac:chgData name="Robin De Mol" userId="2c82b0b9-abb7-4507-8675-77a0bb8e1f2c" providerId="ADAL" clId="{161A4404-FE41-2E47-B245-954B5CCEC577}" dt="2019-08-29T11:45:26.382" v="28"/>
          <ac:spMkLst>
            <pc:docMk/>
            <pc:sldMk cId="3731629351" sldId="284"/>
            <ac:spMk id="3" creationId="{00000000-0000-0000-0000-000000000000}"/>
          </ac:spMkLst>
        </pc:spChg>
        <pc:spChg chg="add mod">
          <ac:chgData name="Robin De Mol" userId="2c82b0b9-abb7-4507-8675-77a0bb8e1f2c" providerId="ADAL" clId="{161A4404-FE41-2E47-B245-954B5CCEC577}" dt="2019-08-29T11:48:29.961" v="76"/>
          <ac:spMkLst>
            <pc:docMk/>
            <pc:sldMk cId="3731629351" sldId="284"/>
            <ac:spMk id="4" creationId="{EB8C1D2B-09A7-0E4E-A5FD-33693A8DDA71}"/>
          </ac:spMkLst>
        </pc:spChg>
      </pc:sldChg>
      <pc:sldChg chg="addSp modSp">
        <pc:chgData name="Robin De Mol" userId="2c82b0b9-abb7-4507-8675-77a0bb8e1f2c" providerId="ADAL" clId="{161A4404-FE41-2E47-B245-954B5CCEC577}" dt="2019-08-29T11:48:29.961" v="76"/>
        <pc:sldMkLst>
          <pc:docMk/>
          <pc:sldMk cId="1946798641" sldId="285"/>
        </pc:sldMkLst>
        <pc:spChg chg="mod">
          <ac:chgData name="Robin De Mol" userId="2c82b0b9-abb7-4507-8675-77a0bb8e1f2c" providerId="ADAL" clId="{161A4404-FE41-2E47-B245-954B5CCEC577}" dt="2019-08-29T11:45:26.382" v="28"/>
          <ac:spMkLst>
            <pc:docMk/>
            <pc:sldMk cId="1946798641" sldId="285"/>
            <ac:spMk id="3" creationId="{00000000-0000-0000-0000-000000000000}"/>
          </ac:spMkLst>
        </pc:spChg>
        <pc:spChg chg="mod">
          <ac:chgData name="Robin De Mol" userId="2c82b0b9-abb7-4507-8675-77a0bb8e1f2c" providerId="ADAL" clId="{161A4404-FE41-2E47-B245-954B5CCEC577}" dt="2019-08-29T11:45:26.382" v="28"/>
          <ac:spMkLst>
            <pc:docMk/>
            <pc:sldMk cId="1946798641" sldId="285"/>
            <ac:spMk id="4" creationId="{00000000-0000-0000-0000-000000000000}"/>
          </ac:spMkLst>
        </pc:spChg>
        <pc:spChg chg="mod">
          <ac:chgData name="Robin De Mol" userId="2c82b0b9-abb7-4507-8675-77a0bb8e1f2c" providerId="ADAL" clId="{161A4404-FE41-2E47-B245-954B5CCEC577}" dt="2019-08-29T11:45:26.382" v="28"/>
          <ac:spMkLst>
            <pc:docMk/>
            <pc:sldMk cId="1946798641" sldId="285"/>
            <ac:spMk id="5" creationId="{00000000-0000-0000-0000-000000000000}"/>
          </ac:spMkLst>
        </pc:spChg>
        <pc:spChg chg="mod">
          <ac:chgData name="Robin De Mol" userId="2c82b0b9-abb7-4507-8675-77a0bb8e1f2c" providerId="ADAL" clId="{161A4404-FE41-2E47-B245-954B5CCEC577}" dt="2019-08-29T11:45:26.382" v="28"/>
          <ac:spMkLst>
            <pc:docMk/>
            <pc:sldMk cId="1946798641" sldId="285"/>
            <ac:spMk id="6" creationId="{00000000-0000-0000-0000-000000000000}"/>
          </ac:spMkLst>
        </pc:spChg>
        <pc:spChg chg="add mod">
          <ac:chgData name="Robin De Mol" userId="2c82b0b9-abb7-4507-8675-77a0bb8e1f2c" providerId="ADAL" clId="{161A4404-FE41-2E47-B245-954B5CCEC577}" dt="2019-08-29T11:48:29.961" v="76"/>
          <ac:spMkLst>
            <pc:docMk/>
            <pc:sldMk cId="1946798641" sldId="285"/>
            <ac:spMk id="7" creationId="{62282549-AF7B-EF4A-AB9C-B46AD7C0E6C6}"/>
          </ac:spMkLst>
        </pc:spChg>
        <pc:spChg chg="mod">
          <ac:chgData name="Robin De Mol" userId="2c82b0b9-abb7-4507-8675-77a0bb8e1f2c" providerId="ADAL" clId="{161A4404-FE41-2E47-B245-954B5CCEC577}" dt="2019-08-29T11:45:26.382" v="28"/>
          <ac:spMkLst>
            <pc:docMk/>
            <pc:sldMk cId="1946798641" sldId="285"/>
            <ac:spMk id="8" creationId="{00000000-0000-0000-0000-000000000000}"/>
          </ac:spMkLst>
        </pc:spChg>
        <pc:spChg chg="mod">
          <ac:chgData name="Robin De Mol" userId="2c82b0b9-abb7-4507-8675-77a0bb8e1f2c" providerId="ADAL" clId="{161A4404-FE41-2E47-B245-954B5CCEC577}" dt="2019-08-29T11:45:26.382" v="28"/>
          <ac:spMkLst>
            <pc:docMk/>
            <pc:sldMk cId="1946798641" sldId="285"/>
            <ac:spMk id="9" creationId="{00000000-0000-0000-0000-000000000000}"/>
          </ac:spMkLst>
        </pc:spChg>
        <pc:spChg chg="mod">
          <ac:chgData name="Robin De Mol" userId="2c82b0b9-abb7-4507-8675-77a0bb8e1f2c" providerId="ADAL" clId="{161A4404-FE41-2E47-B245-954B5CCEC577}" dt="2019-08-29T11:45:26.382" v="28"/>
          <ac:spMkLst>
            <pc:docMk/>
            <pc:sldMk cId="1946798641" sldId="285"/>
            <ac:spMk id="10" creationId="{00000000-0000-0000-0000-000000000000}"/>
          </ac:spMkLst>
        </pc:spChg>
        <pc:spChg chg="mod">
          <ac:chgData name="Robin De Mol" userId="2c82b0b9-abb7-4507-8675-77a0bb8e1f2c" providerId="ADAL" clId="{161A4404-FE41-2E47-B245-954B5CCEC577}" dt="2019-08-29T11:45:26.382" v="28"/>
          <ac:spMkLst>
            <pc:docMk/>
            <pc:sldMk cId="1946798641" sldId="285"/>
            <ac:spMk id="11" creationId="{00000000-0000-0000-0000-000000000000}"/>
          </ac:spMkLst>
        </pc:spChg>
        <pc:spChg chg="mod">
          <ac:chgData name="Robin De Mol" userId="2c82b0b9-abb7-4507-8675-77a0bb8e1f2c" providerId="ADAL" clId="{161A4404-FE41-2E47-B245-954B5CCEC577}" dt="2019-08-29T11:45:26.382" v="28"/>
          <ac:spMkLst>
            <pc:docMk/>
            <pc:sldMk cId="1946798641" sldId="285"/>
            <ac:spMk id="12" creationId="{00000000-0000-0000-0000-000000000000}"/>
          </ac:spMkLst>
        </pc:spChg>
        <pc:spChg chg="mod">
          <ac:chgData name="Robin De Mol" userId="2c82b0b9-abb7-4507-8675-77a0bb8e1f2c" providerId="ADAL" clId="{161A4404-FE41-2E47-B245-954B5CCEC577}" dt="2019-08-29T11:45:26.382" v="28"/>
          <ac:spMkLst>
            <pc:docMk/>
            <pc:sldMk cId="1946798641" sldId="285"/>
            <ac:spMk id="13" creationId="{00000000-0000-0000-0000-000000000000}"/>
          </ac:spMkLst>
        </pc:spChg>
        <pc:spChg chg="mod">
          <ac:chgData name="Robin De Mol" userId="2c82b0b9-abb7-4507-8675-77a0bb8e1f2c" providerId="ADAL" clId="{161A4404-FE41-2E47-B245-954B5CCEC577}" dt="2019-08-29T11:45:26.382" v="28"/>
          <ac:spMkLst>
            <pc:docMk/>
            <pc:sldMk cId="1946798641" sldId="285"/>
            <ac:spMk id="14" creationId="{00000000-0000-0000-0000-000000000000}"/>
          </ac:spMkLst>
        </pc:spChg>
        <pc:spChg chg="mod">
          <ac:chgData name="Robin De Mol" userId="2c82b0b9-abb7-4507-8675-77a0bb8e1f2c" providerId="ADAL" clId="{161A4404-FE41-2E47-B245-954B5CCEC577}" dt="2019-08-29T11:45:26.382" v="28"/>
          <ac:spMkLst>
            <pc:docMk/>
            <pc:sldMk cId="1946798641" sldId="285"/>
            <ac:spMk id="15" creationId="{00000000-0000-0000-0000-000000000000}"/>
          </ac:spMkLst>
        </pc:spChg>
        <pc:spChg chg="mod">
          <ac:chgData name="Robin De Mol" userId="2c82b0b9-abb7-4507-8675-77a0bb8e1f2c" providerId="ADAL" clId="{161A4404-FE41-2E47-B245-954B5CCEC577}" dt="2019-08-29T11:45:26.382" v="28"/>
          <ac:spMkLst>
            <pc:docMk/>
            <pc:sldMk cId="1946798641" sldId="285"/>
            <ac:spMk id="25" creationId="{00000000-0000-0000-0000-000000000000}"/>
          </ac:spMkLst>
        </pc:spChg>
        <pc:spChg chg="mod">
          <ac:chgData name="Robin De Mol" userId="2c82b0b9-abb7-4507-8675-77a0bb8e1f2c" providerId="ADAL" clId="{161A4404-FE41-2E47-B245-954B5CCEC577}" dt="2019-08-29T11:45:26.382" v="28"/>
          <ac:spMkLst>
            <pc:docMk/>
            <pc:sldMk cId="1946798641" sldId="285"/>
            <ac:spMk id="26" creationId="{00000000-0000-0000-0000-000000000000}"/>
          </ac:spMkLst>
        </pc:spChg>
        <pc:cxnChg chg="mod">
          <ac:chgData name="Robin De Mol" userId="2c82b0b9-abb7-4507-8675-77a0bb8e1f2c" providerId="ADAL" clId="{161A4404-FE41-2E47-B245-954B5CCEC577}" dt="2019-08-29T11:45:26.382" v="28"/>
          <ac:cxnSpMkLst>
            <pc:docMk/>
            <pc:sldMk cId="1946798641" sldId="285"/>
            <ac:cxnSpMk id="17" creationId="{00000000-0000-0000-0000-000000000000}"/>
          </ac:cxnSpMkLst>
        </pc:cxnChg>
        <pc:cxnChg chg="mod">
          <ac:chgData name="Robin De Mol" userId="2c82b0b9-abb7-4507-8675-77a0bb8e1f2c" providerId="ADAL" clId="{161A4404-FE41-2E47-B245-954B5CCEC577}" dt="2019-08-29T11:45:26.382" v="28"/>
          <ac:cxnSpMkLst>
            <pc:docMk/>
            <pc:sldMk cId="1946798641" sldId="285"/>
            <ac:cxnSpMk id="21" creationId="{00000000-0000-0000-0000-000000000000}"/>
          </ac:cxnSpMkLst>
        </pc:cxnChg>
        <pc:cxnChg chg="mod">
          <ac:chgData name="Robin De Mol" userId="2c82b0b9-abb7-4507-8675-77a0bb8e1f2c" providerId="ADAL" clId="{161A4404-FE41-2E47-B245-954B5CCEC577}" dt="2019-08-29T11:45:26.382" v="28"/>
          <ac:cxnSpMkLst>
            <pc:docMk/>
            <pc:sldMk cId="1946798641" sldId="285"/>
            <ac:cxnSpMk id="23" creationId="{00000000-0000-0000-0000-000000000000}"/>
          </ac:cxnSpMkLst>
        </pc:cxnChg>
        <pc:cxnChg chg="mod">
          <ac:chgData name="Robin De Mol" userId="2c82b0b9-abb7-4507-8675-77a0bb8e1f2c" providerId="ADAL" clId="{161A4404-FE41-2E47-B245-954B5CCEC577}" dt="2019-08-29T11:45:26.382" v="28"/>
          <ac:cxnSpMkLst>
            <pc:docMk/>
            <pc:sldMk cId="1946798641" sldId="285"/>
            <ac:cxnSpMk id="24" creationId="{00000000-0000-0000-0000-000000000000}"/>
          </ac:cxnSpMkLst>
        </pc:cxnChg>
      </pc:sldChg>
      <pc:sldChg chg="addSp modSp">
        <pc:chgData name="Robin De Mol" userId="2c82b0b9-abb7-4507-8675-77a0bb8e1f2c" providerId="ADAL" clId="{161A4404-FE41-2E47-B245-954B5CCEC577}" dt="2019-08-29T11:48:29.961" v="76"/>
        <pc:sldMkLst>
          <pc:docMk/>
          <pc:sldMk cId="2438040797" sldId="286"/>
        </pc:sldMkLst>
        <pc:spChg chg="mod">
          <ac:chgData name="Robin De Mol" userId="2c82b0b9-abb7-4507-8675-77a0bb8e1f2c" providerId="ADAL" clId="{161A4404-FE41-2E47-B245-954B5CCEC577}" dt="2019-08-29T11:45:26.382" v="28"/>
          <ac:spMkLst>
            <pc:docMk/>
            <pc:sldMk cId="2438040797" sldId="286"/>
            <ac:spMk id="3" creationId="{00000000-0000-0000-0000-000000000000}"/>
          </ac:spMkLst>
        </pc:spChg>
        <pc:spChg chg="mod">
          <ac:chgData name="Robin De Mol" userId="2c82b0b9-abb7-4507-8675-77a0bb8e1f2c" providerId="ADAL" clId="{161A4404-FE41-2E47-B245-954B5CCEC577}" dt="2019-08-29T11:45:26.382" v="28"/>
          <ac:spMkLst>
            <pc:docMk/>
            <pc:sldMk cId="2438040797" sldId="286"/>
            <ac:spMk id="4" creationId="{00000000-0000-0000-0000-000000000000}"/>
          </ac:spMkLst>
        </pc:spChg>
        <pc:spChg chg="mod">
          <ac:chgData name="Robin De Mol" userId="2c82b0b9-abb7-4507-8675-77a0bb8e1f2c" providerId="ADAL" clId="{161A4404-FE41-2E47-B245-954B5CCEC577}" dt="2019-08-29T11:45:26.382" v="28"/>
          <ac:spMkLst>
            <pc:docMk/>
            <pc:sldMk cId="2438040797" sldId="286"/>
            <ac:spMk id="5" creationId="{00000000-0000-0000-0000-000000000000}"/>
          </ac:spMkLst>
        </pc:spChg>
        <pc:spChg chg="mod">
          <ac:chgData name="Robin De Mol" userId="2c82b0b9-abb7-4507-8675-77a0bb8e1f2c" providerId="ADAL" clId="{161A4404-FE41-2E47-B245-954B5CCEC577}" dt="2019-08-29T11:45:26.382" v="28"/>
          <ac:spMkLst>
            <pc:docMk/>
            <pc:sldMk cId="2438040797" sldId="286"/>
            <ac:spMk id="6" creationId="{00000000-0000-0000-0000-000000000000}"/>
          </ac:spMkLst>
        </pc:spChg>
        <pc:spChg chg="add mod">
          <ac:chgData name="Robin De Mol" userId="2c82b0b9-abb7-4507-8675-77a0bb8e1f2c" providerId="ADAL" clId="{161A4404-FE41-2E47-B245-954B5CCEC577}" dt="2019-08-29T11:48:29.961" v="76"/>
          <ac:spMkLst>
            <pc:docMk/>
            <pc:sldMk cId="2438040797" sldId="286"/>
            <ac:spMk id="7" creationId="{DF5FD989-0303-7140-8895-8BB67C592B68}"/>
          </ac:spMkLst>
        </pc:spChg>
        <pc:spChg chg="mod">
          <ac:chgData name="Robin De Mol" userId="2c82b0b9-abb7-4507-8675-77a0bb8e1f2c" providerId="ADAL" clId="{161A4404-FE41-2E47-B245-954B5CCEC577}" dt="2019-08-29T11:45:26.382" v="28"/>
          <ac:spMkLst>
            <pc:docMk/>
            <pc:sldMk cId="2438040797" sldId="286"/>
            <ac:spMk id="8" creationId="{00000000-0000-0000-0000-000000000000}"/>
          </ac:spMkLst>
        </pc:spChg>
        <pc:spChg chg="mod">
          <ac:chgData name="Robin De Mol" userId="2c82b0b9-abb7-4507-8675-77a0bb8e1f2c" providerId="ADAL" clId="{161A4404-FE41-2E47-B245-954B5CCEC577}" dt="2019-08-29T11:45:26.382" v="28"/>
          <ac:spMkLst>
            <pc:docMk/>
            <pc:sldMk cId="2438040797" sldId="286"/>
            <ac:spMk id="9" creationId="{00000000-0000-0000-0000-000000000000}"/>
          </ac:spMkLst>
        </pc:spChg>
        <pc:spChg chg="mod">
          <ac:chgData name="Robin De Mol" userId="2c82b0b9-abb7-4507-8675-77a0bb8e1f2c" providerId="ADAL" clId="{161A4404-FE41-2E47-B245-954B5CCEC577}" dt="2019-08-29T11:45:26.382" v="28"/>
          <ac:spMkLst>
            <pc:docMk/>
            <pc:sldMk cId="2438040797" sldId="286"/>
            <ac:spMk id="10" creationId="{00000000-0000-0000-0000-000000000000}"/>
          </ac:spMkLst>
        </pc:spChg>
        <pc:spChg chg="mod">
          <ac:chgData name="Robin De Mol" userId="2c82b0b9-abb7-4507-8675-77a0bb8e1f2c" providerId="ADAL" clId="{161A4404-FE41-2E47-B245-954B5CCEC577}" dt="2019-08-29T11:45:26.382" v="28"/>
          <ac:spMkLst>
            <pc:docMk/>
            <pc:sldMk cId="2438040797" sldId="286"/>
            <ac:spMk id="11" creationId="{00000000-0000-0000-0000-000000000000}"/>
          </ac:spMkLst>
        </pc:spChg>
        <pc:spChg chg="mod">
          <ac:chgData name="Robin De Mol" userId="2c82b0b9-abb7-4507-8675-77a0bb8e1f2c" providerId="ADAL" clId="{161A4404-FE41-2E47-B245-954B5CCEC577}" dt="2019-08-29T11:45:26.382" v="28"/>
          <ac:spMkLst>
            <pc:docMk/>
            <pc:sldMk cId="2438040797" sldId="286"/>
            <ac:spMk id="12" creationId="{00000000-0000-0000-0000-000000000000}"/>
          </ac:spMkLst>
        </pc:spChg>
        <pc:spChg chg="mod">
          <ac:chgData name="Robin De Mol" userId="2c82b0b9-abb7-4507-8675-77a0bb8e1f2c" providerId="ADAL" clId="{161A4404-FE41-2E47-B245-954B5CCEC577}" dt="2019-08-29T11:45:26.382" v="28"/>
          <ac:spMkLst>
            <pc:docMk/>
            <pc:sldMk cId="2438040797" sldId="286"/>
            <ac:spMk id="13" creationId="{00000000-0000-0000-0000-000000000000}"/>
          </ac:spMkLst>
        </pc:spChg>
        <pc:spChg chg="mod">
          <ac:chgData name="Robin De Mol" userId="2c82b0b9-abb7-4507-8675-77a0bb8e1f2c" providerId="ADAL" clId="{161A4404-FE41-2E47-B245-954B5CCEC577}" dt="2019-08-29T11:45:26.382" v="28"/>
          <ac:spMkLst>
            <pc:docMk/>
            <pc:sldMk cId="2438040797" sldId="286"/>
            <ac:spMk id="14" creationId="{00000000-0000-0000-0000-000000000000}"/>
          </ac:spMkLst>
        </pc:spChg>
        <pc:spChg chg="mod">
          <ac:chgData name="Robin De Mol" userId="2c82b0b9-abb7-4507-8675-77a0bb8e1f2c" providerId="ADAL" clId="{161A4404-FE41-2E47-B245-954B5CCEC577}" dt="2019-08-29T11:45:26.382" v="28"/>
          <ac:spMkLst>
            <pc:docMk/>
            <pc:sldMk cId="2438040797" sldId="286"/>
            <ac:spMk id="15" creationId="{00000000-0000-0000-0000-000000000000}"/>
          </ac:spMkLst>
        </pc:spChg>
        <pc:spChg chg="mod">
          <ac:chgData name="Robin De Mol" userId="2c82b0b9-abb7-4507-8675-77a0bb8e1f2c" providerId="ADAL" clId="{161A4404-FE41-2E47-B245-954B5CCEC577}" dt="2019-08-29T11:45:26.382" v="28"/>
          <ac:spMkLst>
            <pc:docMk/>
            <pc:sldMk cId="2438040797" sldId="286"/>
            <ac:spMk id="25" creationId="{00000000-0000-0000-0000-000000000000}"/>
          </ac:spMkLst>
        </pc:spChg>
        <pc:spChg chg="mod">
          <ac:chgData name="Robin De Mol" userId="2c82b0b9-abb7-4507-8675-77a0bb8e1f2c" providerId="ADAL" clId="{161A4404-FE41-2E47-B245-954B5CCEC577}" dt="2019-08-29T11:45:26.382" v="28"/>
          <ac:spMkLst>
            <pc:docMk/>
            <pc:sldMk cId="2438040797" sldId="286"/>
            <ac:spMk id="26" creationId="{00000000-0000-0000-0000-000000000000}"/>
          </ac:spMkLst>
        </pc:spChg>
        <pc:cxnChg chg="mod">
          <ac:chgData name="Robin De Mol" userId="2c82b0b9-abb7-4507-8675-77a0bb8e1f2c" providerId="ADAL" clId="{161A4404-FE41-2E47-B245-954B5CCEC577}" dt="2019-08-29T11:45:26.382" v="28"/>
          <ac:cxnSpMkLst>
            <pc:docMk/>
            <pc:sldMk cId="2438040797" sldId="286"/>
            <ac:cxnSpMk id="17" creationId="{00000000-0000-0000-0000-000000000000}"/>
          </ac:cxnSpMkLst>
        </pc:cxnChg>
        <pc:cxnChg chg="mod">
          <ac:chgData name="Robin De Mol" userId="2c82b0b9-abb7-4507-8675-77a0bb8e1f2c" providerId="ADAL" clId="{161A4404-FE41-2E47-B245-954B5CCEC577}" dt="2019-08-29T11:45:26.382" v="28"/>
          <ac:cxnSpMkLst>
            <pc:docMk/>
            <pc:sldMk cId="2438040797" sldId="286"/>
            <ac:cxnSpMk id="21" creationId="{00000000-0000-0000-0000-000000000000}"/>
          </ac:cxnSpMkLst>
        </pc:cxnChg>
        <pc:cxnChg chg="mod">
          <ac:chgData name="Robin De Mol" userId="2c82b0b9-abb7-4507-8675-77a0bb8e1f2c" providerId="ADAL" clId="{161A4404-FE41-2E47-B245-954B5CCEC577}" dt="2019-08-29T11:45:26.382" v="28"/>
          <ac:cxnSpMkLst>
            <pc:docMk/>
            <pc:sldMk cId="2438040797" sldId="286"/>
            <ac:cxnSpMk id="23" creationId="{00000000-0000-0000-0000-000000000000}"/>
          </ac:cxnSpMkLst>
        </pc:cxnChg>
        <pc:cxnChg chg="mod">
          <ac:chgData name="Robin De Mol" userId="2c82b0b9-abb7-4507-8675-77a0bb8e1f2c" providerId="ADAL" clId="{161A4404-FE41-2E47-B245-954B5CCEC577}" dt="2019-08-29T11:45:26.382" v="28"/>
          <ac:cxnSpMkLst>
            <pc:docMk/>
            <pc:sldMk cId="2438040797" sldId="286"/>
            <ac:cxnSpMk id="24" creationId="{00000000-0000-0000-0000-000000000000}"/>
          </ac:cxnSpMkLst>
        </pc:cxnChg>
      </pc:sldChg>
      <pc:sldChg chg="addSp modSp">
        <pc:chgData name="Robin De Mol" userId="2c82b0b9-abb7-4507-8675-77a0bb8e1f2c" providerId="ADAL" clId="{161A4404-FE41-2E47-B245-954B5CCEC577}" dt="2019-08-29T11:48:29.961" v="76"/>
        <pc:sldMkLst>
          <pc:docMk/>
          <pc:sldMk cId="680411241" sldId="287"/>
        </pc:sldMkLst>
        <pc:spChg chg="add mod">
          <ac:chgData name="Robin De Mol" userId="2c82b0b9-abb7-4507-8675-77a0bb8e1f2c" providerId="ADAL" clId="{161A4404-FE41-2E47-B245-954B5CCEC577}" dt="2019-08-29T11:48:29.961" v="76"/>
          <ac:spMkLst>
            <pc:docMk/>
            <pc:sldMk cId="680411241" sldId="287"/>
            <ac:spMk id="2" creationId="{1A86B969-2660-1347-86F9-44E2A1EE8386}"/>
          </ac:spMkLst>
        </pc:spChg>
        <pc:spChg chg="mod">
          <ac:chgData name="Robin De Mol" userId="2c82b0b9-abb7-4507-8675-77a0bb8e1f2c" providerId="ADAL" clId="{161A4404-FE41-2E47-B245-954B5CCEC577}" dt="2019-08-29T11:45:26.382" v="28"/>
          <ac:spMkLst>
            <pc:docMk/>
            <pc:sldMk cId="680411241" sldId="287"/>
            <ac:spMk id="3" creationId="{00000000-0000-0000-0000-000000000000}"/>
          </ac:spMkLst>
        </pc:spChg>
        <pc:spChg chg="mod">
          <ac:chgData name="Robin De Mol" userId="2c82b0b9-abb7-4507-8675-77a0bb8e1f2c" providerId="ADAL" clId="{161A4404-FE41-2E47-B245-954B5CCEC577}" dt="2019-08-29T11:45:26.382" v="28"/>
          <ac:spMkLst>
            <pc:docMk/>
            <pc:sldMk cId="680411241" sldId="287"/>
            <ac:spMk id="7" creationId="{06BB60F4-CBD6-4C62-AA27-60D26FFD1B18}"/>
          </ac:spMkLst>
        </pc:spChg>
      </pc:sldChg>
      <pc:sldChg chg="addSp modSp">
        <pc:chgData name="Robin De Mol" userId="2c82b0b9-abb7-4507-8675-77a0bb8e1f2c" providerId="ADAL" clId="{161A4404-FE41-2E47-B245-954B5CCEC577}" dt="2019-08-29T11:48:29.961" v="76"/>
        <pc:sldMkLst>
          <pc:docMk/>
          <pc:sldMk cId="2668740090" sldId="288"/>
        </pc:sldMkLst>
        <pc:spChg chg="mod">
          <ac:chgData name="Robin De Mol" userId="2c82b0b9-abb7-4507-8675-77a0bb8e1f2c" providerId="ADAL" clId="{161A4404-FE41-2E47-B245-954B5CCEC577}" dt="2019-08-29T11:45:26.382" v="28"/>
          <ac:spMkLst>
            <pc:docMk/>
            <pc:sldMk cId="2668740090" sldId="288"/>
            <ac:spMk id="3" creationId="{00000000-0000-0000-0000-000000000000}"/>
          </ac:spMkLst>
        </pc:spChg>
        <pc:spChg chg="mod">
          <ac:chgData name="Robin De Mol" userId="2c82b0b9-abb7-4507-8675-77a0bb8e1f2c" providerId="ADAL" clId="{161A4404-FE41-2E47-B245-954B5CCEC577}" dt="2019-08-29T11:45:26.382" v="28"/>
          <ac:spMkLst>
            <pc:docMk/>
            <pc:sldMk cId="2668740090" sldId="288"/>
            <ac:spMk id="4" creationId="{00000000-0000-0000-0000-000000000000}"/>
          </ac:spMkLst>
        </pc:spChg>
        <pc:spChg chg="mod">
          <ac:chgData name="Robin De Mol" userId="2c82b0b9-abb7-4507-8675-77a0bb8e1f2c" providerId="ADAL" clId="{161A4404-FE41-2E47-B245-954B5CCEC577}" dt="2019-08-29T11:45:26.382" v="28"/>
          <ac:spMkLst>
            <pc:docMk/>
            <pc:sldMk cId="2668740090" sldId="288"/>
            <ac:spMk id="5" creationId="{00000000-0000-0000-0000-000000000000}"/>
          </ac:spMkLst>
        </pc:spChg>
        <pc:spChg chg="mod">
          <ac:chgData name="Robin De Mol" userId="2c82b0b9-abb7-4507-8675-77a0bb8e1f2c" providerId="ADAL" clId="{161A4404-FE41-2E47-B245-954B5CCEC577}" dt="2019-08-29T11:45:26.382" v="28"/>
          <ac:spMkLst>
            <pc:docMk/>
            <pc:sldMk cId="2668740090" sldId="288"/>
            <ac:spMk id="6" creationId="{00000000-0000-0000-0000-000000000000}"/>
          </ac:spMkLst>
        </pc:spChg>
        <pc:spChg chg="add mod">
          <ac:chgData name="Robin De Mol" userId="2c82b0b9-abb7-4507-8675-77a0bb8e1f2c" providerId="ADAL" clId="{161A4404-FE41-2E47-B245-954B5CCEC577}" dt="2019-08-29T11:48:29.961" v="76"/>
          <ac:spMkLst>
            <pc:docMk/>
            <pc:sldMk cId="2668740090" sldId="288"/>
            <ac:spMk id="7" creationId="{BC6F851D-6A85-D047-9A39-76E26D4E87C7}"/>
          </ac:spMkLst>
        </pc:spChg>
        <pc:spChg chg="mod">
          <ac:chgData name="Robin De Mol" userId="2c82b0b9-abb7-4507-8675-77a0bb8e1f2c" providerId="ADAL" clId="{161A4404-FE41-2E47-B245-954B5CCEC577}" dt="2019-08-29T11:45:26.382" v="28"/>
          <ac:spMkLst>
            <pc:docMk/>
            <pc:sldMk cId="2668740090" sldId="288"/>
            <ac:spMk id="8" creationId="{00000000-0000-0000-0000-000000000000}"/>
          </ac:spMkLst>
        </pc:spChg>
        <pc:spChg chg="mod">
          <ac:chgData name="Robin De Mol" userId="2c82b0b9-abb7-4507-8675-77a0bb8e1f2c" providerId="ADAL" clId="{161A4404-FE41-2E47-B245-954B5CCEC577}" dt="2019-08-29T11:45:26.382" v="28"/>
          <ac:spMkLst>
            <pc:docMk/>
            <pc:sldMk cId="2668740090" sldId="288"/>
            <ac:spMk id="9" creationId="{00000000-0000-0000-0000-000000000000}"/>
          </ac:spMkLst>
        </pc:spChg>
        <pc:spChg chg="mod">
          <ac:chgData name="Robin De Mol" userId="2c82b0b9-abb7-4507-8675-77a0bb8e1f2c" providerId="ADAL" clId="{161A4404-FE41-2E47-B245-954B5CCEC577}" dt="2019-08-29T11:45:26.382" v="28"/>
          <ac:spMkLst>
            <pc:docMk/>
            <pc:sldMk cId="2668740090" sldId="288"/>
            <ac:spMk id="10" creationId="{00000000-0000-0000-0000-000000000000}"/>
          </ac:spMkLst>
        </pc:spChg>
        <pc:spChg chg="mod">
          <ac:chgData name="Robin De Mol" userId="2c82b0b9-abb7-4507-8675-77a0bb8e1f2c" providerId="ADAL" clId="{161A4404-FE41-2E47-B245-954B5CCEC577}" dt="2019-08-29T11:45:26.382" v="28"/>
          <ac:spMkLst>
            <pc:docMk/>
            <pc:sldMk cId="2668740090" sldId="288"/>
            <ac:spMk id="11" creationId="{00000000-0000-0000-0000-000000000000}"/>
          </ac:spMkLst>
        </pc:spChg>
        <pc:spChg chg="mod">
          <ac:chgData name="Robin De Mol" userId="2c82b0b9-abb7-4507-8675-77a0bb8e1f2c" providerId="ADAL" clId="{161A4404-FE41-2E47-B245-954B5CCEC577}" dt="2019-08-29T11:45:26.382" v="28"/>
          <ac:spMkLst>
            <pc:docMk/>
            <pc:sldMk cId="2668740090" sldId="288"/>
            <ac:spMk id="12" creationId="{00000000-0000-0000-0000-000000000000}"/>
          </ac:spMkLst>
        </pc:spChg>
        <pc:spChg chg="mod">
          <ac:chgData name="Robin De Mol" userId="2c82b0b9-abb7-4507-8675-77a0bb8e1f2c" providerId="ADAL" clId="{161A4404-FE41-2E47-B245-954B5CCEC577}" dt="2019-08-29T11:45:26.382" v="28"/>
          <ac:spMkLst>
            <pc:docMk/>
            <pc:sldMk cId="2668740090" sldId="288"/>
            <ac:spMk id="13" creationId="{00000000-0000-0000-0000-000000000000}"/>
          </ac:spMkLst>
        </pc:spChg>
        <pc:spChg chg="mod">
          <ac:chgData name="Robin De Mol" userId="2c82b0b9-abb7-4507-8675-77a0bb8e1f2c" providerId="ADAL" clId="{161A4404-FE41-2E47-B245-954B5CCEC577}" dt="2019-08-29T11:45:26.382" v="28"/>
          <ac:spMkLst>
            <pc:docMk/>
            <pc:sldMk cId="2668740090" sldId="288"/>
            <ac:spMk id="14" creationId="{00000000-0000-0000-0000-000000000000}"/>
          </ac:spMkLst>
        </pc:spChg>
        <pc:spChg chg="mod">
          <ac:chgData name="Robin De Mol" userId="2c82b0b9-abb7-4507-8675-77a0bb8e1f2c" providerId="ADAL" clId="{161A4404-FE41-2E47-B245-954B5CCEC577}" dt="2019-08-29T11:45:26.382" v="28"/>
          <ac:spMkLst>
            <pc:docMk/>
            <pc:sldMk cId="2668740090" sldId="288"/>
            <ac:spMk id="15" creationId="{00000000-0000-0000-0000-000000000000}"/>
          </ac:spMkLst>
        </pc:spChg>
        <pc:spChg chg="mod">
          <ac:chgData name="Robin De Mol" userId="2c82b0b9-abb7-4507-8675-77a0bb8e1f2c" providerId="ADAL" clId="{161A4404-FE41-2E47-B245-954B5CCEC577}" dt="2019-08-29T11:45:26.382" v="28"/>
          <ac:spMkLst>
            <pc:docMk/>
            <pc:sldMk cId="2668740090" sldId="288"/>
            <ac:spMk id="25" creationId="{00000000-0000-0000-0000-000000000000}"/>
          </ac:spMkLst>
        </pc:spChg>
        <pc:spChg chg="mod">
          <ac:chgData name="Robin De Mol" userId="2c82b0b9-abb7-4507-8675-77a0bb8e1f2c" providerId="ADAL" clId="{161A4404-FE41-2E47-B245-954B5CCEC577}" dt="2019-08-29T11:45:26.382" v="28"/>
          <ac:spMkLst>
            <pc:docMk/>
            <pc:sldMk cId="2668740090" sldId="288"/>
            <ac:spMk id="26" creationId="{00000000-0000-0000-0000-000000000000}"/>
          </ac:spMkLst>
        </pc:spChg>
        <pc:cxnChg chg="mod">
          <ac:chgData name="Robin De Mol" userId="2c82b0b9-abb7-4507-8675-77a0bb8e1f2c" providerId="ADAL" clId="{161A4404-FE41-2E47-B245-954B5CCEC577}" dt="2019-08-29T11:45:26.382" v="28"/>
          <ac:cxnSpMkLst>
            <pc:docMk/>
            <pc:sldMk cId="2668740090" sldId="288"/>
            <ac:cxnSpMk id="17" creationId="{00000000-0000-0000-0000-000000000000}"/>
          </ac:cxnSpMkLst>
        </pc:cxnChg>
        <pc:cxnChg chg="mod">
          <ac:chgData name="Robin De Mol" userId="2c82b0b9-abb7-4507-8675-77a0bb8e1f2c" providerId="ADAL" clId="{161A4404-FE41-2E47-B245-954B5CCEC577}" dt="2019-08-29T11:45:26.382" v="28"/>
          <ac:cxnSpMkLst>
            <pc:docMk/>
            <pc:sldMk cId="2668740090" sldId="288"/>
            <ac:cxnSpMk id="21" creationId="{00000000-0000-0000-0000-000000000000}"/>
          </ac:cxnSpMkLst>
        </pc:cxnChg>
        <pc:cxnChg chg="mod">
          <ac:chgData name="Robin De Mol" userId="2c82b0b9-abb7-4507-8675-77a0bb8e1f2c" providerId="ADAL" clId="{161A4404-FE41-2E47-B245-954B5CCEC577}" dt="2019-08-29T11:45:26.382" v="28"/>
          <ac:cxnSpMkLst>
            <pc:docMk/>
            <pc:sldMk cId="2668740090" sldId="288"/>
            <ac:cxnSpMk id="23" creationId="{00000000-0000-0000-0000-000000000000}"/>
          </ac:cxnSpMkLst>
        </pc:cxnChg>
        <pc:cxnChg chg="mod">
          <ac:chgData name="Robin De Mol" userId="2c82b0b9-abb7-4507-8675-77a0bb8e1f2c" providerId="ADAL" clId="{161A4404-FE41-2E47-B245-954B5CCEC577}" dt="2019-08-29T11:45:26.382" v="28"/>
          <ac:cxnSpMkLst>
            <pc:docMk/>
            <pc:sldMk cId="2668740090" sldId="288"/>
            <ac:cxnSpMk id="24" creationId="{00000000-0000-0000-0000-000000000000}"/>
          </ac:cxnSpMkLst>
        </pc:cxnChg>
      </pc:sldChg>
      <pc:sldChg chg="addSp modSp">
        <pc:chgData name="Robin De Mol" userId="2c82b0b9-abb7-4507-8675-77a0bb8e1f2c" providerId="ADAL" clId="{161A4404-FE41-2E47-B245-954B5CCEC577}" dt="2019-08-29T11:48:29.961" v="76"/>
        <pc:sldMkLst>
          <pc:docMk/>
          <pc:sldMk cId="4292496450" sldId="289"/>
        </pc:sldMkLst>
        <pc:spChg chg="add mod">
          <ac:chgData name="Robin De Mol" userId="2c82b0b9-abb7-4507-8675-77a0bb8e1f2c" providerId="ADAL" clId="{161A4404-FE41-2E47-B245-954B5CCEC577}" dt="2019-08-29T11:48:29.961" v="76"/>
          <ac:spMkLst>
            <pc:docMk/>
            <pc:sldMk cId="4292496450" sldId="289"/>
            <ac:spMk id="2" creationId="{71346F5F-E9DA-A346-A932-49A367D12DE8}"/>
          </ac:spMkLst>
        </pc:spChg>
        <pc:spChg chg="mod">
          <ac:chgData name="Robin De Mol" userId="2c82b0b9-abb7-4507-8675-77a0bb8e1f2c" providerId="ADAL" clId="{161A4404-FE41-2E47-B245-954B5CCEC577}" dt="2019-08-29T11:45:26.382" v="28"/>
          <ac:spMkLst>
            <pc:docMk/>
            <pc:sldMk cId="4292496450" sldId="289"/>
            <ac:spMk id="3" creationId="{00000000-0000-0000-0000-000000000000}"/>
          </ac:spMkLst>
        </pc:spChg>
        <pc:spChg chg="mod">
          <ac:chgData name="Robin De Mol" userId="2c82b0b9-abb7-4507-8675-77a0bb8e1f2c" providerId="ADAL" clId="{161A4404-FE41-2E47-B245-954B5CCEC577}" dt="2019-08-29T11:45:26.382" v="28"/>
          <ac:spMkLst>
            <pc:docMk/>
            <pc:sldMk cId="4292496450" sldId="289"/>
            <ac:spMk id="4" creationId="{00000000-0000-0000-0000-000000000000}"/>
          </ac:spMkLst>
        </pc:spChg>
        <pc:spChg chg="mod">
          <ac:chgData name="Robin De Mol" userId="2c82b0b9-abb7-4507-8675-77a0bb8e1f2c" providerId="ADAL" clId="{161A4404-FE41-2E47-B245-954B5CCEC577}" dt="2019-08-29T11:45:26.382" v="28"/>
          <ac:spMkLst>
            <pc:docMk/>
            <pc:sldMk cId="4292496450" sldId="289"/>
            <ac:spMk id="8" creationId="{0B927860-FC53-47DA-85E2-B4204F60E6F8}"/>
          </ac:spMkLst>
        </pc:spChg>
      </pc:sldChg>
      <pc:sldChg chg="addSp modSp">
        <pc:chgData name="Robin De Mol" userId="2c82b0b9-abb7-4507-8675-77a0bb8e1f2c" providerId="ADAL" clId="{161A4404-FE41-2E47-B245-954B5CCEC577}" dt="2019-08-29T11:48:29.961" v="76"/>
        <pc:sldMkLst>
          <pc:docMk/>
          <pc:sldMk cId="3996182216" sldId="291"/>
        </pc:sldMkLst>
        <pc:spChg chg="mod">
          <ac:chgData name="Robin De Mol" userId="2c82b0b9-abb7-4507-8675-77a0bb8e1f2c" providerId="ADAL" clId="{161A4404-FE41-2E47-B245-954B5CCEC577}" dt="2019-08-29T11:45:26.382" v="28"/>
          <ac:spMkLst>
            <pc:docMk/>
            <pc:sldMk cId="3996182216" sldId="291"/>
            <ac:spMk id="3" creationId="{00000000-0000-0000-0000-000000000000}"/>
          </ac:spMkLst>
        </pc:spChg>
        <pc:spChg chg="add mod">
          <ac:chgData name="Robin De Mol" userId="2c82b0b9-abb7-4507-8675-77a0bb8e1f2c" providerId="ADAL" clId="{161A4404-FE41-2E47-B245-954B5CCEC577}" dt="2019-08-29T11:48:29.961" v="76"/>
          <ac:spMkLst>
            <pc:docMk/>
            <pc:sldMk cId="3996182216" sldId="291"/>
            <ac:spMk id="4" creationId="{D56E3F42-DCE9-C744-B58C-169FC65BDA5C}"/>
          </ac:spMkLst>
        </pc:spChg>
        <pc:spChg chg="mod">
          <ac:chgData name="Robin De Mol" userId="2c82b0b9-abb7-4507-8675-77a0bb8e1f2c" providerId="ADAL" clId="{161A4404-FE41-2E47-B245-954B5CCEC577}" dt="2019-08-29T11:45:26.382" v="28"/>
          <ac:spMkLst>
            <pc:docMk/>
            <pc:sldMk cId="3996182216" sldId="291"/>
            <ac:spMk id="5" creationId="{00000000-0000-0000-0000-000000000000}"/>
          </ac:spMkLst>
        </pc:spChg>
        <pc:spChg chg="mod">
          <ac:chgData name="Robin De Mol" userId="2c82b0b9-abb7-4507-8675-77a0bb8e1f2c" providerId="ADAL" clId="{161A4404-FE41-2E47-B245-954B5CCEC577}" dt="2019-08-29T11:45:26.382" v="28"/>
          <ac:spMkLst>
            <pc:docMk/>
            <pc:sldMk cId="3996182216" sldId="291"/>
            <ac:spMk id="7" creationId="{00000000-0000-0000-0000-000000000000}"/>
          </ac:spMkLst>
        </pc:spChg>
        <pc:spChg chg="mod">
          <ac:chgData name="Robin De Mol" userId="2c82b0b9-abb7-4507-8675-77a0bb8e1f2c" providerId="ADAL" clId="{161A4404-FE41-2E47-B245-954B5CCEC577}" dt="2019-08-29T11:45:26.382" v="28"/>
          <ac:spMkLst>
            <pc:docMk/>
            <pc:sldMk cId="3996182216" sldId="291"/>
            <ac:spMk id="8" creationId="{00000000-0000-0000-0000-000000000000}"/>
          </ac:spMkLst>
        </pc:spChg>
        <pc:spChg chg="mod">
          <ac:chgData name="Robin De Mol" userId="2c82b0b9-abb7-4507-8675-77a0bb8e1f2c" providerId="ADAL" clId="{161A4404-FE41-2E47-B245-954B5CCEC577}" dt="2019-08-29T11:45:26.382" v="28"/>
          <ac:spMkLst>
            <pc:docMk/>
            <pc:sldMk cId="3996182216" sldId="291"/>
            <ac:spMk id="9" creationId="{00000000-0000-0000-0000-000000000000}"/>
          </ac:spMkLst>
        </pc:spChg>
        <pc:spChg chg="mod">
          <ac:chgData name="Robin De Mol" userId="2c82b0b9-abb7-4507-8675-77a0bb8e1f2c" providerId="ADAL" clId="{161A4404-FE41-2E47-B245-954B5CCEC577}" dt="2019-08-29T11:45:26.382" v="28"/>
          <ac:spMkLst>
            <pc:docMk/>
            <pc:sldMk cId="3996182216" sldId="291"/>
            <ac:spMk id="10" creationId="{00000000-0000-0000-0000-000000000000}"/>
          </ac:spMkLst>
        </pc:spChg>
        <pc:spChg chg="mod">
          <ac:chgData name="Robin De Mol" userId="2c82b0b9-abb7-4507-8675-77a0bb8e1f2c" providerId="ADAL" clId="{161A4404-FE41-2E47-B245-954B5CCEC577}" dt="2019-08-29T11:45:26.382" v="28"/>
          <ac:spMkLst>
            <pc:docMk/>
            <pc:sldMk cId="3996182216" sldId="291"/>
            <ac:spMk id="11" creationId="{00000000-0000-0000-0000-000000000000}"/>
          </ac:spMkLst>
        </pc:spChg>
        <pc:spChg chg="mod">
          <ac:chgData name="Robin De Mol" userId="2c82b0b9-abb7-4507-8675-77a0bb8e1f2c" providerId="ADAL" clId="{161A4404-FE41-2E47-B245-954B5CCEC577}" dt="2019-08-29T11:45:26.382" v="28"/>
          <ac:spMkLst>
            <pc:docMk/>
            <pc:sldMk cId="3996182216" sldId="291"/>
            <ac:spMk id="12" creationId="{00000000-0000-0000-0000-000000000000}"/>
          </ac:spMkLst>
        </pc:spChg>
        <pc:spChg chg="mod">
          <ac:chgData name="Robin De Mol" userId="2c82b0b9-abb7-4507-8675-77a0bb8e1f2c" providerId="ADAL" clId="{161A4404-FE41-2E47-B245-954B5CCEC577}" dt="2019-08-29T11:45:26.382" v="28"/>
          <ac:spMkLst>
            <pc:docMk/>
            <pc:sldMk cId="3996182216" sldId="291"/>
            <ac:spMk id="13" creationId="{00000000-0000-0000-0000-000000000000}"/>
          </ac:spMkLst>
        </pc:spChg>
        <pc:spChg chg="mod">
          <ac:chgData name="Robin De Mol" userId="2c82b0b9-abb7-4507-8675-77a0bb8e1f2c" providerId="ADAL" clId="{161A4404-FE41-2E47-B245-954B5CCEC577}" dt="2019-08-29T11:45:26.382" v="28"/>
          <ac:spMkLst>
            <pc:docMk/>
            <pc:sldMk cId="3996182216" sldId="291"/>
            <ac:spMk id="14" creationId="{00000000-0000-0000-0000-000000000000}"/>
          </ac:spMkLst>
        </pc:spChg>
        <pc:spChg chg="mod">
          <ac:chgData name="Robin De Mol" userId="2c82b0b9-abb7-4507-8675-77a0bb8e1f2c" providerId="ADAL" clId="{161A4404-FE41-2E47-B245-954B5CCEC577}" dt="2019-08-29T11:45:26.382" v="28"/>
          <ac:spMkLst>
            <pc:docMk/>
            <pc:sldMk cId="3996182216" sldId="291"/>
            <ac:spMk id="21" creationId="{00000000-0000-0000-0000-000000000000}"/>
          </ac:spMkLst>
        </pc:spChg>
        <pc:cxnChg chg="mod">
          <ac:chgData name="Robin De Mol" userId="2c82b0b9-abb7-4507-8675-77a0bb8e1f2c" providerId="ADAL" clId="{161A4404-FE41-2E47-B245-954B5CCEC577}" dt="2019-08-29T11:45:26.382" v="28"/>
          <ac:cxnSpMkLst>
            <pc:docMk/>
            <pc:sldMk cId="3996182216" sldId="291"/>
            <ac:cxnSpMk id="16"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17"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0"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3"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6"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29"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32" creationId="{00000000-0000-0000-0000-000000000000}"/>
          </ac:cxnSpMkLst>
        </pc:cxnChg>
        <pc:cxnChg chg="mod">
          <ac:chgData name="Robin De Mol" userId="2c82b0b9-abb7-4507-8675-77a0bb8e1f2c" providerId="ADAL" clId="{161A4404-FE41-2E47-B245-954B5CCEC577}" dt="2019-08-29T11:45:26.382" v="28"/>
          <ac:cxnSpMkLst>
            <pc:docMk/>
            <pc:sldMk cId="3996182216" sldId="291"/>
            <ac:cxnSpMk id="35" creationId="{00000000-0000-0000-0000-000000000000}"/>
          </ac:cxnSpMkLst>
        </pc:cxnChg>
      </pc:sldChg>
      <pc:sldChg chg="addSp modSp">
        <pc:chgData name="Robin De Mol" userId="2c82b0b9-abb7-4507-8675-77a0bb8e1f2c" providerId="ADAL" clId="{161A4404-FE41-2E47-B245-954B5CCEC577}" dt="2019-08-29T11:48:29.961" v="76"/>
        <pc:sldMkLst>
          <pc:docMk/>
          <pc:sldMk cId="3258776195" sldId="292"/>
        </pc:sldMkLst>
        <pc:spChg chg="mod">
          <ac:chgData name="Robin De Mol" userId="2c82b0b9-abb7-4507-8675-77a0bb8e1f2c" providerId="ADAL" clId="{161A4404-FE41-2E47-B245-954B5CCEC577}" dt="2019-08-29T11:45:26.382" v="28"/>
          <ac:spMkLst>
            <pc:docMk/>
            <pc:sldMk cId="3258776195" sldId="292"/>
            <ac:spMk id="3" creationId="{00000000-0000-0000-0000-000000000000}"/>
          </ac:spMkLst>
        </pc:spChg>
        <pc:spChg chg="mod">
          <ac:chgData name="Robin De Mol" userId="2c82b0b9-abb7-4507-8675-77a0bb8e1f2c" providerId="ADAL" clId="{161A4404-FE41-2E47-B245-954B5CCEC577}" dt="2019-08-29T11:45:26.382" v="28"/>
          <ac:spMkLst>
            <pc:docMk/>
            <pc:sldMk cId="3258776195" sldId="292"/>
            <ac:spMk id="4" creationId="{00000000-0000-0000-0000-000000000000}"/>
          </ac:spMkLst>
        </pc:spChg>
        <pc:spChg chg="add mod">
          <ac:chgData name="Robin De Mol" userId="2c82b0b9-abb7-4507-8675-77a0bb8e1f2c" providerId="ADAL" clId="{161A4404-FE41-2E47-B245-954B5CCEC577}" dt="2019-08-29T11:48:29.961" v="76"/>
          <ac:spMkLst>
            <pc:docMk/>
            <pc:sldMk cId="3258776195" sldId="292"/>
            <ac:spMk id="5" creationId="{F66CF968-9894-384F-B120-A2DCBEF87D94}"/>
          </ac:spMkLst>
        </pc:spChg>
      </pc:sldChg>
      <pc:sldChg chg="addSp modSp">
        <pc:chgData name="Robin De Mol" userId="2c82b0b9-abb7-4507-8675-77a0bb8e1f2c" providerId="ADAL" clId="{161A4404-FE41-2E47-B245-954B5CCEC577}" dt="2019-08-29T11:48:29.961" v="76"/>
        <pc:sldMkLst>
          <pc:docMk/>
          <pc:sldMk cId="2069218135" sldId="293"/>
        </pc:sldMkLst>
        <pc:spChg chg="add mod">
          <ac:chgData name="Robin De Mol" userId="2c82b0b9-abb7-4507-8675-77a0bb8e1f2c" providerId="ADAL" clId="{161A4404-FE41-2E47-B245-954B5CCEC577}" dt="2019-08-29T11:48:29.961" v="76"/>
          <ac:spMkLst>
            <pc:docMk/>
            <pc:sldMk cId="2069218135" sldId="293"/>
            <ac:spMk id="3" creationId="{3A9A335D-D080-A44A-83FA-6C084B992EDA}"/>
          </ac:spMkLst>
        </pc:spChg>
        <pc:spChg chg="mod">
          <ac:chgData name="Robin De Mol" userId="2c82b0b9-abb7-4507-8675-77a0bb8e1f2c" providerId="ADAL" clId="{161A4404-FE41-2E47-B245-954B5CCEC577}" dt="2019-08-29T11:45:26.382" v="28"/>
          <ac:spMkLst>
            <pc:docMk/>
            <pc:sldMk cId="2069218135" sldId="293"/>
            <ac:spMk id="5" creationId="{00000000-0000-0000-0000-000000000000}"/>
          </ac:spMkLst>
        </pc:spChg>
        <pc:spChg chg="mod">
          <ac:chgData name="Robin De Mol" userId="2c82b0b9-abb7-4507-8675-77a0bb8e1f2c" providerId="ADAL" clId="{161A4404-FE41-2E47-B245-954B5CCEC577}" dt="2019-08-29T11:45:26.382" v="28"/>
          <ac:spMkLst>
            <pc:docMk/>
            <pc:sldMk cId="2069218135" sldId="293"/>
            <ac:spMk id="7" creationId="{00000000-0000-0000-0000-000000000000}"/>
          </ac:spMkLst>
        </pc:spChg>
        <pc:spChg chg="mod">
          <ac:chgData name="Robin De Mol" userId="2c82b0b9-abb7-4507-8675-77a0bb8e1f2c" providerId="ADAL" clId="{161A4404-FE41-2E47-B245-954B5CCEC577}" dt="2019-08-29T11:45:26.382" v="28"/>
          <ac:spMkLst>
            <pc:docMk/>
            <pc:sldMk cId="2069218135" sldId="293"/>
            <ac:spMk id="8" creationId="{00000000-0000-0000-0000-000000000000}"/>
          </ac:spMkLst>
        </pc:spChg>
        <pc:spChg chg="mod">
          <ac:chgData name="Robin De Mol" userId="2c82b0b9-abb7-4507-8675-77a0bb8e1f2c" providerId="ADAL" clId="{161A4404-FE41-2E47-B245-954B5CCEC577}" dt="2019-08-29T11:45:26.382" v="28"/>
          <ac:spMkLst>
            <pc:docMk/>
            <pc:sldMk cId="2069218135" sldId="293"/>
            <ac:spMk id="9" creationId="{00000000-0000-0000-0000-000000000000}"/>
          </ac:spMkLst>
        </pc:spChg>
        <pc:spChg chg="mod">
          <ac:chgData name="Robin De Mol" userId="2c82b0b9-abb7-4507-8675-77a0bb8e1f2c" providerId="ADAL" clId="{161A4404-FE41-2E47-B245-954B5CCEC577}" dt="2019-08-29T11:45:26.382" v="28"/>
          <ac:spMkLst>
            <pc:docMk/>
            <pc:sldMk cId="2069218135" sldId="293"/>
            <ac:spMk id="10" creationId="{00000000-0000-0000-0000-000000000000}"/>
          </ac:spMkLst>
        </pc:spChg>
        <pc:spChg chg="mod">
          <ac:chgData name="Robin De Mol" userId="2c82b0b9-abb7-4507-8675-77a0bb8e1f2c" providerId="ADAL" clId="{161A4404-FE41-2E47-B245-954B5CCEC577}" dt="2019-08-29T11:45:26.382" v="28"/>
          <ac:spMkLst>
            <pc:docMk/>
            <pc:sldMk cId="2069218135" sldId="293"/>
            <ac:spMk id="11" creationId="{00000000-0000-0000-0000-000000000000}"/>
          </ac:spMkLst>
        </pc:spChg>
        <pc:spChg chg="mod">
          <ac:chgData name="Robin De Mol" userId="2c82b0b9-abb7-4507-8675-77a0bb8e1f2c" providerId="ADAL" clId="{161A4404-FE41-2E47-B245-954B5CCEC577}" dt="2019-08-29T11:45:26.382" v="28"/>
          <ac:spMkLst>
            <pc:docMk/>
            <pc:sldMk cId="2069218135" sldId="293"/>
            <ac:spMk id="12" creationId="{00000000-0000-0000-0000-000000000000}"/>
          </ac:spMkLst>
        </pc:spChg>
        <pc:spChg chg="mod">
          <ac:chgData name="Robin De Mol" userId="2c82b0b9-abb7-4507-8675-77a0bb8e1f2c" providerId="ADAL" clId="{161A4404-FE41-2E47-B245-954B5CCEC577}" dt="2019-08-29T11:45:26.382" v="28"/>
          <ac:spMkLst>
            <pc:docMk/>
            <pc:sldMk cId="2069218135" sldId="293"/>
            <ac:spMk id="13" creationId="{00000000-0000-0000-0000-000000000000}"/>
          </ac:spMkLst>
        </pc:spChg>
        <pc:spChg chg="mod">
          <ac:chgData name="Robin De Mol" userId="2c82b0b9-abb7-4507-8675-77a0bb8e1f2c" providerId="ADAL" clId="{161A4404-FE41-2E47-B245-954B5CCEC577}" dt="2019-08-29T11:45:26.382" v="28"/>
          <ac:spMkLst>
            <pc:docMk/>
            <pc:sldMk cId="2069218135" sldId="293"/>
            <ac:spMk id="14" creationId="{00000000-0000-0000-0000-000000000000}"/>
          </ac:spMkLst>
        </pc:spChg>
        <pc:spChg chg="mod">
          <ac:chgData name="Robin De Mol" userId="2c82b0b9-abb7-4507-8675-77a0bb8e1f2c" providerId="ADAL" clId="{161A4404-FE41-2E47-B245-954B5CCEC577}" dt="2019-08-29T11:45:26.382" v="28"/>
          <ac:spMkLst>
            <pc:docMk/>
            <pc:sldMk cId="2069218135" sldId="293"/>
            <ac:spMk id="27" creationId="{00000000-0000-0000-0000-000000000000}"/>
          </ac:spMkLst>
        </pc:spChg>
        <pc:spChg chg="mod">
          <ac:chgData name="Robin De Mol" userId="2c82b0b9-abb7-4507-8675-77a0bb8e1f2c" providerId="ADAL" clId="{161A4404-FE41-2E47-B245-954B5CCEC577}" dt="2019-08-29T11:45:26.382" v="28"/>
          <ac:spMkLst>
            <pc:docMk/>
            <pc:sldMk cId="2069218135" sldId="293"/>
            <ac:spMk id="31" creationId="{00000000-0000-0000-0000-000000000000}"/>
          </ac:spMkLst>
        </pc:spChg>
        <pc:spChg chg="mod">
          <ac:chgData name="Robin De Mol" userId="2c82b0b9-abb7-4507-8675-77a0bb8e1f2c" providerId="ADAL" clId="{161A4404-FE41-2E47-B245-954B5CCEC577}" dt="2019-08-29T11:45:26.382" v="28"/>
          <ac:spMkLst>
            <pc:docMk/>
            <pc:sldMk cId="2069218135" sldId="293"/>
            <ac:spMk id="51" creationId="{00000000-0000-0000-0000-000000000000}"/>
          </ac:spMkLst>
        </pc:spChg>
        <pc:spChg chg="mod">
          <ac:chgData name="Robin De Mol" userId="2c82b0b9-abb7-4507-8675-77a0bb8e1f2c" providerId="ADAL" clId="{161A4404-FE41-2E47-B245-954B5CCEC577}" dt="2019-08-29T11:45:26.382" v="28"/>
          <ac:spMkLst>
            <pc:docMk/>
            <pc:sldMk cId="2069218135" sldId="293"/>
            <ac:spMk id="55" creationId="{00000000-0000-0000-0000-000000000000}"/>
          </ac:spMkLst>
        </pc:spChg>
        <pc:spChg chg="mod">
          <ac:chgData name="Robin De Mol" userId="2c82b0b9-abb7-4507-8675-77a0bb8e1f2c" providerId="ADAL" clId="{161A4404-FE41-2E47-B245-954B5CCEC577}" dt="2019-08-29T11:45:26.382" v="28"/>
          <ac:spMkLst>
            <pc:docMk/>
            <pc:sldMk cId="2069218135" sldId="293"/>
            <ac:spMk id="70" creationId="{00000000-0000-0000-0000-000000000000}"/>
          </ac:spMkLst>
        </pc:spChg>
        <pc:cxnChg chg="mod">
          <ac:chgData name="Robin De Mol" userId="2c82b0b9-abb7-4507-8675-77a0bb8e1f2c" providerId="ADAL" clId="{161A4404-FE41-2E47-B245-954B5CCEC577}" dt="2019-08-29T11:45:26.382" v="28"/>
          <ac:cxnSpMkLst>
            <pc:docMk/>
            <pc:sldMk cId="2069218135" sldId="293"/>
            <ac:cxnSpMk id="16"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17"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0"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3"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6"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29"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32"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35"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41"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52"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56" creationId="{00000000-0000-0000-0000-000000000000}"/>
          </ac:cxnSpMkLst>
        </pc:cxnChg>
        <pc:cxnChg chg="mod">
          <ac:chgData name="Robin De Mol" userId="2c82b0b9-abb7-4507-8675-77a0bb8e1f2c" providerId="ADAL" clId="{161A4404-FE41-2E47-B245-954B5CCEC577}" dt="2019-08-29T11:45:26.382" v="28"/>
          <ac:cxnSpMkLst>
            <pc:docMk/>
            <pc:sldMk cId="2069218135" sldId="293"/>
            <ac:cxnSpMk id="60" creationId="{00000000-0000-0000-0000-000000000000}"/>
          </ac:cxnSpMkLst>
        </pc:cxnChg>
      </pc:sldChg>
      <pc:sldChg chg="addSp modSp">
        <pc:chgData name="Robin De Mol" userId="2c82b0b9-abb7-4507-8675-77a0bb8e1f2c" providerId="ADAL" clId="{161A4404-FE41-2E47-B245-954B5CCEC577}" dt="2019-08-29T11:48:29.961" v="76"/>
        <pc:sldMkLst>
          <pc:docMk/>
          <pc:sldMk cId="3971863868" sldId="294"/>
        </pc:sldMkLst>
        <pc:spChg chg="mod">
          <ac:chgData name="Robin De Mol" userId="2c82b0b9-abb7-4507-8675-77a0bb8e1f2c" providerId="ADAL" clId="{161A4404-FE41-2E47-B245-954B5CCEC577}" dt="2019-08-29T11:45:26.382" v="28"/>
          <ac:spMkLst>
            <pc:docMk/>
            <pc:sldMk cId="3971863868" sldId="294"/>
            <ac:spMk id="3" creationId="{00000000-0000-0000-0000-000000000000}"/>
          </ac:spMkLst>
        </pc:spChg>
        <pc:spChg chg="mod">
          <ac:chgData name="Robin De Mol" userId="2c82b0b9-abb7-4507-8675-77a0bb8e1f2c" providerId="ADAL" clId="{161A4404-FE41-2E47-B245-954B5CCEC577}" dt="2019-08-29T11:45:26.382" v="28"/>
          <ac:spMkLst>
            <pc:docMk/>
            <pc:sldMk cId="3971863868" sldId="294"/>
            <ac:spMk id="4" creationId="{00000000-0000-0000-0000-000000000000}"/>
          </ac:spMkLst>
        </pc:spChg>
        <pc:spChg chg="mod">
          <ac:chgData name="Robin De Mol" userId="2c82b0b9-abb7-4507-8675-77a0bb8e1f2c" providerId="ADAL" clId="{161A4404-FE41-2E47-B245-954B5CCEC577}" dt="2019-08-29T11:45:26.382" v="28"/>
          <ac:spMkLst>
            <pc:docMk/>
            <pc:sldMk cId="3971863868" sldId="294"/>
            <ac:spMk id="5" creationId="{00000000-0000-0000-0000-000000000000}"/>
          </ac:spMkLst>
        </pc:spChg>
        <pc:spChg chg="add mod">
          <ac:chgData name="Robin De Mol" userId="2c82b0b9-abb7-4507-8675-77a0bb8e1f2c" providerId="ADAL" clId="{161A4404-FE41-2E47-B245-954B5CCEC577}" dt="2019-08-29T11:48:29.961" v="76"/>
          <ac:spMkLst>
            <pc:docMk/>
            <pc:sldMk cId="3971863868" sldId="294"/>
            <ac:spMk id="6" creationId="{2740F8CF-ED35-2E42-BEF1-45EB368ED4BB}"/>
          </ac:spMkLst>
        </pc:spChg>
        <pc:spChg chg="mod">
          <ac:chgData name="Robin De Mol" userId="2c82b0b9-abb7-4507-8675-77a0bb8e1f2c" providerId="ADAL" clId="{161A4404-FE41-2E47-B245-954B5CCEC577}" dt="2019-08-29T11:45:26.382" v="28"/>
          <ac:spMkLst>
            <pc:docMk/>
            <pc:sldMk cId="3971863868" sldId="294"/>
            <ac:spMk id="7" creationId="{00000000-0000-0000-0000-000000000000}"/>
          </ac:spMkLst>
        </pc:spChg>
        <pc:spChg chg="mod">
          <ac:chgData name="Robin De Mol" userId="2c82b0b9-abb7-4507-8675-77a0bb8e1f2c" providerId="ADAL" clId="{161A4404-FE41-2E47-B245-954B5CCEC577}" dt="2019-08-29T11:45:26.382" v="28"/>
          <ac:spMkLst>
            <pc:docMk/>
            <pc:sldMk cId="3971863868" sldId="294"/>
            <ac:spMk id="8" creationId="{00000000-0000-0000-0000-000000000000}"/>
          </ac:spMkLst>
        </pc:spChg>
        <pc:spChg chg="mod">
          <ac:chgData name="Robin De Mol" userId="2c82b0b9-abb7-4507-8675-77a0bb8e1f2c" providerId="ADAL" clId="{161A4404-FE41-2E47-B245-954B5CCEC577}" dt="2019-08-29T11:45:26.382" v="28"/>
          <ac:spMkLst>
            <pc:docMk/>
            <pc:sldMk cId="3971863868" sldId="294"/>
            <ac:spMk id="9" creationId="{00000000-0000-0000-0000-000000000000}"/>
          </ac:spMkLst>
        </pc:spChg>
        <pc:spChg chg="mod">
          <ac:chgData name="Robin De Mol" userId="2c82b0b9-abb7-4507-8675-77a0bb8e1f2c" providerId="ADAL" clId="{161A4404-FE41-2E47-B245-954B5CCEC577}" dt="2019-08-29T11:45:26.382" v="28"/>
          <ac:spMkLst>
            <pc:docMk/>
            <pc:sldMk cId="3971863868" sldId="294"/>
            <ac:spMk id="10" creationId="{00000000-0000-0000-0000-000000000000}"/>
          </ac:spMkLst>
        </pc:spChg>
        <pc:spChg chg="mod">
          <ac:chgData name="Robin De Mol" userId="2c82b0b9-abb7-4507-8675-77a0bb8e1f2c" providerId="ADAL" clId="{161A4404-FE41-2E47-B245-954B5CCEC577}" dt="2019-08-29T11:45:26.382" v="28"/>
          <ac:spMkLst>
            <pc:docMk/>
            <pc:sldMk cId="3971863868" sldId="294"/>
            <ac:spMk id="11" creationId="{00000000-0000-0000-0000-000000000000}"/>
          </ac:spMkLst>
        </pc:spChg>
        <pc:spChg chg="mod">
          <ac:chgData name="Robin De Mol" userId="2c82b0b9-abb7-4507-8675-77a0bb8e1f2c" providerId="ADAL" clId="{161A4404-FE41-2E47-B245-954B5CCEC577}" dt="2019-08-29T11:45:26.382" v="28"/>
          <ac:spMkLst>
            <pc:docMk/>
            <pc:sldMk cId="3971863868" sldId="294"/>
            <ac:spMk id="12" creationId="{00000000-0000-0000-0000-000000000000}"/>
          </ac:spMkLst>
        </pc:spChg>
        <pc:spChg chg="mod">
          <ac:chgData name="Robin De Mol" userId="2c82b0b9-abb7-4507-8675-77a0bb8e1f2c" providerId="ADAL" clId="{161A4404-FE41-2E47-B245-954B5CCEC577}" dt="2019-08-29T11:45:26.382" v="28"/>
          <ac:spMkLst>
            <pc:docMk/>
            <pc:sldMk cId="3971863868" sldId="294"/>
            <ac:spMk id="13" creationId="{00000000-0000-0000-0000-000000000000}"/>
          </ac:spMkLst>
        </pc:spChg>
        <pc:spChg chg="mod">
          <ac:chgData name="Robin De Mol" userId="2c82b0b9-abb7-4507-8675-77a0bb8e1f2c" providerId="ADAL" clId="{161A4404-FE41-2E47-B245-954B5CCEC577}" dt="2019-08-29T11:45:26.382" v="28"/>
          <ac:spMkLst>
            <pc:docMk/>
            <pc:sldMk cId="3971863868" sldId="294"/>
            <ac:spMk id="14" creationId="{00000000-0000-0000-0000-000000000000}"/>
          </ac:spMkLst>
        </pc:spChg>
        <pc:spChg chg="mod">
          <ac:chgData name="Robin De Mol" userId="2c82b0b9-abb7-4507-8675-77a0bb8e1f2c" providerId="ADAL" clId="{161A4404-FE41-2E47-B245-954B5CCEC577}" dt="2019-08-29T11:45:26.382" v="28"/>
          <ac:spMkLst>
            <pc:docMk/>
            <pc:sldMk cId="3971863868" sldId="294"/>
            <ac:spMk id="27" creationId="{00000000-0000-0000-0000-000000000000}"/>
          </ac:spMkLst>
        </pc:spChg>
        <pc:spChg chg="mod">
          <ac:chgData name="Robin De Mol" userId="2c82b0b9-abb7-4507-8675-77a0bb8e1f2c" providerId="ADAL" clId="{161A4404-FE41-2E47-B245-954B5CCEC577}" dt="2019-08-29T11:45:26.382" v="28"/>
          <ac:spMkLst>
            <pc:docMk/>
            <pc:sldMk cId="3971863868" sldId="294"/>
            <ac:spMk id="30" creationId="{00000000-0000-0000-0000-000000000000}"/>
          </ac:spMkLst>
        </pc:spChg>
        <pc:spChg chg="mod">
          <ac:chgData name="Robin De Mol" userId="2c82b0b9-abb7-4507-8675-77a0bb8e1f2c" providerId="ADAL" clId="{161A4404-FE41-2E47-B245-954B5CCEC577}" dt="2019-08-29T11:45:26.382" v="28"/>
          <ac:spMkLst>
            <pc:docMk/>
            <pc:sldMk cId="3971863868" sldId="294"/>
            <ac:spMk id="31" creationId="{00000000-0000-0000-0000-000000000000}"/>
          </ac:spMkLst>
        </pc:spChg>
        <pc:spChg chg="mod">
          <ac:chgData name="Robin De Mol" userId="2c82b0b9-abb7-4507-8675-77a0bb8e1f2c" providerId="ADAL" clId="{161A4404-FE41-2E47-B245-954B5CCEC577}" dt="2019-08-29T11:45:26.382" v="28"/>
          <ac:spMkLst>
            <pc:docMk/>
            <pc:sldMk cId="3971863868" sldId="294"/>
            <ac:spMk id="51" creationId="{00000000-0000-0000-0000-000000000000}"/>
          </ac:spMkLst>
        </pc:spChg>
        <pc:spChg chg="mod">
          <ac:chgData name="Robin De Mol" userId="2c82b0b9-abb7-4507-8675-77a0bb8e1f2c" providerId="ADAL" clId="{161A4404-FE41-2E47-B245-954B5CCEC577}" dt="2019-08-29T11:45:26.382" v="28"/>
          <ac:spMkLst>
            <pc:docMk/>
            <pc:sldMk cId="3971863868" sldId="294"/>
            <ac:spMk id="55" creationId="{00000000-0000-0000-0000-000000000000}"/>
          </ac:spMkLst>
        </pc:spChg>
        <pc:cxnChg chg="mod">
          <ac:chgData name="Robin De Mol" userId="2c82b0b9-abb7-4507-8675-77a0bb8e1f2c" providerId="ADAL" clId="{161A4404-FE41-2E47-B245-954B5CCEC577}" dt="2019-08-29T11:45:26.382" v="28"/>
          <ac:cxnSpMkLst>
            <pc:docMk/>
            <pc:sldMk cId="3971863868" sldId="294"/>
            <ac:cxnSpMk id="16"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17"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0"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3"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6"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29"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32"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35"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41"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52"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56" creationId="{00000000-0000-0000-0000-000000000000}"/>
          </ac:cxnSpMkLst>
        </pc:cxnChg>
        <pc:cxnChg chg="mod">
          <ac:chgData name="Robin De Mol" userId="2c82b0b9-abb7-4507-8675-77a0bb8e1f2c" providerId="ADAL" clId="{161A4404-FE41-2E47-B245-954B5CCEC577}" dt="2019-08-29T11:45:26.382" v="28"/>
          <ac:cxnSpMkLst>
            <pc:docMk/>
            <pc:sldMk cId="3971863868" sldId="294"/>
            <ac:cxnSpMk id="60" creationId="{00000000-0000-0000-0000-000000000000}"/>
          </ac:cxnSpMkLst>
        </pc:cxnChg>
      </pc:sldChg>
      <pc:sldChg chg="addSp modSp">
        <pc:chgData name="Robin De Mol" userId="2c82b0b9-abb7-4507-8675-77a0bb8e1f2c" providerId="ADAL" clId="{161A4404-FE41-2E47-B245-954B5CCEC577}" dt="2019-08-29T11:48:29.961" v="76"/>
        <pc:sldMkLst>
          <pc:docMk/>
          <pc:sldMk cId="3547257502" sldId="295"/>
        </pc:sldMkLst>
        <pc:spChg chg="mod">
          <ac:chgData name="Robin De Mol" userId="2c82b0b9-abb7-4507-8675-77a0bb8e1f2c" providerId="ADAL" clId="{161A4404-FE41-2E47-B245-954B5CCEC577}" dt="2019-08-29T11:45:26.382" v="28"/>
          <ac:spMkLst>
            <pc:docMk/>
            <pc:sldMk cId="3547257502" sldId="295"/>
            <ac:spMk id="3" creationId="{00000000-0000-0000-0000-000000000000}"/>
          </ac:spMkLst>
        </pc:spChg>
        <pc:spChg chg="mod">
          <ac:chgData name="Robin De Mol" userId="2c82b0b9-abb7-4507-8675-77a0bb8e1f2c" providerId="ADAL" clId="{161A4404-FE41-2E47-B245-954B5CCEC577}" dt="2019-08-29T11:45:26.382" v="28"/>
          <ac:spMkLst>
            <pc:docMk/>
            <pc:sldMk cId="3547257502" sldId="295"/>
            <ac:spMk id="4" creationId="{00000000-0000-0000-0000-000000000000}"/>
          </ac:spMkLst>
        </pc:spChg>
        <pc:spChg chg="mod">
          <ac:chgData name="Robin De Mol" userId="2c82b0b9-abb7-4507-8675-77a0bb8e1f2c" providerId="ADAL" clId="{161A4404-FE41-2E47-B245-954B5CCEC577}" dt="2019-08-29T11:45:26.382" v="28"/>
          <ac:spMkLst>
            <pc:docMk/>
            <pc:sldMk cId="3547257502" sldId="295"/>
            <ac:spMk id="5" creationId="{00000000-0000-0000-0000-000000000000}"/>
          </ac:spMkLst>
        </pc:spChg>
        <pc:spChg chg="add mod">
          <ac:chgData name="Robin De Mol" userId="2c82b0b9-abb7-4507-8675-77a0bb8e1f2c" providerId="ADAL" clId="{161A4404-FE41-2E47-B245-954B5CCEC577}" dt="2019-08-29T11:48:29.961" v="76"/>
          <ac:spMkLst>
            <pc:docMk/>
            <pc:sldMk cId="3547257502" sldId="295"/>
            <ac:spMk id="6" creationId="{EA658B41-0385-EA43-9E68-82D46210AC6E}"/>
          </ac:spMkLst>
        </pc:spChg>
        <pc:spChg chg="mod">
          <ac:chgData name="Robin De Mol" userId="2c82b0b9-abb7-4507-8675-77a0bb8e1f2c" providerId="ADAL" clId="{161A4404-FE41-2E47-B245-954B5CCEC577}" dt="2019-08-29T11:45:26.382" v="28"/>
          <ac:spMkLst>
            <pc:docMk/>
            <pc:sldMk cId="3547257502" sldId="295"/>
            <ac:spMk id="7" creationId="{00000000-0000-0000-0000-000000000000}"/>
          </ac:spMkLst>
        </pc:spChg>
        <pc:spChg chg="mod">
          <ac:chgData name="Robin De Mol" userId="2c82b0b9-abb7-4507-8675-77a0bb8e1f2c" providerId="ADAL" clId="{161A4404-FE41-2E47-B245-954B5CCEC577}" dt="2019-08-29T11:45:26.382" v="28"/>
          <ac:spMkLst>
            <pc:docMk/>
            <pc:sldMk cId="3547257502" sldId="295"/>
            <ac:spMk id="8" creationId="{00000000-0000-0000-0000-000000000000}"/>
          </ac:spMkLst>
        </pc:spChg>
        <pc:spChg chg="mod">
          <ac:chgData name="Robin De Mol" userId="2c82b0b9-abb7-4507-8675-77a0bb8e1f2c" providerId="ADAL" clId="{161A4404-FE41-2E47-B245-954B5CCEC577}" dt="2019-08-29T11:45:26.382" v="28"/>
          <ac:spMkLst>
            <pc:docMk/>
            <pc:sldMk cId="3547257502" sldId="295"/>
            <ac:spMk id="9" creationId="{00000000-0000-0000-0000-000000000000}"/>
          </ac:spMkLst>
        </pc:spChg>
        <pc:spChg chg="mod">
          <ac:chgData name="Robin De Mol" userId="2c82b0b9-abb7-4507-8675-77a0bb8e1f2c" providerId="ADAL" clId="{161A4404-FE41-2E47-B245-954B5CCEC577}" dt="2019-08-29T11:45:26.382" v="28"/>
          <ac:spMkLst>
            <pc:docMk/>
            <pc:sldMk cId="3547257502" sldId="295"/>
            <ac:spMk id="10" creationId="{00000000-0000-0000-0000-000000000000}"/>
          </ac:spMkLst>
        </pc:spChg>
        <pc:spChg chg="mod">
          <ac:chgData name="Robin De Mol" userId="2c82b0b9-abb7-4507-8675-77a0bb8e1f2c" providerId="ADAL" clId="{161A4404-FE41-2E47-B245-954B5CCEC577}" dt="2019-08-29T11:45:26.382" v="28"/>
          <ac:spMkLst>
            <pc:docMk/>
            <pc:sldMk cId="3547257502" sldId="295"/>
            <ac:spMk id="11" creationId="{00000000-0000-0000-0000-000000000000}"/>
          </ac:spMkLst>
        </pc:spChg>
        <pc:spChg chg="mod">
          <ac:chgData name="Robin De Mol" userId="2c82b0b9-abb7-4507-8675-77a0bb8e1f2c" providerId="ADAL" clId="{161A4404-FE41-2E47-B245-954B5CCEC577}" dt="2019-08-29T11:45:26.382" v="28"/>
          <ac:spMkLst>
            <pc:docMk/>
            <pc:sldMk cId="3547257502" sldId="295"/>
            <ac:spMk id="12" creationId="{00000000-0000-0000-0000-000000000000}"/>
          </ac:spMkLst>
        </pc:spChg>
        <pc:spChg chg="mod">
          <ac:chgData name="Robin De Mol" userId="2c82b0b9-abb7-4507-8675-77a0bb8e1f2c" providerId="ADAL" clId="{161A4404-FE41-2E47-B245-954B5CCEC577}" dt="2019-08-29T11:45:26.382" v="28"/>
          <ac:spMkLst>
            <pc:docMk/>
            <pc:sldMk cId="3547257502" sldId="295"/>
            <ac:spMk id="13" creationId="{00000000-0000-0000-0000-000000000000}"/>
          </ac:spMkLst>
        </pc:spChg>
        <pc:spChg chg="mod">
          <ac:chgData name="Robin De Mol" userId="2c82b0b9-abb7-4507-8675-77a0bb8e1f2c" providerId="ADAL" clId="{161A4404-FE41-2E47-B245-954B5CCEC577}" dt="2019-08-29T11:45:26.382" v="28"/>
          <ac:spMkLst>
            <pc:docMk/>
            <pc:sldMk cId="3547257502" sldId="295"/>
            <ac:spMk id="14" creationId="{00000000-0000-0000-0000-000000000000}"/>
          </ac:spMkLst>
        </pc:spChg>
        <pc:spChg chg="mod">
          <ac:chgData name="Robin De Mol" userId="2c82b0b9-abb7-4507-8675-77a0bb8e1f2c" providerId="ADAL" clId="{161A4404-FE41-2E47-B245-954B5CCEC577}" dt="2019-08-29T11:45:26.382" v="28"/>
          <ac:spMkLst>
            <pc:docMk/>
            <pc:sldMk cId="3547257502" sldId="295"/>
            <ac:spMk id="27" creationId="{00000000-0000-0000-0000-000000000000}"/>
          </ac:spMkLst>
        </pc:spChg>
        <pc:spChg chg="mod">
          <ac:chgData name="Robin De Mol" userId="2c82b0b9-abb7-4507-8675-77a0bb8e1f2c" providerId="ADAL" clId="{161A4404-FE41-2E47-B245-954B5CCEC577}" dt="2019-08-29T11:45:26.382" v="28"/>
          <ac:spMkLst>
            <pc:docMk/>
            <pc:sldMk cId="3547257502" sldId="295"/>
            <ac:spMk id="30" creationId="{00000000-0000-0000-0000-000000000000}"/>
          </ac:spMkLst>
        </pc:spChg>
        <pc:spChg chg="mod">
          <ac:chgData name="Robin De Mol" userId="2c82b0b9-abb7-4507-8675-77a0bb8e1f2c" providerId="ADAL" clId="{161A4404-FE41-2E47-B245-954B5CCEC577}" dt="2019-08-29T11:45:26.382" v="28"/>
          <ac:spMkLst>
            <pc:docMk/>
            <pc:sldMk cId="3547257502" sldId="295"/>
            <ac:spMk id="31" creationId="{00000000-0000-0000-0000-000000000000}"/>
          </ac:spMkLst>
        </pc:spChg>
        <pc:spChg chg="mod">
          <ac:chgData name="Robin De Mol" userId="2c82b0b9-abb7-4507-8675-77a0bb8e1f2c" providerId="ADAL" clId="{161A4404-FE41-2E47-B245-954B5CCEC577}" dt="2019-08-29T11:45:26.382" v="28"/>
          <ac:spMkLst>
            <pc:docMk/>
            <pc:sldMk cId="3547257502" sldId="295"/>
            <ac:spMk id="51" creationId="{00000000-0000-0000-0000-000000000000}"/>
          </ac:spMkLst>
        </pc:spChg>
        <pc:spChg chg="mod">
          <ac:chgData name="Robin De Mol" userId="2c82b0b9-abb7-4507-8675-77a0bb8e1f2c" providerId="ADAL" clId="{161A4404-FE41-2E47-B245-954B5CCEC577}" dt="2019-08-29T11:45:26.382" v="28"/>
          <ac:spMkLst>
            <pc:docMk/>
            <pc:sldMk cId="3547257502" sldId="295"/>
            <ac:spMk id="55" creationId="{00000000-0000-0000-0000-000000000000}"/>
          </ac:spMkLst>
        </pc:spChg>
        <pc:cxnChg chg="mod">
          <ac:chgData name="Robin De Mol" userId="2c82b0b9-abb7-4507-8675-77a0bb8e1f2c" providerId="ADAL" clId="{161A4404-FE41-2E47-B245-954B5CCEC577}" dt="2019-08-29T11:45:26.382" v="28"/>
          <ac:cxnSpMkLst>
            <pc:docMk/>
            <pc:sldMk cId="3547257502" sldId="295"/>
            <ac:cxnSpMk id="16"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17"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0"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3"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6"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29"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32"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33"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35"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41"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52"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56" creationId="{00000000-0000-0000-0000-000000000000}"/>
          </ac:cxnSpMkLst>
        </pc:cxnChg>
        <pc:cxnChg chg="mod">
          <ac:chgData name="Robin De Mol" userId="2c82b0b9-abb7-4507-8675-77a0bb8e1f2c" providerId="ADAL" clId="{161A4404-FE41-2E47-B245-954B5CCEC577}" dt="2019-08-29T11:45:26.382" v="28"/>
          <ac:cxnSpMkLst>
            <pc:docMk/>
            <pc:sldMk cId="3547257502" sldId="295"/>
            <ac:cxnSpMk id="60" creationId="{00000000-0000-0000-0000-000000000000}"/>
          </ac:cxnSpMkLst>
        </pc:cxnChg>
      </pc:sldChg>
      <pc:sldChg chg="addSp modSp">
        <pc:chgData name="Robin De Mol" userId="2c82b0b9-abb7-4507-8675-77a0bb8e1f2c" providerId="ADAL" clId="{161A4404-FE41-2E47-B245-954B5CCEC577}" dt="2019-08-29T11:48:29.961" v="76"/>
        <pc:sldMkLst>
          <pc:docMk/>
          <pc:sldMk cId="1120609448" sldId="296"/>
        </pc:sldMkLst>
        <pc:spChg chg="mod">
          <ac:chgData name="Robin De Mol" userId="2c82b0b9-abb7-4507-8675-77a0bb8e1f2c" providerId="ADAL" clId="{161A4404-FE41-2E47-B245-954B5CCEC577}" dt="2019-08-29T11:45:26.382" v="28"/>
          <ac:spMkLst>
            <pc:docMk/>
            <pc:sldMk cId="1120609448" sldId="296"/>
            <ac:spMk id="3" creationId="{00000000-0000-0000-0000-000000000000}"/>
          </ac:spMkLst>
        </pc:spChg>
        <pc:spChg chg="mod">
          <ac:chgData name="Robin De Mol" userId="2c82b0b9-abb7-4507-8675-77a0bb8e1f2c" providerId="ADAL" clId="{161A4404-FE41-2E47-B245-954B5CCEC577}" dt="2019-08-29T11:45:26.382" v="28"/>
          <ac:spMkLst>
            <pc:docMk/>
            <pc:sldMk cId="1120609448" sldId="296"/>
            <ac:spMk id="4" creationId="{00000000-0000-0000-0000-000000000000}"/>
          </ac:spMkLst>
        </pc:spChg>
        <pc:spChg chg="add mod">
          <ac:chgData name="Robin De Mol" userId="2c82b0b9-abb7-4507-8675-77a0bb8e1f2c" providerId="ADAL" clId="{161A4404-FE41-2E47-B245-954B5CCEC577}" dt="2019-08-29T11:48:29.961" v="76"/>
          <ac:spMkLst>
            <pc:docMk/>
            <pc:sldMk cId="1120609448" sldId="296"/>
            <ac:spMk id="5" creationId="{4BDE8873-9D77-9449-A089-D8A82A245894}"/>
          </ac:spMkLst>
        </pc:spChg>
      </pc:sldChg>
      <pc:sldChg chg="addSp modSp">
        <pc:chgData name="Robin De Mol" userId="2c82b0b9-abb7-4507-8675-77a0bb8e1f2c" providerId="ADAL" clId="{161A4404-FE41-2E47-B245-954B5CCEC577}" dt="2019-08-29T11:48:29.961" v="76"/>
        <pc:sldMkLst>
          <pc:docMk/>
          <pc:sldMk cId="510245847" sldId="298"/>
        </pc:sldMkLst>
        <pc:spChg chg="mod">
          <ac:chgData name="Robin De Mol" userId="2c82b0b9-abb7-4507-8675-77a0bb8e1f2c" providerId="ADAL" clId="{161A4404-FE41-2E47-B245-954B5CCEC577}" dt="2019-08-29T11:45:26.382" v="28"/>
          <ac:spMkLst>
            <pc:docMk/>
            <pc:sldMk cId="510245847" sldId="298"/>
            <ac:spMk id="3" creationId="{00000000-0000-0000-0000-000000000000}"/>
          </ac:spMkLst>
        </pc:spChg>
        <pc:spChg chg="mod">
          <ac:chgData name="Robin De Mol" userId="2c82b0b9-abb7-4507-8675-77a0bb8e1f2c" providerId="ADAL" clId="{161A4404-FE41-2E47-B245-954B5CCEC577}" dt="2019-08-29T11:45:26.382" v="28"/>
          <ac:spMkLst>
            <pc:docMk/>
            <pc:sldMk cId="510245847" sldId="298"/>
            <ac:spMk id="4" creationId="{00000000-0000-0000-0000-000000000000}"/>
          </ac:spMkLst>
        </pc:spChg>
        <pc:spChg chg="add mod">
          <ac:chgData name="Robin De Mol" userId="2c82b0b9-abb7-4507-8675-77a0bb8e1f2c" providerId="ADAL" clId="{161A4404-FE41-2E47-B245-954B5CCEC577}" dt="2019-08-29T11:48:29.961" v="76"/>
          <ac:spMkLst>
            <pc:docMk/>
            <pc:sldMk cId="510245847" sldId="298"/>
            <ac:spMk id="5" creationId="{115FCFC2-8874-8844-BCD9-E2A0FD9B029F}"/>
          </ac:spMkLst>
        </pc:spChg>
      </pc:sldChg>
      <pc:sldChg chg="addSp modSp">
        <pc:chgData name="Robin De Mol" userId="2c82b0b9-abb7-4507-8675-77a0bb8e1f2c" providerId="ADAL" clId="{161A4404-FE41-2E47-B245-954B5CCEC577}" dt="2019-08-29T11:48:29.961" v="76"/>
        <pc:sldMkLst>
          <pc:docMk/>
          <pc:sldMk cId="3269713296" sldId="299"/>
        </pc:sldMkLst>
        <pc:spChg chg="mod">
          <ac:chgData name="Robin De Mol" userId="2c82b0b9-abb7-4507-8675-77a0bb8e1f2c" providerId="ADAL" clId="{161A4404-FE41-2E47-B245-954B5CCEC577}" dt="2019-08-29T11:45:26.382" v="28"/>
          <ac:spMkLst>
            <pc:docMk/>
            <pc:sldMk cId="3269713296" sldId="299"/>
            <ac:spMk id="3" creationId="{00000000-0000-0000-0000-000000000000}"/>
          </ac:spMkLst>
        </pc:spChg>
        <pc:spChg chg="mod">
          <ac:chgData name="Robin De Mol" userId="2c82b0b9-abb7-4507-8675-77a0bb8e1f2c" providerId="ADAL" clId="{161A4404-FE41-2E47-B245-954B5CCEC577}" dt="2019-08-29T11:45:26.382" v="28"/>
          <ac:spMkLst>
            <pc:docMk/>
            <pc:sldMk cId="3269713296" sldId="299"/>
            <ac:spMk id="4" creationId="{00000000-0000-0000-0000-000000000000}"/>
          </ac:spMkLst>
        </pc:spChg>
        <pc:spChg chg="add mod">
          <ac:chgData name="Robin De Mol" userId="2c82b0b9-abb7-4507-8675-77a0bb8e1f2c" providerId="ADAL" clId="{161A4404-FE41-2E47-B245-954B5CCEC577}" dt="2019-08-29T11:48:29.961" v="76"/>
          <ac:spMkLst>
            <pc:docMk/>
            <pc:sldMk cId="3269713296" sldId="299"/>
            <ac:spMk id="5" creationId="{E74A5A10-9B3F-7B4A-9778-0D1F313C3593}"/>
          </ac:spMkLst>
        </pc:spChg>
      </pc:sldChg>
      <pc:sldChg chg="addSp modSp">
        <pc:chgData name="Robin De Mol" userId="2c82b0b9-abb7-4507-8675-77a0bb8e1f2c" providerId="ADAL" clId="{161A4404-FE41-2E47-B245-954B5CCEC577}" dt="2019-08-29T11:48:29.961" v="76"/>
        <pc:sldMkLst>
          <pc:docMk/>
          <pc:sldMk cId="4236438875" sldId="300"/>
        </pc:sldMkLst>
        <pc:spChg chg="mod">
          <ac:chgData name="Robin De Mol" userId="2c82b0b9-abb7-4507-8675-77a0bb8e1f2c" providerId="ADAL" clId="{161A4404-FE41-2E47-B245-954B5CCEC577}" dt="2019-08-29T11:45:26.382" v="28"/>
          <ac:spMkLst>
            <pc:docMk/>
            <pc:sldMk cId="4236438875" sldId="300"/>
            <ac:spMk id="3" creationId="{00000000-0000-0000-0000-000000000000}"/>
          </ac:spMkLst>
        </pc:spChg>
        <pc:spChg chg="add mod">
          <ac:chgData name="Robin De Mol" userId="2c82b0b9-abb7-4507-8675-77a0bb8e1f2c" providerId="ADAL" clId="{161A4404-FE41-2E47-B245-954B5CCEC577}" dt="2019-08-29T11:48:29.961" v="76"/>
          <ac:spMkLst>
            <pc:docMk/>
            <pc:sldMk cId="4236438875" sldId="300"/>
            <ac:spMk id="4" creationId="{0CDE4978-AAAC-164F-8CEF-2E55012B7156}"/>
          </ac:spMkLst>
        </pc:spChg>
        <pc:spChg chg="mod">
          <ac:chgData name="Robin De Mol" userId="2c82b0b9-abb7-4507-8675-77a0bb8e1f2c" providerId="ADAL" clId="{161A4404-FE41-2E47-B245-954B5CCEC577}" dt="2019-08-29T11:45:26.382" v="28"/>
          <ac:spMkLst>
            <pc:docMk/>
            <pc:sldMk cId="4236438875" sldId="300"/>
            <ac:spMk id="5" creationId="{00000000-0000-0000-0000-000000000000}"/>
          </ac:spMkLst>
        </pc:spChg>
        <pc:spChg chg="mod">
          <ac:chgData name="Robin De Mol" userId="2c82b0b9-abb7-4507-8675-77a0bb8e1f2c" providerId="ADAL" clId="{161A4404-FE41-2E47-B245-954B5CCEC577}" dt="2019-08-29T11:45:26.382" v="28"/>
          <ac:spMkLst>
            <pc:docMk/>
            <pc:sldMk cId="4236438875" sldId="300"/>
            <ac:spMk id="7" creationId="{00000000-0000-0000-0000-000000000000}"/>
          </ac:spMkLst>
        </pc:spChg>
        <pc:spChg chg="mod">
          <ac:chgData name="Robin De Mol" userId="2c82b0b9-abb7-4507-8675-77a0bb8e1f2c" providerId="ADAL" clId="{161A4404-FE41-2E47-B245-954B5CCEC577}" dt="2019-08-29T11:45:26.382" v="28"/>
          <ac:spMkLst>
            <pc:docMk/>
            <pc:sldMk cId="4236438875" sldId="300"/>
            <ac:spMk id="8" creationId="{00000000-0000-0000-0000-000000000000}"/>
          </ac:spMkLst>
        </pc:spChg>
        <pc:spChg chg="mod">
          <ac:chgData name="Robin De Mol" userId="2c82b0b9-abb7-4507-8675-77a0bb8e1f2c" providerId="ADAL" clId="{161A4404-FE41-2E47-B245-954B5CCEC577}" dt="2019-08-29T11:45:26.382" v="28"/>
          <ac:spMkLst>
            <pc:docMk/>
            <pc:sldMk cId="4236438875" sldId="300"/>
            <ac:spMk id="9"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 creationId="{00000000-0000-0000-0000-000000000000}"/>
          </ac:spMkLst>
        </pc:spChg>
        <pc:spChg chg="mod">
          <ac:chgData name="Robin De Mol" userId="2c82b0b9-abb7-4507-8675-77a0bb8e1f2c" providerId="ADAL" clId="{161A4404-FE41-2E47-B245-954B5CCEC577}" dt="2019-08-29T11:45:26.382" v="28"/>
          <ac:spMkLst>
            <pc:docMk/>
            <pc:sldMk cId="4236438875" sldId="300"/>
            <ac:spMk id="1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2" creationId="{00000000-0000-0000-0000-000000000000}"/>
          </ac:spMkLst>
        </pc:spChg>
        <pc:spChg chg="mod">
          <ac:chgData name="Robin De Mol" userId="2c82b0b9-abb7-4507-8675-77a0bb8e1f2c" providerId="ADAL" clId="{161A4404-FE41-2E47-B245-954B5CCEC577}" dt="2019-08-29T11:45:26.382" v="28"/>
          <ac:spMkLst>
            <pc:docMk/>
            <pc:sldMk cId="4236438875" sldId="300"/>
            <ac:spMk id="13" creationId="{00000000-0000-0000-0000-000000000000}"/>
          </ac:spMkLst>
        </pc:spChg>
        <pc:spChg chg="mod">
          <ac:chgData name="Robin De Mol" userId="2c82b0b9-abb7-4507-8675-77a0bb8e1f2c" providerId="ADAL" clId="{161A4404-FE41-2E47-B245-954B5CCEC577}" dt="2019-08-29T11:45:26.382" v="28"/>
          <ac:spMkLst>
            <pc:docMk/>
            <pc:sldMk cId="4236438875" sldId="300"/>
            <ac:spMk id="14" creationId="{00000000-0000-0000-0000-000000000000}"/>
          </ac:spMkLst>
        </pc:spChg>
        <pc:spChg chg="mod">
          <ac:chgData name="Robin De Mol" userId="2c82b0b9-abb7-4507-8675-77a0bb8e1f2c" providerId="ADAL" clId="{161A4404-FE41-2E47-B245-954B5CCEC577}" dt="2019-08-29T11:45:26.382" v="28"/>
          <ac:spMkLst>
            <pc:docMk/>
            <pc:sldMk cId="4236438875" sldId="300"/>
            <ac:spMk id="27" creationId="{00000000-0000-0000-0000-000000000000}"/>
          </ac:spMkLst>
        </pc:spChg>
        <pc:spChg chg="mod">
          <ac:chgData name="Robin De Mol" userId="2c82b0b9-abb7-4507-8675-77a0bb8e1f2c" providerId="ADAL" clId="{161A4404-FE41-2E47-B245-954B5CCEC577}" dt="2019-08-29T11:45:26.382" v="28"/>
          <ac:spMkLst>
            <pc:docMk/>
            <pc:sldMk cId="4236438875" sldId="300"/>
            <ac:spMk id="30" creationId="{00000000-0000-0000-0000-000000000000}"/>
          </ac:spMkLst>
        </pc:spChg>
        <pc:spChg chg="mod">
          <ac:chgData name="Robin De Mol" userId="2c82b0b9-abb7-4507-8675-77a0bb8e1f2c" providerId="ADAL" clId="{161A4404-FE41-2E47-B245-954B5CCEC577}" dt="2019-08-29T11:45:26.382" v="28"/>
          <ac:spMkLst>
            <pc:docMk/>
            <pc:sldMk cId="4236438875" sldId="300"/>
            <ac:spMk id="31" creationId="{00000000-0000-0000-0000-000000000000}"/>
          </ac:spMkLst>
        </pc:spChg>
        <pc:spChg chg="mod">
          <ac:chgData name="Robin De Mol" userId="2c82b0b9-abb7-4507-8675-77a0bb8e1f2c" providerId="ADAL" clId="{161A4404-FE41-2E47-B245-954B5CCEC577}" dt="2019-08-29T11:45:26.382" v="28"/>
          <ac:spMkLst>
            <pc:docMk/>
            <pc:sldMk cId="4236438875" sldId="300"/>
            <ac:spMk id="34" creationId="{00000000-0000-0000-0000-000000000000}"/>
          </ac:spMkLst>
        </pc:spChg>
        <pc:spChg chg="mod">
          <ac:chgData name="Robin De Mol" userId="2c82b0b9-abb7-4507-8675-77a0bb8e1f2c" providerId="ADAL" clId="{161A4404-FE41-2E47-B245-954B5CCEC577}" dt="2019-08-29T11:45:26.382" v="28"/>
          <ac:spMkLst>
            <pc:docMk/>
            <pc:sldMk cId="4236438875" sldId="300"/>
            <ac:spMk id="51" creationId="{00000000-0000-0000-0000-000000000000}"/>
          </ac:spMkLst>
        </pc:spChg>
        <pc:spChg chg="mod">
          <ac:chgData name="Robin De Mol" userId="2c82b0b9-abb7-4507-8675-77a0bb8e1f2c" providerId="ADAL" clId="{161A4404-FE41-2E47-B245-954B5CCEC577}" dt="2019-08-29T11:45:26.382" v="28"/>
          <ac:spMkLst>
            <pc:docMk/>
            <pc:sldMk cId="4236438875" sldId="300"/>
            <ac:spMk id="54" creationId="{00000000-0000-0000-0000-000000000000}"/>
          </ac:spMkLst>
        </pc:spChg>
        <pc:spChg chg="mod">
          <ac:chgData name="Robin De Mol" userId="2c82b0b9-abb7-4507-8675-77a0bb8e1f2c" providerId="ADAL" clId="{161A4404-FE41-2E47-B245-954B5CCEC577}" dt="2019-08-29T11:45:26.382" v="28"/>
          <ac:spMkLst>
            <pc:docMk/>
            <pc:sldMk cId="4236438875" sldId="300"/>
            <ac:spMk id="55" creationId="{00000000-0000-0000-0000-000000000000}"/>
          </ac:spMkLst>
        </pc:spChg>
        <pc:spChg chg="mod">
          <ac:chgData name="Robin De Mol" userId="2c82b0b9-abb7-4507-8675-77a0bb8e1f2c" providerId="ADAL" clId="{161A4404-FE41-2E47-B245-954B5CCEC577}" dt="2019-08-29T11:45:26.382" v="28"/>
          <ac:spMkLst>
            <pc:docMk/>
            <pc:sldMk cId="4236438875" sldId="300"/>
            <ac:spMk id="57" creationId="{00000000-0000-0000-0000-000000000000}"/>
          </ac:spMkLst>
        </pc:spChg>
        <pc:spChg chg="mod">
          <ac:chgData name="Robin De Mol" userId="2c82b0b9-abb7-4507-8675-77a0bb8e1f2c" providerId="ADAL" clId="{161A4404-FE41-2E47-B245-954B5CCEC577}" dt="2019-08-29T11:45:26.382" v="28"/>
          <ac:spMkLst>
            <pc:docMk/>
            <pc:sldMk cId="4236438875" sldId="300"/>
            <ac:spMk id="82" creationId="{00000000-0000-0000-0000-000000000000}"/>
          </ac:spMkLst>
        </pc:spChg>
        <pc:spChg chg="mod">
          <ac:chgData name="Robin De Mol" userId="2c82b0b9-abb7-4507-8675-77a0bb8e1f2c" providerId="ADAL" clId="{161A4404-FE41-2E47-B245-954B5CCEC577}" dt="2019-08-29T11:45:26.382" v="28"/>
          <ac:spMkLst>
            <pc:docMk/>
            <pc:sldMk cId="4236438875" sldId="300"/>
            <ac:spMk id="83" creationId="{00000000-0000-0000-0000-000000000000}"/>
          </ac:spMkLst>
        </pc:spChg>
        <pc:spChg chg="mod">
          <ac:chgData name="Robin De Mol" userId="2c82b0b9-abb7-4507-8675-77a0bb8e1f2c" providerId="ADAL" clId="{161A4404-FE41-2E47-B245-954B5CCEC577}" dt="2019-08-29T11:45:26.382" v="28"/>
          <ac:spMkLst>
            <pc:docMk/>
            <pc:sldMk cId="4236438875" sldId="300"/>
            <ac:spMk id="84" creationId="{00000000-0000-0000-0000-000000000000}"/>
          </ac:spMkLst>
        </pc:spChg>
        <pc:spChg chg="mod">
          <ac:chgData name="Robin De Mol" userId="2c82b0b9-abb7-4507-8675-77a0bb8e1f2c" providerId="ADAL" clId="{161A4404-FE41-2E47-B245-954B5CCEC577}" dt="2019-08-29T11:45:26.382" v="28"/>
          <ac:spMkLst>
            <pc:docMk/>
            <pc:sldMk cId="4236438875" sldId="300"/>
            <ac:spMk id="99"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0"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05" creationId="{00000000-0000-0000-0000-000000000000}"/>
          </ac:spMkLst>
        </pc:spChg>
        <pc:spChg chg="mod">
          <ac:chgData name="Robin De Mol" userId="2c82b0b9-abb7-4507-8675-77a0bb8e1f2c" providerId="ADAL" clId="{161A4404-FE41-2E47-B245-954B5CCEC577}" dt="2019-08-29T11:45:26.382" v="28"/>
          <ac:spMkLst>
            <pc:docMk/>
            <pc:sldMk cId="4236438875" sldId="300"/>
            <ac:spMk id="11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21" creationId="{00000000-0000-0000-0000-000000000000}"/>
          </ac:spMkLst>
        </pc:spChg>
        <pc:spChg chg="mod">
          <ac:chgData name="Robin De Mol" userId="2c82b0b9-abb7-4507-8675-77a0bb8e1f2c" providerId="ADAL" clId="{161A4404-FE41-2E47-B245-954B5CCEC577}" dt="2019-08-29T11:45:26.382" v="28"/>
          <ac:spMkLst>
            <pc:docMk/>
            <pc:sldMk cId="4236438875" sldId="300"/>
            <ac:spMk id="126" creationId="{00000000-0000-0000-0000-000000000000}"/>
          </ac:spMkLst>
        </pc:spChg>
        <pc:spChg chg="mod">
          <ac:chgData name="Robin De Mol" userId="2c82b0b9-abb7-4507-8675-77a0bb8e1f2c" providerId="ADAL" clId="{161A4404-FE41-2E47-B245-954B5CCEC577}" dt="2019-08-29T11:45:26.382" v="28"/>
          <ac:spMkLst>
            <pc:docMk/>
            <pc:sldMk cId="4236438875" sldId="300"/>
            <ac:spMk id="131" creationId="{00000000-0000-0000-0000-000000000000}"/>
          </ac:spMkLst>
        </pc:spChg>
        <pc:cxnChg chg="mod">
          <ac:chgData name="Robin De Mol" userId="2c82b0b9-abb7-4507-8675-77a0bb8e1f2c" providerId="ADAL" clId="{161A4404-FE41-2E47-B245-954B5CCEC577}" dt="2019-08-29T11:45:26.382" v="28"/>
          <ac:cxnSpMkLst>
            <pc:docMk/>
            <pc:sldMk cId="4236438875" sldId="300"/>
            <ac:cxnSpMk id="1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7"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0"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29"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5"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38"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41"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5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5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5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60"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85"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88"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93"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9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0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06"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1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22" creationId="{00000000-0000-0000-0000-000000000000}"/>
          </ac:cxnSpMkLst>
        </pc:cxnChg>
        <pc:cxnChg chg="mod">
          <ac:chgData name="Robin De Mol" userId="2c82b0b9-abb7-4507-8675-77a0bb8e1f2c" providerId="ADAL" clId="{161A4404-FE41-2E47-B245-954B5CCEC577}" dt="2019-08-29T11:45:26.382" v="28"/>
          <ac:cxnSpMkLst>
            <pc:docMk/>
            <pc:sldMk cId="4236438875" sldId="300"/>
            <ac:cxnSpMk id="128" creationId="{00000000-0000-0000-0000-000000000000}"/>
          </ac:cxnSpMkLst>
        </pc:cxnChg>
      </pc:sldChg>
      <pc:sldChg chg="addSp modSp">
        <pc:chgData name="Robin De Mol" userId="2c82b0b9-abb7-4507-8675-77a0bb8e1f2c" providerId="ADAL" clId="{161A4404-FE41-2E47-B245-954B5CCEC577}" dt="2019-08-29T11:48:29.961" v="76"/>
        <pc:sldMkLst>
          <pc:docMk/>
          <pc:sldMk cId="2495414364" sldId="302"/>
        </pc:sldMkLst>
        <pc:spChg chg="mod">
          <ac:chgData name="Robin De Mol" userId="2c82b0b9-abb7-4507-8675-77a0bb8e1f2c" providerId="ADAL" clId="{161A4404-FE41-2E47-B245-954B5CCEC577}" dt="2019-08-29T11:45:26.382" v="28"/>
          <ac:spMkLst>
            <pc:docMk/>
            <pc:sldMk cId="2495414364" sldId="302"/>
            <ac:spMk id="3" creationId="{00000000-0000-0000-0000-000000000000}"/>
          </ac:spMkLst>
        </pc:spChg>
        <pc:spChg chg="add mod">
          <ac:chgData name="Robin De Mol" userId="2c82b0b9-abb7-4507-8675-77a0bb8e1f2c" providerId="ADAL" clId="{161A4404-FE41-2E47-B245-954B5CCEC577}" dt="2019-08-29T11:48:29.961" v="76"/>
          <ac:spMkLst>
            <pc:docMk/>
            <pc:sldMk cId="2495414364" sldId="302"/>
            <ac:spMk id="4" creationId="{F35898A0-7771-BC44-8842-3A746E670BAB}"/>
          </ac:spMkLst>
        </pc:spChg>
        <pc:spChg chg="mod">
          <ac:chgData name="Robin De Mol" userId="2c82b0b9-abb7-4507-8675-77a0bb8e1f2c" providerId="ADAL" clId="{161A4404-FE41-2E47-B245-954B5CCEC577}" dt="2019-08-29T11:45:26.382" v="28"/>
          <ac:spMkLst>
            <pc:docMk/>
            <pc:sldMk cId="2495414364" sldId="302"/>
            <ac:spMk id="5" creationId="{00000000-0000-0000-0000-000000000000}"/>
          </ac:spMkLst>
        </pc:spChg>
        <pc:spChg chg="mod">
          <ac:chgData name="Robin De Mol" userId="2c82b0b9-abb7-4507-8675-77a0bb8e1f2c" providerId="ADAL" clId="{161A4404-FE41-2E47-B245-954B5CCEC577}" dt="2019-08-29T11:45:26.382" v="28"/>
          <ac:spMkLst>
            <pc:docMk/>
            <pc:sldMk cId="2495414364" sldId="302"/>
            <ac:spMk id="7" creationId="{00000000-0000-0000-0000-000000000000}"/>
          </ac:spMkLst>
        </pc:spChg>
        <pc:spChg chg="mod">
          <ac:chgData name="Robin De Mol" userId="2c82b0b9-abb7-4507-8675-77a0bb8e1f2c" providerId="ADAL" clId="{161A4404-FE41-2E47-B245-954B5CCEC577}" dt="2019-08-29T11:45:26.382" v="28"/>
          <ac:spMkLst>
            <pc:docMk/>
            <pc:sldMk cId="2495414364" sldId="302"/>
            <ac:spMk id="8" creationId="{00000000-0000-0000-0000-000000000000}"/>
          </ac:spMkLst>
        </pc:spChg>
        <pc:spChg chg="mod">
          <ac:chgData name="Robin De Mol" userId="2c82b0b9-abb7-4507-8675-77a0bb8e1f2c" providerId="ADAL" clId="{161A4404-FE41-2E47-B245-954B5CCEC577}" dt="2019-08-29T11:45:26.382" v="28"/>
          <ac:spMkLst>
            <pc:docMk/>
            <pc:sldMk cId="2495414364" sldId="302"/>
            <ac:spMk id="9" creationId="{00000000-0000-0000-0000-000000000000}"/>
          </ac:spMkLst>
        </pc:spChg>
        <pc:spChg chg="mod">
          <ac:chgData name="Robin De Mol" userId="2c82b0b9-abb7-4507-8675-77a0bb8e1f2c" providerId="ADAL" clId="{161A4404-FE41-2E47-B245-954B5CCEC577}" dt="2019-08-29T11:45:26.382" v="28"/>
          <ac:spMkLst>
            <pc:docMk/>
            <pc:sldMk cId="2495414364" sldId="302"/>
            <ac:spMk id="10" creationId="{00000000-0000-0000-0000-000000000000}"/>
          </ac:spMkLst>
        </pc:spChg>
        <pc:spChg chg="mod">
          <ac:chgData name="Robin De Mol" userId="2c82b0b9-abb7-4507-8675-77a0bb8e1f2c" providerId="ADAL" clId="{161A4404-FE41-2E47-B245-954B5CCEC577}" dt="2019-08-29T11:45:26.382" v="28"/>
          <ac:spMkLst>
            <pc:docMk/>
            <pc:sldMk cId="2495414364" sldId="302"/>
            <ac:spMk id="11" creationId="{00000000-0000-0000-0000-000000000000}"/>
          </ac:spMkLst>
        </pc:spChg>
        <pc:spChg chg="mod">
          <ac:chgData name="Robin De Mol" userId="2c82b0b9-abb7-4507-8675-77a0bb8e1f2c" providerId="ADAL" clId="{161A4404-FE41-2E47-B245-954B5CCEC577}" dt="2019-08-29T11:45:26.382" v="28"/>
          <ac:spMkLst>
            <pc:docMk/>
            <pc:sldMk cId="2495414364" sldId="302"/>
            <ac:spMk id="12" creationId="{00000000-0000-0000-0000-000000000000}"/>
          </ac:spMkLst>
        </pc:spChg>
        <pc:spChg chg="mod">
          <ac:chgData name="Robin De Mol" userId="2c82b0b9-abb7-4507-8675-77a0bb8e1f2c" providerId="ADAL" clId="{161A4404-FE41-2E47-B245-954B5CCEC577}" dt="2019-08-29T11:45:26.382" v="28"/>
          <ac:spMkLst>
            <pc:docMk/>
            <pc:sldMk cId="2495414364" sldId="302"/>
            <ac:spMk id="13" creationId="{00000000-0000-0000-0000-000000000000}"/>
          </ac:spMkLst>
        </pc:spChg>
        <pc:spChg chg="mod">
          <ac:chgData name="Robin De Mol" userId="2c82b0b9-abb7-4507-8675-77a0bb8e1f2c" providerId="ADAL" clId="{161A4404-FE41-2E47-B245-954B5CCEC577}" dt="2019-08-29T11:45:26.382" v="28"/>
          <ac:spMkLst>
            <pc:docMk/>
            <pc:sldMk cId="2495414364" sldId="302"/>
            <ac:spMk id="14" creationId="{00000000-0000-0000-0000-000000000000}"/>
          </ac:spMkLst>
        </pc:spChg>
        <pc:spChg chg="mod">
          <ac:chgData name="Robin De Mol" userId="2c82b0b9-abb7-4507-8675-77a0bb8e1f2c" providerId="ADAL" clId="{161A4404-FE41-2E47-B245-954B5CCEC577}" dt="2019-08-29T11:45:26.382" v="28"/>
          <ac:spMkLst>
            <pc:docMk/>
            <pc:sldMk cId="2495414364" sldId="302"/>
            <ac:spMk id="27" creationId="{00000000-0000-0000-0000-000000000000}"/>
          </ac:spMkLst>
        </pc:spChg>
        <pc:spChg chg="mod">
          <ac:chgData name="Robin De Mol" userId="2c82b0b9-abb7-4507-8675-77a0bb8e1f2c" providerId="ADAL" clId="{161A4404-FE41-2E47-B245-954B5CCEC577}" dt="2019-08-29T11:45:26.382" v="28"/>
          <ac:spMkLst>
            <pc:docMk/>
            <pc:sldMk cId="2495414364" sldId="302"/>
            <ac:spMk id="30" creationId="{00000000-0000-0000-0000-000000000000}"/>
          </ac:spMkLst>
        </pc:spChg>
        <pc:spChg chg="mod">
          <ac:chgData name="Robin De Mol" userId="2c82b0b9-abb7-4507-8675-77a0bb8e1f2c" providerId="ADAL" clId="{161A4404-FE41-2E47-B245-954B5CCEC577}" dt="2019-08-29T11:45:26.382" v="28"/>
          <ac:spMkLst>
            <pc:docMk/>
            <pc:sldMk cId="2495414364" sldId="302"/>
            <ac:spMk id="31" creationId="{00000000-0000-0000-0000-000000000000}"/>
          </ac:spMkLst>
        </pc:spChg>
        <pc:spChg chg="mod">
          <ac:chgData name="Robin De Mol" userId="2c82b0b9-abb7-4507-8675-77a0bb8e1f2c" providerId="ADAL" clId="{161A4404-FE41-2E47-B245-954B5CCEC577}" dt="2019-08-29T11:45:26.382" v="28"/>
          <ac:spMkLst>
            <pc:docMk/>
            <pc:sldMk cId="2495414364" sldId="302"/>
            <ac:spMk id="34" creationId="{00000000-0000-0000-0000-000000000000}"/>
          </ac:spMkLst>
        </pc:spChg>
        <pc:spChg chg="mod">
          <ac:chgData name="Robin De Mol" userId="2c82b0b9-abb7-4507-8675-77a0bb8e1f2c" providerId="ADAL" clId="{161A4404-FE41-2E47-B245-954B5CCEC577}" dt="2019-08-29T11:45:26.382" v="28"/>
          <ac:spMkLst>
            <pc:docMk/>
            <pc:sldMk cId="2495414364" sldId="302"/>
            <ac:spMk id="51" creationId="{00000000-0000-0000-0000-000000000000}"/>
          </ac:spMkLst>
        </pc:spChg>
        <pc:spChg chg="mod">
          <ac:chgData name="Robin De Mol" userId="2c82b0b9-abb7-4507-8675-77a0bb8e1f2c" providerId="ADAL" clId="{161A4404-FE41-2E47-B245-954B5CCEC577}" dt="2019-08-29T11:45:26.382" v="28"/>
          <ac:spMkLst>
            <pc:docMk/>
            <pc:sldMk cId="2495414364" sldId="302"/>
            <ac:spMk id="54" creationId="{00000000-0000-0000-0000-000000000000}"/>
          </ac:spMkLst>
        </pc:spChg>
        <pc:spChg chg="mod">
          <ac:chgData name="Robin De Mol" userId="2c82b0b9-abb7-4507-8675-77a0bb8e1f2c" providerId="ADAL" clId="{161A4404-FE41-2E47-B245-954B5CCEC577}" dt="2019-08-29T11:45:26.382" v="28"/>
          <ac:spMkLst>
            <pc:docMk/>
            <pc:sldMk cId="2495414364" sldId="302"/>
            <ac:spMk id="55" creationId="{00000000-0000-0000-0000-000000000000}"/>
          </ac:spMkLst>
        </pc:spChg>
        <pc:spChg chg="mod">
          <ac:chgData name="Robin De Mol" userId="2c82b0b9-abb7-4507-8675-77a0bb8e1f2c" providerId="ADAL" clId="{161A4404-FE41-2E47-B245-954B5CCEC577}" dt="2019-08-29T11:45:26.382" v="28"/>
          <ac:spMkLst>
            <pc:docMk/>
            <pc:sldMk cId="2495414364" sldId="302"/>
            <ac:spMk id="57" creationId="{00000000-0000-0000-0000-000000000000}"/>
          </ac:spMkLst>
        </pc:spChg>
        <pc:spChg chg="mod">
          <ac:chgData name="Robin De Mol" userId="2c82b0b9-abb7-4507-8675-77a0bb8e1f2c" providerId="ADAL" clId="{161A4404-FE41-2E47-B245-954B5CCEC577}" dt="2019-08-29T11:45:26.382" v="28"/>
          <ac:spMkLst>
            <pc:docMk/>
            <pc:sldMk cId="2495414364" sldId="302"/>
            <ac:spMk id="58" creationId="{00000000-0000-0000-0000-000000000000}"/>
          </ac:spMkLst>
        </pc:spChg>
        <pc:spChg chg="mod">
          <ac:chgData name="Robin De Mol" userId="2c82b0b9-abb7-4507-8675-77a0bb8e1f2c" providerId="ADAL" clId="{161A4404-FE41-2E47-B245-954B5CCEC577}" dt="2019-08-29T11:45:26.382" v="28"/>
          <ac:spMkLst>
            <pc:docMk/>
            <pc:sldMk cId="2495414364" sldId="302"/>
            <ac:spMk id="59" creationId="{00000000-0000-0000-0000-000000000000}"/>
          </ac:spMkLst>
        </pc:spChg>
        <pc:spChg chg="mod">
          <ac:chgData name="Robin De Mol" userId="2c82b0b9-abb7-4507-8675-77a0bb8e1f2c" providerId="ADAL" clId="{161A4404-FE41-2E47-B245-954B5CCEC577}" dt="2019-08-29T11:45:26.382" v="28"/>
          <ac:spMkLst>
            <pc:docMk/>
            <pc:sldMk cId="2495414364" sldId="302"/>
            <ac:spMk id="61" creationId="{00000000-0000-0000-0000-000000000000}"/>
          </ac:spMkLst>
        </pc:spChg>
        <pc:spChg chg="mod">
          <ac:chgData name="Robin De Mol" userId="2c82b0b9-abb7-4507-8675-77a0bb8e1f2c" providerId="ADAL" clId="{161A4404-FE41-2E47-B245-954B5CCEC577}" dt="2019-08-29T11:45:26.382" v="28"/>
          <ac:spMkLst>
            <pc:docMk/>
            <pc:sldMk cId="2495414364" sldId="302"/>
            <ac:spMk id="63" creationId="{00000000-0000-0000-0000-000000000000}"/>
          </ac:spMkLst>
        </pc:spChg>
        <pc:spChg chg="mod">
          <ac:chgData name="Robin De Mol" userId="2c82b0b9-abb7-4507-8675-77a0bb8e1f2c" providerId="ADAL" clId="{161A4404-FE41-2E47-B245-954B5CCEC577}" dt="2019-08-29T11:45:26.382" v="28"/>
          <ac:spMkLst>
            <pc:docMk/>
            <pc:sldMk cId="2495414364" sldId="302"/>
            <ac:spMk id="66" creationId="{00000000-0000-0000-0000-000000000000}"/>
          </ac:spMkLst>
        </pc:spChg>
        <pc:spChg chg="mod">
          <ac:chgData name="Robin De Mol" userId="2c82b0b9-abb7-4507-8675-77a0bb8e1f2c" providerId="ADAL" clId="{161A4404-FE41-2E47-B245-954B5CCEC577}" dt="2019-08-29T11:45:26.382" v="28"/>
          <ac:spMkLst>
            <pc:docMk/>
            <pc:sldMk cId="2495414364" sldId="302"/>
            <ac:spMk id="82" creationId="{00000000-0000-0000-0000-000000000000}"/>
          </ac:spMkLst>
        </pc:spChg>
        <pc:spChg chg="mod">
          <ac:chgData name="Robin De Mol" userId="2c82b0b9-abb7-4507-8675-77a0bb8e1f2c" providerId="ADAL" clId="{161A4404-FE41-2E47-B245-954B5CCEC577}" dt="2019-08-29T11:45:26.382" v="28"/>
          <ac:spMkLst>
            <pc:docMk/>
            <pc:sldMk cId="2495414364" sldId="302"/>
            <ac:spMk id="83" creationId="{00000000-0000-0000-0000-000000000000}"/>
          </ac:spMkLst>
        </pc:spChg>
        <pc:spChg chg="mod">
          <ac:chgData name="Robin De Mol" userId="2c82b0b9-abb7-4507-8675-77a0bb8e1f2c" providerId="ADAL" clId="{161A4404-FE41-2E47-B245-954B5CCEC577}" dt="2019-08-29T11:45:26.382" v="28"/>
          <ac:spMkLst>
            <pc:docMk/>
            <pc:sldMk cId="2495414364" sldId="302"/>
            <ac:spMk id="84" creationId="{00000000-0000-0000-0000-000000000000}"/>
          </ac:spMkLst>
        </pc:spChg>
        <pc:spChg chg="mod">
          <ac:chgData name="Robin De Mol" userId="2c82b0b9-abb7-4507-8675-77a0bb8e1f2c" providerId="ADAL" clId="{161A4404-FE41-2E47-B245-954B5CCEC577}" dt="2019-08-29T11:45:26.382" v="28"/>
          <ac:spMkLst>
            <pc:docMk/>
            <pc:sldMk cId="2495414364" sldId="302"/>
            <ac:spMk id="99" creationId="{00000000-0000-0000-0000-000000000000}"/>
          </ac:spMkLst>
        </pc:spChg>
        <pc:spChg chg="mod">
          <ac:chgData name="Robin De Mol" userId="2c82b0b9-abb7-4507-8675-77a0bb8e1f2c" providerId="ADAL" clId="{161A4404-FE41-2E47-B245-954B5CCEC577}" dt="2019-08-29T11:45:26.382" v="28"/>
          <ac:spMkLst>
            <pc:docMk/>
            <pc:sldMk cId="2495414364" sldId="302"/>
            <ac:spMk id="100" creationId="{00000000-0000-0000-0000-000000000000}"/>
          </ac:spMkLst>
        </pc:spChg>
        <pc:spChg chg="mod">
          <ac:chgData name="Robin De Mol" userId="2c82b0b9-abb7-4507-8675-77a0bb8e1f2c" providerId="ADAL" clId="{161A4404-FE41-2E47-B245-954B5CCEC577}" dt="2019-08-29T11:45:26.382" v="28"/>
          <ac:spMkLst>
            <pc:docMk/>
            <pc:sldMk cId="2495414364" sldId="302"/>
            <ac:spMk id="105" creationId="{00000000-0000-0000-0000-000000000000}"/>
          </ac:spMkLst>
        </pc:spChg>
        <pc:spChg chg="mod">
          <ac:chgData name="Robin De Mol" userId="2c82b0b9-abb7-4507-8675-77a0bb8e1f2c" providerId="ADAL" clId="{161A4404-FE41-2E47-B245-954B5CCEC577}" dt="2019-08-29T11:45:26.382" v="28"/>
          <ac:spMkLst>
            <pc:docMk/>
            <pc:sldMk cId="2495414364" sldId="302"/>
            <ac:spMk id="111" creationId="{00000000-0000-0000-0000-000000000000}"/>
          </ac:spMkLst>
        </pc:spChg>
        <pc:cxnChg chg="mod">
          <ac:chgData name="Robin De Mol" userId="2c82b0b9-abb7-4507-8675-77a0bb8e1f2c" providerId="ADAL" clId="{161A4404-FE41-2E47-B245-954B5CCEC577}" dt="2019-08-29T11:45:26.382" v="28"/>
          <ac:cxnSpMkLst>
            <pc:docMk/>
            <pc:sldMk cId="2495414364" sldId="302"/>
            <ac:cxnSpMk id="1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17"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0"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29"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2"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5"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38"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41"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52"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5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5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0"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2"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4"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65"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85"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88"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93"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9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106" creationId="{00000000-0000-0000-0000-000000000000}"/>
          </ac:cxnSpMkLst>
        </pc:cxnChg>
        <pc:cxnChg chg="mod">
          <ac:chgData name="Robin De Mol" userId="2c82b0b9-abb7-4507-8675-77a0bb8e1f2c" providerId="ADAL" clId="{161A4404-FE41-2E47-B245-954B5CCEC577}" dt="2019-08-29T11:45:26.382" v="28"/>
          <ac:cxnSpMkLst>
            <pc:docMk/>
            <pc:sldMk cId="2495414364" sldId="302"/>
            <ac:cxnSpMk id="112" creationId="{00000000-0000-0000-0000-000000000000}"/>
          </ac:cxnSpMkLst>
        </pc:cxnChg>
      </pc:sldChg>
      <pc:sldChg chg="addSp modSp">
        <pc:chgData name="Robin De Mol" userId="2c82b0b9-abb7-4507-8675-77a0bb8e1f2c" providerId="ADAL" clId="{161A4404-FE41-2E47-B245-954B5CCEC577}" dt="2019-08-29T11:48:29.961" v="76"/>
        <pc:sldMkLst>
          <pc:docMk/>
          <pc:sldMk cId="305164272" sldId="303"/>
        </pc:sldMkLst>
        <pc:spChg chg="mod">
          <ac:chgData name="Robin De Mol" userId="2c82b0b9-abb7-4507-8675-77a0bb8e1f2c" providerId="ADAL" clId="{161A4404-FE41-2E47-B245-954B5CCEC577}" dt="2019-08-29T11:45:26.382" v="28"/>
          <ac:spMkLst>
            <pc:docMk/>
            <pc:sldMk cId="305164272" sldId="303"/>
            <ac:spMk id="3" creationId="{00000000-0000-0000-0000-000000000000}"/>
          </ac:spMkLst>
        </pc:spChg>
        <pc:spChg chg="add mod">
          <ac:chgData name="Robin De Mol" userId="2c82b0b9-abb7-4507-8675-77a0bb8e1f2c" providerId="ADAL" clId="{161A4404-FE41-2E47-B245-954B5CCEC577}" dt="2019-08-29T11:48:29.961" v="76"/>
          <ac:spMkLst>
            <pc:docMk/>
            <pc:sldMk cId="305164272" sldId="303"/>
            <ac:spMk id="4" creationId="{624A465C-B6D9-2E4B-939C-E9F8C49A9DBA}"/>
          </ac:spMkLst>
        </pc:spChg>
        <pc:spChg chg="mod">
          <ac:chgData name="Robin De Mol" userId="2c82b0b9-abb7-4507-8675-77a0bb8e1f2c" providerId="ADAL" clId="{161A4404-FE41-2E47-B245-954B5CCEC577}" dt="2019-08-29T11:45:26.382" v="28"/>
          <ac:spMkLst>
            <pc:docMk/>
            <pc:sldMk cId="305164272" sldId="303"/>
            <ac:spMk id="5" creationId="{00000000-0000-0000-0000-000000000000}"/>
          </ac:spMkLst>
        </pc:spChg>
        <pc:spChg chg="mod">
          <ac:chgData name="Robin De Mol" userId="2c82b0b9-abb7-4507-8675-77a0bb8e1f2c" providerId="ADAL" clId="{161A4404-FE41-2E47-B245-954B5CCEC577}" dt="2019-08-29T11:45:26.382" v="28"/>
          <ac:spMkLst>
            <pc:docMk/>
            <pc:sldMk cId="305164272" sldId="303"/>
            <ac:spMk id="7" creationId="{00000000-0000-0000-0000-000000000000}"/>
          </ac:spMkLst>
        </pc:spChg>
        <pc:spChg chg="mod">
          <ac:chgData name="Robin De Mol" userId="2c82b0b9-abb7-4507-8675-77a0bb8e1f2c" providerId="ADAL" clId="{161A4404-FE41-2E47-B245-954B5CCEC577}" dt="2019-08-29T11:45:26.382" v="28"/>
          <ac:spMkLst>
            <pc:docMk/>
            <pc:sldMk cId="305164272" sldId="303"/>
            <ac:spMk id="8" creationId="{00000000-0000-0000-0000-000000000000}"/>
          </ac:spMkLst>
        </pc:spChg>
        <pc:spChg chg="mod">
          <ac:chgData name="Robin De Mol" userId="2c82b0b9-abb7-4507-8675-77a0bb8e1f2c" providerId="ADAL" clId="{161A4404-FE41-2E47-B245-954B5CCEC577}" dt="2019-08-29T11:45:26.382" v="28"/>
          <ac:spMkLst>
            <pc:docMk/>
            <pc:sldMk cId="305164272" sldId="303"/>
            <ac:spMk id="9" creationId="{00000000-0000-0000-0000-000000000000}"/>
          </ac:spMkLst>
        </pc:spChg>
        <pc:spChg chg="mod">
          <ac:chgData name="Robin De Mol" userId="2c82b0b9-abb7-4507-8675-77a0bb8e1f2c" providerId="ADAL" clId="{161A4404-FE41-2E47-B245-954B5CCEC577}" dt="2019-08-29T11:45:26.382" v="28"/>
          <ac:spMkLst>
            <pc:docMk/>
            <pc:sldMk cId="305164272" sldId="303"/>
            <ac:spMk id="10" creationId="{00000000-0000-0000-0000-000000000000}"/>
          </ac:spMkLst>
        </pc:spChg>
        <pc:spChg chg="mod">
          <ac:chgData name="Robin De Mol" userId="2c82b0b9-abb7-4507-8675-77a0bb8e1f2c" providerId="ADAL" clId="{161A4404-FE41-2E47-B245-954B5CCEC577}" dt="2019-08-29T11:45:26.382" v="28"/>
          <ac:spMkLst>
            <pc:docMk/>
            <pc:sldMk cId="305164272" sldId="303"/>
            <ac:spMk id="11" creationId="{00000000-0000-0000-0000-000000000000}"/>
          </ac:spMkLst>
        </pc:spChg>
        <pc:spChg chg="mod">
          <ac:chgData name="Robin De Mol" userId="2c82b0b9-abb7-4507-8675-77a0bb8e1f2c" providerId="ADAL" clId="{161A4404-FE41-2E47-B245-954B5CCEC577}" dt="2019-08-29T11:45:26.382" v="28"/>
          <ac:spMkLst>
            <pc:docMk/>
            <pc:sldMk cId="305164272" sldId="303"/>
            <ac:spMk id="12" creationId="{00000000-0000-0000-0000-000000000000}"/>
          </ac:spMkLst>
        </pc:spChg>
        <pc:spChg chg="mod">
          <ac:chgData name="Robin De Mol" userId="2c82b0b9-abb7-4507-8675-77a0bb8e1f2c" providerId="ADAL" clId="{161A4404-FE41-2E47-B245-954B5CCEC577}" dt="2019-08-29T11:45:26.382" v="28"/>
          <ac:spMkLst>
            <pc:docMk/>
            <pc:sldMk cId="305164272" sldId="303"/>
            <ac:spMk id="13" creationId="{00000000-0000-0000-0000-000000000000}"/>
          </ac:spMkLst>
        </pc:spChg>
        <pc:spChg chg="mod">
          <ac:chgData name="Robin De Mol" userId="2c82b0b9-abb7-4507-8675-77a0bb8e1f2c" providerId="ADAL" clId="{161A4404-FE41-2E47-B245-954B5CCEC577}" dt="2019-08-29T11:45:26.382" v="28"/>
          <ac:spMkLst>
            <pc:docMk/>
            <pc:sldMk cId="305164272" sldId="303"/>
            <ac:spMk id="14" creationId="{00000000-0000-0000-0000-000000000000}"/>
          </ac:spMkLst>
        </pc:spChg>
        <pc:spChg chg="mod">
          <ac:chgData name="Robin De Mol" userId="2c82b0b9-abb7-4507-8675-77a0bb8e1f2c" providerId="ADAL" clId="{161A4404-FE41-2E47-B245-954B5CCEC577}" dt="2019-08-29T11:45:26.382" v="28"/>
          <ac:spMkLst>
            <pc:docMk/>
            <pc:sldMk cId="305164272" sldId="303"/>
            <ac:spMk id="27" creationId="{00000000-0000-0000-0000-000000000000}"/>
          </ac:spMkLst>
        </pc:spChg>
        <pc:spChg chg="mod">
          <ac:chgData name="Robin De Mol" userId="2c82b0b9-abb7-4507-8675-77a0bb8e1f2c" providerId="ADAL" clId="{161A4404-FE41-2E47-B245-954B5CCEC577}" dt="2019-08-29T11:45:26.382" v="28"/>
          <ac:spMkLst>
            <pc:docMk/>
            <pc:sldMk cId="305164272" sldId="303"/>
            <ac:spMk id="30" creationId="{00000000-0000-0000-0000-000000000000}"/>
          </ac:spMkLst>
        </pc:spChg>
        <pc:spChg chg="mod">
          <ac:chgData name="Robin De Mol" userId="2c82b0b9-abb7-4507-8675-77a0bb8e1f2c" providerId="ADAL" clId="{161A4404-FE41-2E47-B245-954B5CCEC577}" dt="2019-08-29T11:45:26.382" v="28"/>
          <ac:spMkLst>
            <pc:docMk/>
            <pc:sldMk cId="305164272" sldId="303"/>
            <ac:spMk id="31" creationId="{00000000-0000-0000-0000-000000000000}"/>
          </ac:spMkLst>
        </pc:spChg>
        <pc:spChg chg="mod">
          <ac:chgData name="Robin De Mol" userId="2c82b0b9-abb7-4507-8675-77a0bb8e1f2c" providerId="ADAL" clId="{161A4404-FE41-2E47-B245-954B5CCEC577}" dt="2019-08-29T11:45:26.382" v="28"/>
          <ac:spMkLst>
            <pc:docMk/>
            <pc:sldMk cId="305164272" sldId="303"/>
            <ac:spMk id="34" creationId="{00000000-0000-0000-0000-000000000000}"/>
          </ac:spMkLst>
        </pc:spChg>
        <pc:spChg chg="mod">
          <ac:chgData name="Robin De Mol" userId="2c82b0b9-abb7-4507-8675-77a0bb8e1f2c" providerId="ADAL" clId="{161A4404-FE41-2E47-B245-954B5CCEC577}" dt="2019-08-29T11:45:26.382" v="28"/>
          <ac:spMkLst>
            <pc:docMk/>
            <pc:sldMk cId="305164272" sldId="303"/>
            <ac:spMk id="51" creationId="{00000000-0000-0000-0000-000000000000}"/>
          </ac:spMkLst>
        </pc:spChg>
        <pc:spChg chg="mod">
          <ac:chgData name="Robin De Mol" userId="2c82b0b9-abb7-4507-8675-77a0bb8e1f2c" providerId="ADAL" clId="{161A4404-FE41-2E47-B245-954B5CCEC577}" dt="2019-08-29T11:45:26.382" v="28"/>
          <ac:spMkLst>
            <pc:docMk/>
            <pc:sldMk cId="305164272" sldId="303"/>
            <ac:spMk id="54" creationId="{00000000-0000-0000-0000-000000000000}"/>
          </ac:spMkLst>
        </pc:spChg>
        <pc:spChg chg="mod">
          <ac:chgData name="Robin De Mol" userId="2c82b0b9-abb7-4507-8675-77a0bb8e1f2c" providerId="ADAL" clId="{161A4404-FE41-2E47-B245-954B5CCEC577}" dt="2019-08-29T11:45:26.382" v="28"/>
          <ac:spMkLst>
            <pc:docMk/>
            <pc:sldMk cId="305164272" sldId="303"/>
            <ac:spMk id="55" creationId="{00000000-0000-0000-0000-000000000000}"/>
          </ac:spMkLst>
        </pc:spChg>
        <pc:spChg chg="mod">
          <ac:chgData name="Robin De Mol" userId="2c82b0b9-abb7-4507-8675-77a0bb8e1f2c" providerId="ADAL" clId="{161A4404-FE41-2E47-B245-954B5CCEC577}" dt="2019-08-29T11:45:26.382" v="28"/>
          <ac:spMkLst>
            <pc:docMk/>
            <pc:sldMk cId="305164272" sldId="303"/>
            <ac:spMk id="57" creationId="{00000000-0000-0000-0000-000000000000}"/>
          </ac:spMkLst>
        </pc:spChg>
        <pc:spChg chg="mod">
          <ac:chgData name="Robin De Mol" userId="2c82b0b9-abb7-4507-8675-77a0bb8e1f2c" providerId="ADAL" clId="{161A4404-FE41-2E47-B245-954B5CCEC577}" dt="2019-08-29T11:45:26.382" v="28"/>
          <ac:spMkLst>
            <pc:docMk/>
            <pc:sldMk cId="305164272" sldId="303"/>
            <ac:spMk id="58" creationId="{00000000-0000-0000-0000-000000000000}"/>
          </ac:spMkLst>
        </pc:spChg>
        <pc:spChg chg="mod">
          <ac:chgData name="Robin De Mol" userId="2c82b0b9-abb7-4507-8675-77a0bb8e1f2c" providerId="ADAL" clId="{161A4404-FE41-2E47-B245-954B5CCEC577}" dt="2019-08-29T11:45:26.382" v="28"/>
          <ac:spMkLst>
            <pc:docMk/>
            <pc:sldMk cId="305164272" sldId="303"/>
            <ac:spMk id="59" creationId="{00000000-0000-0000-0000-000000000000}"/>
          </ac:spMkLst>
        </pc:spChg>
        <pc:spChg chg="mod">
          <ac:chgData name="Robin De Mol" userId="2c82b0b9-abb7-4507-8675-77a0bb8e1f2c" providerId="ADAL" clId="{161A4404-FE41-2E47-B245-954B5CCEC577}" dt="2019-08-29T11:45:26.382" v="28"/>
          <ac:spMkLst>
            <pc:docMk/>
            <pc:sldMk cId="305164272" sldId="303"/>
            <ac:spMk id="61" creationId="{00000000-0000-0000-0000-000000000000}"/>
          </ac:spMkLst>
        </pc:spChg>
        <pc:spChg chg="mod">
          <ac:chgData name="Robin De Mol" userId="2c82b0b9-abb7-4507-8675-77a0bb8e1f2c" providerId="ADAL" clId="{161A4404-FE41-2E47-B245-954B5CCEC577}" dt="2019-08-29T11:45:26.382" v="28"/>
          <ac:spMkLst>
            <pc:docMk/>
            <pc:sldMk cId="305164272" sldId="303"/>
            <ac:spMk id="70" creationId="{00000000-0000-0000-0000-000000000000}"/>
          </ac:spMkLst>
        </pc:spChg>
        <pc:spChg chg="mod">
          <ac:chgData name="Robin De Mol" userId="2c82b0b9-abb7-4507-8675-77a0bb8e1f2c" providerId="ADAL" clId="{161A4404-FE41-2E47-B245-954B5CCEC577}" dt="2019-08-29T11:45:26.382" v="28"/>
          <ac:spMkLst>
            <pc:docMk/>
            <pc:sldMk cId="305164272" sldId="303"/>
            <ac:spMk id="71" creationId="{00000000-0000-0000-0000-000000000000}"/>
          </ac:spMkLst>
        </pc:spChg>
        <pc:spChg chg="mod">
          <ac:chgData name="Robin De Mol" userId="2c82b0b9-abb7-4507-8675-77a0bb8e1f2c" providerId="ADAL" clId="{161A4404-FE41-2E47-B245-954B5CCEC577}" dt="2019-08-29T11:45:26.382" v="28"/>
          <ac:spMkLst>
            <pc:docMk/>
            <pc:sldMk cId="305164272" sldId="303"/>
            <ac:spMk id="78" creationId="{00000000-0000-0000-0000-000000000000}"/>
          </ac:spMkLst>
        </pc:spChg>
        <pc:spChg chg="mod">
          <ac:chgData name="Robin De Mol" userId="2c82b0b9-abb7-4507-8675-77a0bb8e1f2c" providerId="ADAL" clId="{161A4404-FE41-2E47-B245-954B5CCEC577}" dt="2019-08-29T11:45:26.382" v="28"/>
          <ac:spMkLst>
            <pc:docMk/>
            <pc:sldMk cId="305164272" sldId="303"/>
            <ac:spMk id="80" creationId="{00000000-0000-0000-0000-000000000000}"/>
          </ac:spMkLst>
        </pc:spChg>
        <pc:spChg chg="mod">
          <ac:chgData name="Robin De Mol" userId="2c82b0b9-abb7-4507-8675-77a0bb8e1f2c" providerId="ADAL" clId="{161A4404-FE41-2E47-B245-954B5CCEC577}" dt="2019-08-29T11:45:26.382" v="28"/>
          <ac:spMkLst>
            <pc:docMk/>
            <pc:sldMk cId="305164272" sldId="303"/>
            <ac:spMk id="82" creationId="{00000000-0000-0000-0000-000000000000}"/>
          </ac:spMkLst>
        </pc:spChg>
        <pc:spChg chg="mod">
          <ac:chgData name="Robin De Mol" userId="2c82b0b9-abb7-4507-8675-77a0bb8e1f2c" providerId="ADAL" clId="{161A4404-FE41-2E47-B245-954B5CCEC577}" dt="2019-08-29T11:45:26.382" v="28"/>
          <ac:spMkLst>
            <pc:docMk/>
            <pc:sldMk cId="305164272" sldId="303"/>
            <ac:spMk id="83" creationId="{00000000-0000-0000-0000-000000000000}"/>
          </ac:spMkLst>
        </pc:spChg>
        <pc:spChg chg="mod">
          <ac:chgData name="Robin De Mol" userId="2c82b0b9-abb7-4507-8675-77a0bb8e1f2c" providerId="ADAL" clId="{161A4404-FE41-2E47-B245-954B5CCEC577}" dt="2019-08-29T11:45:26.382" v="28"/>
          <ac:spMkLst>
            <pc:docMk/>
            <pc:sldMk cId="305164272" sldId="303"/>
            <ac:spMk id="84" creationId="{00000000-0000-0000-0000-000000000000}"/>
          </ac:spMkLst>
        </pc:spChg>
        <pc:spChg chg="mod">
          <ac:chgData name="Robin De Mol" userId="2c82b0b9-abb7-4507-8675-77a0bb8e1f2c" providerId="ADAL" clId="{161A4404-FE41-2E47-B245-954B5CCEC577}" dt="2019-08-29T11:45:26.382" v="28"/>
          <ac:spMkLst>
            <pc:docMk/>
            <pc:sldMk cId="305164272" sldId="303"/>
            <ac:spMk id="87" creationId="{00000000-0000-0000-0000-000000000000}"/>
          </ac:spMkLst>
        </pc:spChg>
        <pc:spChg chg="mod">
          <ac:chgData name="Robin De Mol" userId="2c82b0b9-abb7-4507-8675-77a0bb8e1f2c" providerId="ADAL" clId="{161A4404-FE41-2E47-B245-954B5CCEC577}" dt="2019-08-29T11:45:26.382" v="28"/>
          <ac:spMkLst>
            <pc:docMk/>
            <pc:sldMk cId="305164272" sldId="303"/>
            <ac:spMk id="99" creationId="{00000000-0000-0000-0000-000000000000}"/>
          </ac:spMkLst>
        </pc:spChg>
        <pc:spChg chg="mod">
          <ac:chgData name="Robin De Mol" userId="2c82b0b9-abb7-4507-8675-77a0bb8e1f2c" providerId="ADAL" clId="{161A4404-FE41-2E47-B245-954B5CCEC577}" dt="2019-08-29T11:45:26.382" v="28"/>
          <ac:spMkLst>
            <pc:docMk/>
            <pc:sldMk cId="305164272" sldId="303"/>
            <ac:spMk id="100" creationId="{00000000-0000-0000-0000-000000000000}"/>
          </ac:spMkLst>
        </pc:spChg>
        <pc:spChg chg="mod">
          <ac:chgData name="Robin De Mol" userId="2c82b0b9-abb7-4507-8675-77a0bb8e1f2c" providerId="ADAL" clId="{161A4404-FE41-2E47-B245-954B5CCEC577}" dt="2019-08-29T11:45:26.382" v="28"/>
          <ac:spMkLst>
            <pc:docMk/>
            <pc:sldMk cId="305164272" sldId="303"/>
            <ac:spMk id="105" creationId="{00000000-0000-0000-0000-000000000000}"/>
          </ac:spMkLst>
        </pc:spChg>
        <pc:spChg chg="mod">
          <ac:chgData name="Robin De Mol" userId="2c82b0b9-abb7-4507-8675-77a0bb8e1f2c" providerId="ADAL" clId="{161A4404-FE41-2E47-B245-954B5CCEC577}" dt="2019-08-29T11:45:26.382" v="28"/>
          <ac:spMkLst>
            <pc:docMk/>
            <pc:sldMk cId="305164272" sldId="303"/>
            <ac:spMk id="111" creationId="{00000000-0000-0000-0000-000000000000}"/>
          </ac:spMkLst>
        </pc:spChg>
        <pc:cxnChg chg="mod">
          <ac:chgData name="Robin De Mol" userId="2c82b0b9-abb7-4507-8675-77a0bb8e1f2c" providerId="ADAL" clId="{161A4404-FE41-2E47-B245-954B5CCEC577}" dt="2019-08-29T11:45:26.382" v="28"/>
          <ac:cxnSpMkLst>
            <pc:docMk/>
            <pc:sldMk cId="305164272" sldId="303"/>
            <ac:cxnSpMk id="1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17"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0"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29"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5"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38"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41"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5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5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5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60"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6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72"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75"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79"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1"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5"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88"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93"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9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106" creationId="{00000000-0000-0000-0000-000000000000}"/>
          </ac:cxnSpMkLst>
        </pc:cxnChg>
        <pc:cxnChg chg="mod">
          <ac:chgData name="Robin De Mol" userId="2c82b0b9-abb7-4507-8675-77a0bb8e1f2c" providerId="ADAL" clId="{161A4404-FE41-2E47-B245-954B5CCEC577}" dt="2019-08-29T11:45:26.382" v="28"/>
          <ac:cxnSpMkLst>
            <pc:docMk/>
            <pc:sldMk cId="305164272" sldId="303"/>
            <ac:cxnSpMk id="112" creationId="{00000000-0000-0000-0000-000000000000}"/>
          </ac:cxnSpMkLst>
        </pc:cxnChg>
      </pc:sldChg>
      <pc:sldChg chg="addSp modSp">
        <pc:chgData name="Robin De Mol" userId="2c82b0b9-abb7-4507-8675-77a0bb8e1f2c" providerId="ADAL" clId="{161A4404-FE41-2E47-B245-954B5CCEC577}" dt="2019-08-29T11:48:29.961" v="76"/>
        <pc:sldMkLst>
          <pc:docMk/>
          <pc:sldMk cId="3467507421" sldId="304"/>
        </pc:sldMkLst>
        <pc:spChg chg="mod">
          <ac:chgData name="Robin De Mol" userId="2c82b0b9-abb7-4507-8675-77a0bb8e1f2c" providerId="ADAL" clId="{161A4404-FE41-2E47-B245-954B5CCEC577}" dt="2019-08-29T11:45:26.382" v="28"/>
          <ac:spMkLst>
            <pc:docMk/>
            <pc:sldMk cId="3467507421" sldId="304"/>
            <ac:spMk id="3" creationId="{00000000-0000-0000-0000-000000000000}"/>
          </ac:spMkLst>
        </pc:spChg>
        <pc:spChg chg="add mod">
          <ac:chgData name="Robin De Mol" userId="2c82b0b9-abb7-4507-8675-77a0bb8e1f2c" providerId="ADAL" clId="{161A4404-FE41-2E47-B245-954B5CCEC577}" dt="2019-08-29T11:48:29.961" v="76"/>
          <ac:spMkLst>
            <pc:docMk/>
            <pc:sldMk cId="3467507421" sldId="304"/>
            <ac:spMk id="4" creationId="{816C2D48-1027-BA4D-B60B-089DE397A3B3}"/>
          </ac:spMkLst>
        </pc:spChg>
        <pc:spChg chg="mod">
          <ac:chgData name="Robin De Mol" userId="2c82b0b9-abb7-4507-8675-77a0bb8e1f2c" providerId="ADAL" clId="{161A4404-FE41-2E47-B245-954B5CCEC577}" dt="2019-08-29T11:45:26.382" v="28"/>
          <ac:spMkLst>
            <pc:docMk/>
            <pc:sldMk cId="3467507421" sldId="304"/>
            <ac:spMk id="5" creationId="{00000000-0000-0000-0000-000000000000}"/>
          </ac:spMkLst>
        </pc:spChg>
        <pc:spChg chg="mod">
          <ac:chgData name="Robin De Mol" userId="2c82b0b9-abb7-4507-8675-77a0bb8e1f2c" providerId="ADAL" clId="{161A4404-FE41-2E47-B245-954B5CCEC577}" dt="2019-08-29T11:45:26.382" v="28"/>
          <ac:spMkLst>
            <pc:docMk/>
            <pc:sldMk cId="3467507421" sldId="304"/>
            <ac:spMk id="7" creationId="{00000000-0000-0000-0000-000000000000}"/>
          </ac:spMkLst>
        </pc:spChg>
        <pc:spChg chg="mod">
          <ac:chgData name="Robin De Mol" userId="2c82b0b9-abb7-4507-8675-77a0bb8e1f2c" providerId="ADAL" clId="{161A4404-FE41-2E47-B245-954B5CCEC577}" dt="2019-08-29T11:45:26.382" v="28"/>
          <ac:spMkLst>
            <pc:docMk/>
            <pc:sldMk cId="3467507421" sldId="304"/>
            <ac:spMk id="8" creationId="{00000000-0000-0000-0000-000000000000}"/>
          </ac:spMkLst>
        </pc:spChg>
        <pc:spChg chg="mod">
          <ac:chgData name="Robin De Mol" userId="2c82b0b9-abb7-4507-8675-77a0bb8e1f2c" providerId="ADAL" clId="{161A4404-FE41-2E47-B245-954B5CCEC577}" dt="2019-08-29T11:45:26.382" v="28"/>
          <ac:spMkLst>
            <pc:docMk/>
            <pc:sldMk cId="3467507421" sldId="304"/>
            <ac:spMk id="9" creationId="{00000000-0000-0000-0000-000000000000}"/>
          </ac:spMkLst>
        </pc:spChg>
        <pc:spChg chg="mod">
          <ac:chgData name="Robin De Mol" userId="2c82b0b9-abb7-4507-8675-77a0bb8e1f2c" providerId="ADAL" clId="{161A4404-FE41-2E47-B245-954B5CCEC577}" dt="2019-08-29T11:45:26.382" v="28"/>
          <ac:spMkLst>
            <pc:docMk/>
            <pc:sldMk cId="3467507421" sldId="304"/>
            <ac:spMk id="10" creationId="{00000000-0000-0000-0000-000000000000}"/>
          </ac:spMkLst>
        </pc:spChg>
        <pc:spChg chg="mod">
          <ac:chgData name="Robin De Mol" userId="2c82b0b9-abb7-4507-8675-77a0bb8e1f2c" providerId="ADAL" clId="{161A4404-FE41-2E47-B245-954B5CCEC577}" dt="2019-08-29T11:45:26.382" v="28"/>
          <ac:spMkLst>
            <pc:docMk/>
            <pc:sldMk cId="3467507421" sldId="304"/>
            <ac:spMk id="11" creationId="{00000000-0000-0000-0000-000000000000}"/>
          </ac:spMkLst>
        </pc:spChg>
        <pc:spChg chg="mod">
          <ac:chgData name="Robin De Mol" userId="2c82b0b9-abb7-4507-8675-77a0bb8e1f2c" providerId="ADAL" clId="{161A4404-FE41-2E47-B245-954B5CCEC577}" dt="2019-08-29T11:45:26.382" v="28"/>
          <ac:spMkLst>
            <pc:docMk/>
            <pc:sldMk cId="3467507421" sldId="304"/>
            <ac:spMk id="12" creationId="{00000000-0000-0000-0000-000000000000}"/>
          </ac:spMkLst>
        </pc:spChg>
        <pc:spChg chg="mod">
          <ac:chgData name="Robin De Mol" userId="2c82b0b9-abb7-4507-8675-77a0bb8e1f2c" providerId="ADAL" clId="{161A4404-FE41-2E47-B245-954B5CCEC577}" dt="2019-08-29T11:45:26.382" v="28"/>
          <ac:spMkLst>
            <pc:docMk/>
            <pc:sldMk cId="3467507421" sldId="304"/>
            <ac:spMk id="13" creationId="{00000000-0000-0000-0000-000000000000}"/>
          </ac:spMkLst>
        </pc:spChg>
        <pc:spChg chg="mod">
          <ac:chgData name="Robin De Mol" userId="2c82b0b9-abb7-4507-8675-77a0bb8e1f2c" providerId="ADAL" clId="{161A4404-FE41-2E47-B245-954B5CCEC577}" dt="2019-08-29T11:45:26.382" v="28"/>
          <ac:spMkLst>
            <pc:docMk/>
            <pc:sldMk cId="3467507421" sldId="304"/>
            <ac:spMk id="14" creationId="{00000000-0000-0000-0000-000000000000}"/>
          </ac:spMkLst>
        </pc:spChg>
        <pc:spChg chg="mod">
          <ac:chgData name="Robin De Mol" userId="2c82b0b9-abb7-4507-8675-77a0bb8e1f2c" providerId="ADAL" clId="{161A4404-FE41-2E47-B245-954B5CCEC577}" dt="2019-08-29T11:45:26.382" v="28"/>
          <ac:spMkLst>
            <pc:docMk/>
            <pc:sldMk cId="3467507421" sldId="304"/>
            <ac:spMk id="27" creationId="{00000000-0000-0000-0000-000000000000}"/>
          </ac:spMkLst>
        </pc:spChg>
        <pc:spChg chg="mod">
          <ac:chgData name="Robin De Mol" userId="2c82b0b9-abb7-4507-8675-77a0bb8e1f2c" providerId="ADAL" clId="{161A4404-FE41-2E47-B245-954B5CCEC577}" dt="2019-08-29T11:45:26.382" v="28"/>
          <ac:spMkLst>
            <pc:docMk/>
            <pc:sldMk cId="3467507421" sldId="304"/>
            <ac:spMk id="30" creationId="{00000000-0000-0000-0000-000000000000}"/>
          </ac:spMkLst>
        </pc:spChg>
        <pc:spChg chg="mod">
          <ac:chgData name="Robin De Mol" userId="2c82b0b9-abb7-4507-8675-77a0bb8e1f2c" providerId="ADAL" clId="{161A4404-FE41-2E47-B245-954B5CCEC577}" dt="2019-08-29T11:45:26.382" v="28"/>
          <ac:spMkLst>
            <pc:docMk/>
            <pc:sldMk cId="3467507421" sldId="304"/>
            <ac:spMk id="31" creationId="{00000000-0000-0000-0000-000000000000}"/>
          </ac:spMkLst>
        </pc:spChg>
        <pc:spChg chg="mod">
          <ac:chgData name="Robin De Mol" userId="2c82b0b9-abb7-4507-8675-77a0bb8e1f2c" providerId="ADAL" clId="{161A4404-FE41-2E47-B245-954B5CCEC577}" dt="2019-08-29T11:45:26.382" v="28"/>
          <ac:spMkLst>
            <pc:docMk/>
            <pc:sldMk cId="3467507421" sldId="304"/>
            <ac:spMk id="34" creationId="{00000000-0000-0000-0000-000000000000}"/>
          </ac:spMkLst>
        </pc:spChg>
        <pc:spChg chg="mod">
          <ac:chgData name="Robin De Mol" userId="2c82b0b9-abb7-4507-8675-77a0bb8e1f2c" providerId="ADAL" clId="{161A4404-FE41-2E47-B245-954B5CCEC577}" dt="2019-08-29T11:45:26.382" v="28"/>
          <ac:spMkLst>
            <pc:docMk/>
            <pc:sldMk cId="3467507421" sldId="304"/>
            <ac:spMk id="51" creationId="{00000000-0000-0000-0000-000000000000}"/>
          </ac:spMkLst>
        </pc:spChg>
        <pc:spChg chg="mod">
          <ac:chgData name="Robin De Mol" userId="2c82b0b9-abb7-4507-8675-77a0bb8e1f2c" providerId="ADAL" clId="{161A4404-FE41-2E47-B245-954B5CCEC577}" dt="2019-08-29T11:45:26.382" v="28"/>
          <ac:spMkLst>
            <pc:docMk/>
            <pc:sldMk cId="3467507421" sldId="304"/>
            <ac:spMk id="54" creationId="{00000000-0000-0000-0000-000000000000}"/>
          </ac:spMkLst>
        </pc:spChg>
        <pc:spChg chg="mod">
          <ac:chgData name="Robin De Mol" userId="2c82b0b9-abb7-4507-8675-77a0bb8e1f2c" providerId="ADAL" clId="{161A4404-FE41-2E47-B245-954B5CCEC577}" dt="2019-08-29T11:45:26.382" v="28"/>
          <ac:spMkLst>
            <pc:docMk/>
            <pc:sldMk cId="3467507421" sldId="304"/>
            <ac:spMk id="55" creationId="{00000000-0000-0000-0000-000000000000}"/>
          </ac:spMkLst>
        </pc:spChg>
        <pc:spChg chg="mod">
          <ac:chgData name="Robin De Mol" userId="2c82b0b9-abb7-4507-8675-77a0bb8e1f2c" providerId="ADAL" clId="{161A4404-FE41-2E47-B245-954B5CCEC577}" dt="2019-08-29T11:45:26.382" v="28"/>
          <ac:spMkLst>
            <pc:docMk/>
            <pc:sldMk cId="3467507421" sldId="304"/>
            <ac:spMk id="57" creationId="{00000000-0000-0000-0000-000000000000}"/>
          </ac:spMkLst>
        </pc:spChg>
        <pc:spChg chg="mod">
          <ac:chgData name="Robin De Mol" userId="2c82b0b9-abb7-4507-8675-77a0bb8e1f2c" providerId="ADAL" clId="{161A4404-FE41-2E47-B245-954B5CCEC577}" dt="2019-08-29T11:45:26.382" v="28"/>
          <ac:spMkLst>
            <pc:docMk/>
            <pc:sldMk cId="3467507421" sldId="304"/>
            <ac:spMk id="58" creationId="{00000000-0000-0000-0000-000000000000}"/>
          </ac:spMkLst>
        </pc:spChg>
        <pc:spChg chg="mod">
          <ac:chgData name="Robin De Mol" userId="2c82b0b9-abb7-4507-8675-77a0bb8e1f2c" providerId="ADAL" clId="{161A4404-FE41-2E47-B245-954B5CCEC577}" dt="2019-08-29T11:45:26.382" v="28"/>
          <ac:spMkLst>
            <pc:docMk/>
            <pc:sldMk cId="3467507421" sldId="304"/>
            <ac:spMk id="59" creationId="{00000000-0000-0000-0000-000000000000}"/>
          </ac:spMkLst>
        </pc:spChg>
        <pc:spChg chg="mod">
          <ac:chgData name="Robin De Mol" userId="2c82b0b9-abb7-4507-8675-77a0bb8e1f2c" providerId="ADAL" clId="{161A4404-FE41-2E47-B245-954B5CCEC577}" dt="2019-08-29T11:45:26.382" v="28"/>
          <ac:spMkLst>
            <pc:docMk/>
            <pc:sldMk cId="3467507421" sldId="304"/>
            <ac:spMk id="61" creationId="{00000000-0000-0000-0000-000000000000}"/>
          </ac:spMkLst>
        </pc:spChg>
        <pc:spChg chg="mod">
          <ac:chgData name="Robin De Mol" userId="2c82b0b9-abb7-4507-8675-77a0bb8e1f2c" providerId="ADAL" clId="{161A4404-FE41-2E47-B245-954B5CCEC577}" dt="2019-08-29T11:45:26.382" v="28"/>
          <ac:spMkLst>
            <pc:docMk/>
            <pc:sldMk cId="3467507421" sldId="304"/>
            <ac:spMk id="63" creationId="{00000000-0000-0000-0000-000000000000}"/>
          </ac:spMkLst>
        </pc:spChg>
        <pc:spChg chg="mod">
          <ac:chgData name="Robin De Mol" userId="2c82b0b9-abb7-4507-8675-77a0bb8e1f2c" providerId="ADAL" clId="{161A4404-FE41-2E47-B245-954B5CCEC577}" dt="2019-08-29T11:45:26.382" v="28"/>
          <ac:spMkLst>
            <pc:docMk/>
            <pc:sldMk cId="3467507421" sldId="304"/>
            <ac:spMk id="65" creationId="{00000000-0000-0000-0000-000000000000}"/>
          </ac:spMkLst>
        </pc:spChg>
        <pc:spChg chg="mod">
          <ac:chgData name="Robin De Mol" userId="2c82b0b9-abb7-4507-8675-77a0bb8e1f2c" providerId="ADAL" clId="{161A4404-FE41-2E47-B245-954B5CCEC577}" dt="2019-08-29T11:45:26.382" v="28"/>
          <ac:spMkLst>
            <pc:docMk/>
            <pc:sldMk cId="3467507421" sldId="304"/>
            <ac:spMk id="67" creationId="{00000000-0000-0000-0000-000000000000}"/>
          </ac:spMkLst>
        </pc:spChg>
        <pc:spChg chg="mod">
          <ac:chgData name="Robin De Mol" userId="2c82b0b9-abb7-4507-8675-77a0bb8e1f2c" providerId="ADAL" clId="{161A4404-FE41-2E47-B245-954B5CCEC577}" dt="2019-08-29T11:45:26.382" v="28"/>
          <ac:spMkLst>
            <pc:docMk/>
            <pc:sldMk cId="3467507421" sldId="304"/>
            <ac:spMk id="70" creationId="{00000000-0000-0000-0000-000000000000}"/>
          </ac:spMkLst>
        </pc:spChg>
        <pc:spChg chg="mod">
          <ac:chgData name="Robin De Mol" userId="2c82b0b9-abb7-4507-8675-77a0bb8e1f2c" providerId="ADAL" clId="{161A4404-FE41-2E47-B245-954B5CCEC577}" dt="2019-08-29T11:45:26.382" v="28"/>
          <ac:spMkLst>
            <pc:docMk/>
            <pc:sldMk cId="3467507421" sldId="304"/>
            <ac:spMk id="71" creationId="{00000000-0000-0000-0000-000000000000}"/>
          </ac:spMkLst>
        </pc:spChg>
        <pc:spChg chg="mod">
          <ac:chgData name="Robin De Mol" userId="2c82b0b9-abb7-4507-8675-77a0bb8e1f2c" providerId="ADAL" clId="{161A4404-FE41-2E47-B245-954B5CCEC577}" dt="2019-08-29T11:45:26.382" v="28"/>
          <ac:spMkLst>
            <pc:docMk/>
            <pc:sldMk cId="3467507421" sldId="304"/>
            <ac:spMk id="73" creationId="{00000000-0000-0000-0000-000000000000}"/>
          </ac:spMkLst>
        </pc:spChg>
        <pc:spChg chg="mod">
          <ac:chgData name="Robin De Mol" userId="2c82b0b9-abb7-4507-8675-77a0bb8e1f2c" providerId="ADAL" clId="{161A4404-FE41-2E47-B245-954B5CCEC577}" dt="2019-08-29T11:45:26.382" v="28"/>
          <ac:spMkLst>
            <pc:docMk/>
            <pc:sldMk cId="3467507421" sldId="304"/>
            <ac:spMk id="82" creationId="{00000000-0000-0000-0000-000000000000}"/>
          </ac:spMkLst>
        </pc:spChg>
        <pc:spChg chg="mod">
          <ac:chgData name="Robin De Mol" userId="2c82b0b9-abb7-4507-8675-77a0bb8e1f2c" providerId="ADAL" clId="{161A4404-FE41-2E47-B245-954B5CCEC577}" dt="2019-08-29T11:45:26.382" v="28"/>
          <ac:spMkLst>
            <pc:docMk/>
            <pc:sldMk cId="3467507421" sldId="304"/>
            <ac:spMk id="83" creationId="{00000000-0000-0000-0000-000000000000}"/>
          </ac:spMkLst>
        </pc:spChg>
        <pc:spChg chg="mod">
          <ac:chgData name="Robin De Mol" userId="2c82b0b9-abb7-4507-8675-77a0bb8e1f2c" providerId="ADAL" clId="{161A4404-FE41-2E47-B245-954B5CCEC577}" dt="2019-08-29T11:45:26.382" v="28"/>
          <ac:spMkLst>
            <pc:docMk/>
            <pc:sldMk cId="3467507421" sldId="304"/>
            <ac:spMk id="84" creationId="{00000000-0000-0000-0000-000000000000}"/>
          </ac:spMkLst>
        </pc:spChg>
        <pc:spChg chg="mod">
          <ac:chgData name="Robin De Mol" userId="2c82b0b9-abb7-4507-8675-77a0bb8e1f2c" providerId="ADAL" clId="{161A4404-FE41-2E47-B245-954B5CCEC577}" dt="2019-08-29T11:45:26.382" v="28"/>
          <ac:spMkLst>
            <pc:docMk/>
            <pc:sldMk cId="3467507421" sldId="304"/>
            <ac:spMk id="99" creationId="{00000000-0000-0000-0000-000000000000}"/>
          </ac:spMkLst>
        </pc:spChg>
        <pc:spChg chg="mod">
          <ac:chgData name="Robin De Mol" userId="2c82b0b9-abb7-4507-8675-77a0bb8e1f2c" providerId="ADAL" clId="{161A4404-FE41-2E47-B245-954B5CCEC577}" dt="2019-08-29T11:45:26.382" v="28"/>
          <ac:spMkLst>
            <pc:docMk/>
            <pc:sldMk cId="3467507421" sldId="304"/>
            <ac:spMk id="100" creationId="{00000000-0000-0000-0000-000000000000}"/>
          </ac:spMkLst>
        </pc:spChg>
        <pc:spChg chg="mod">
          <ac:chgData name="Robin De Mol" userId="2c82b0b9-abb7-4507-8675-77a0bb8e1f2c" providerId="ADAL" clId="{161A4404-FE41-2E47-B245-954B5CCEC577}" dt="2019-08-29T11:45:26.382" v="28"/>
          <ac:spMkLst>
            <pc:docMk/>
            <pc:sldMk cId="3467507421" sldId="304"/>
            <ac:spMk id="105" creationId="{00000000-0000-0000-0000-000000000000}"/>
          </ac:spMkLst>
        </pc:spChg>
        <pc:spChg chg="mod">
          <ac:chgData name="Robin De Mol" userId="2c82b0b9-abb7-4507-8675-77a0bb8e1f2c" providerId="ADAL" clId="{161A4404-FE41-2E47-B245-954B5CCEC577}" dt="2019-08-29T11:45:26.382" v="28"/>
          <ac:spMkLst>
            <pc:docMk/>
            <pc:sldMk cId="3467507421" sldId="304"/>
            <ac:spMk id="111" creationId="{00000000-0000-0000-0000-000000000000}"/>
          </ac:spMkLst>
        </pc:spChg>
        <pc:cxnChg chg="mod">
          <ac:chgData name="Robin De Mol" userId="2c82b0b9-abb7-4507-8675-77a0bb8e1f2c" providerId="ADAL" clId="{161A4404-FE41-2E47-B245-954B5CCEC577}" dt="2019-08-29T11:45:26.382" v="28"/>
          <ac:cxnSpMkLst>
            <pc:docMk/>
            <pc:sldMk cId="3467507421" sldId="304"/>
            <ac:cxnSpMk id="1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17"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0"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29"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5"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38"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41"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5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5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5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0"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4"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8"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69"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72"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75"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85"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88"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93"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9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106" creationId="{00000000-0000-0000-0000-000000000000}"/>
          </ac:cxnSpMkLst>
        </pc:cxnChg>
        <pc:cxnChg chg="mod">
          <ac:chgData name="Robin De Mol" userId="2c82b0b9-abb7-4507-8675-77a0bb8e1f2c" providerId="ADAL" clId="{161A4404-FE41-2E47-B245-954B5CCEC577}" dt="2019-08-29T11:45:26.382" v="28"/>
          <ac:cxnSpMkLst>
            <pc:docMk/>
            <pc:sldMk cId="3467507421" sldId="304"/>
            <ac:cxnSpMk id="112" creationId="{00000000-0000-0000-0000-000000000000}"/>
          </ac:cxnSpMkLst>
        </pc:cxnChg>
      </pc:sldChg>
      <pc:sldChg chg="addSp modSp">
        <pc:chgData name="Robin De Mol" userId="2c82b0b9-abb7-4507-8675-77a0bb8e1f2c" providerId="ADAL" clId="{161A4404-FE41-2E47-B245-954B5CCEC577}" dt="2019-08-29T11:48:29.961" v="76"/>
        <pc:sldMkLst>
          <pc:docMk/>
          <pc:sldMk cId="2409196319" sldId="305"/>
        </pc:sldMkLst>
        <pc:spChg chg="mod">
          <ac:chgData name="Robin De Mol" userId="2c82b0b9-abb7-4507-8675-77a0bb8e1f2c" providerId="ADAL" clId="{161A4404-FE41-2E47-B245-954B5CCEC577}" dt="2019-08-29T11:45:26.382" v="28"/>
          <ac:spMkLst>
            <pc:docMk/>
            <pc:sldMk cId="2409196319" sldId="305"/>
            <ac:spMk id="3" creationId="{00000000-0000-0000-0000-000000000000}"/>
          </ac:spMkLst>
        </pc:spChg>
        <pc:spChg chg="add mod">
          <ac:chgData name="Robin De Mol" userId="2c82b0b9-abb7-4507-8675-77a0bb8e1f2c" providerId="ADAL" clId="{161A4404-FE41-2E47-B245-954B5CCEC577}" dt="2019-08-29T11:48:29.961" v="76"/>
          <ac:spMkLst>
            <pc:docMk/>
            <pc:sldMk cId="2409196319" sldId="305"/>
            <ac:spMk id="4" creationId="{BB56BAB3-14BD-D04F-8684-8FF0FA8449D0}"/>
          </ac:spMkLst>
        </pc:spChg>
        <pc:spChg chg="mod">
          <ac:chgData name="Robin De Mol" userId="2c82b0b9-abb7-4507-8675-77a0bb8e1f2c" providerId="ADAL" clId="{161A4404-FE41-2E47-B245-954B5CCEC577}" dt="2019-08-29T11:45:26.382" v="28"/>
          <ac:spMkLst>
            <pc:docMk/>
            <pc:sldMk cId="2409196319" sldId="305"/>
            <ac:spMk id="5" creationId="{00000000-0000-0000-0000-000000000000}"/>
          </ac:spMkLst>
        </pc:spChg>
        <pc:spChg chg="mod">
          <ac:chgData name="Robin De Mol" userId="2c82b0b9-abb7-4507-8675-77a0bb8e1f2c" providerId="ADAL" clId="{161A4404-FE41-2E47-B245-954B5CCEC577}" dt="2019-08-29T11:45:26.382" v="28"/>
          <ac:spMkLst>
            <pc:docMk/>
            <pc:sldMk cId="2409196319" sldId="305"/>
            <ac:spMk id="7" creationId="{00000000-0000-0000-0000-000000000000}"/>
          </ac:spMkLst>
        </pc:spChg>
        <pc:spChg chg="mod">
          <ac:chgData name="Robin De Mol" userId="2c82b0b9-abb7-4507-8675-77a0bb8e1f2c" providerId="ADAL" clId="{161A4404-FE41-2E47-B245-954B5CCEC577}" dt="2019-08-29T11:45:26.382" v="28"/>
          <ac:spMkLst>
            <pc:docMk/>
            <pc:sldMk cId="2409196319" sldId="305"/>
            <ac:spMk id="8" creationId="{00000000-0000-0000-0000-000000000000}"/>
          </ac:spMkLst>
        </pc:spChg>
        <pc:spChg chg="mod">
          <ac:chgData name="Robin De Mol" userId="2c82b0b9-abb7-4507-8675-77a0bb8e1f2c" providerId="ADAL" clId="{161A4404-FE41-2E47-B245-954B5CCEC577}" dt="2019-08-29T11:45:26.382" v="28"/>
          <ac:spMkLst>
            <pc:docMk/>
            <pc:sldMk cId="2409196319" sldId="305"/>
            <ac:spMk id="9" creationId="{00000000-0000-0000-0000-000000000000}"/>
          </ac:spMkLst>
        </pc:spChg>
        <pc:spChg chg="mod">
          <ac:chgData name="Robin De Mol" userId="2c82b0b9-abb7-4507-8675-77a0bb8e1f2c" providerId="ADAL" clId="{161A4404-FE41-2E47-B245-954B5CCEC577}" dt="2019-08-29T11:45:26.382" v="28"/>
          <ac:spMkLst>
            <pc:docMk/>
            <pc:sldMk cId="2409196319" sldId="305"/>
            <ac:spMk id="10" creationId="{00000000-0000-0000-0000-000000000000}"/>
          </ac:spMkLst>
        </pc:spChg>
        <pc:spChg chg="mod">
          <ac:chgData name="Robin De Mol" userId="2c82b0b9-abb7-4507-8675-77a0bb8e1f2c" providerId="ADAL" clId="{161A4404-FE41-2E47-B245-954B5CCEC577}" dt="2019-08-29T11:45:26.382" v="28"/>
          <ac:spMkLst>
            <pc:docMk/>
            <pc:sldMk cId="2409196319" sldId="305"/>
            <ac:spMk id="11" creationId="{00000000-0000-0000-0000-000000000000}"/>
          </ac:spMkLst>
        </pc:spChg>
        <pc:spChg chg="mod">
          <ac:chgData name="Robin De Mol" userId="2c82b0b9-abb7-4507-8675-77a0bb8e1f2c" providerId="ADAL" clId="{161A4404-FE41-2E47-B245-954B5CCEC577}" dt="2019-08-29T11:45:26.382" v="28"/>
          <ac:spMkLst>
            <pc:docMk/>
            <pc:sldMk cId="2409196319" sldId="305"/>
            <ac:spMk id="12" creationId="{00000000-0000-0000-0000-000000000000}"/>
          </ac:spMkLst>
        </pc:spChg>
        <pc:spChg chg="mod">
          <ac:chgData name="Robin De Mol" userId="2c82b0b9-abb7-4507-8675-77a0bb8e1f2c" providerId="ADAL" clId="{161A4404-FE41-2E47-B245-954B5CCEC577}" dt="2019-08-29T11:45:26.382" v="28"/>
          <ac:spMkLst>
            <pc:docMk/>
            <pc:sldMk cId="2409196319" sldId="305"/>
            <ac:spMk id="13" creationId="{00000000-0000-0000-0000-000000000000}"/>
          </ac:spMkLst>
        </pc:spChg>
        <pc:spChg chg="mod">
          <ac:chgData name="Robin De Mol" userId="2c82b0b9-abb7-4507-8675-77a0bb8e1f2c" providerId="ADAL" clId="{161A4404-FE41-2E47-B245-954B5CCEC577}" dt="2019-08-29T11:45:26.382" v="28"/>
          <ac:spMkLst>
            <pc:docMk/>
            <pc:sldMk cId="2409196319" sldId="305"/>
            <ac:spMk id="14" creationId="{00000000-0000-0000-0000-000000000000}"/>
          </ac:spMkLst>
        </pc:spChg>
        <pc:cxnChg chg="mod">
          <ac:chgData name="Robin De Mol" userId="2c82b0b9-abb7-4507-8675-77a0bb8e1f2c" providerId="ADAL" clId="{161A4404-FE41-2E47-B245-954B5CCEC577}" dt="2019-08-29T11:45:26.382" v="28"/>
          <ac:cxnSpMkLst>
            <pc:docMk/>
            <pc:sldMk cId="2409196319" sldId="305"/>
            <ac:cxnSpMk id="16"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17"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0"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3"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6"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29"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32" creationId="{00000000-0000-0000-0000-000000000000}"/>
          </ac:cxnSpMkLst>
        </pc:cxnChg>
        <pc:cxnChg chg="mod">
          <ac:chgData name="Robin De Mol" userId="2c82b0b9-abb7-4507-8675-77a0bb8e1f2c" providerId="ADAL" clId="{161A4404-FE41-2E47-B245-954B5CCEC577}" dt="2019-08-29T11:45:26.382" v="28"/>
          <ac:cxnSpMkLst>
            <pc:docMk/>
            <pc:sldMk cId="2409196319" sldId="305"/>
            <ac:cxnSpMk id="35" creationId="{00000000-0000-0000-0000-000000000000}"/>
          </ac:cxnSpMkLst>
        </pc:cxnChg>
      </pc:sldChg>
      <pc:sldChg chg="addSp delSp modSp">
        <pc:chgData name="Robin De Mol" userId="2c82b0b9-abb7-4507-8675-77a0bb8e1f2c" providerId="ADAL" clId="{161A4404-FE41-2E47-B245-954B5CCEC577}" dt="2019-08-29T11:48:29.961" v="76"/>
        <pc:sldMkLst>
          <pc:docMk/>
          <pc:sldMk cId="2626157519" sldId="306"/>
        </pc:sldMkLst>
        <pc:spChg chg="mod">
          <ac:chgData name="Robin De Mol" userId="2c82b0b9-abb7-4507-8675-77a0bb8e1f2c" providerId="ADAL" clId="{161A4404-FE41-2E47-B245-954B5CCEC577}" dt="2019-08-29T11:45:26.382" v="28"/>
          <ac:spMkLst>
            <pc:docMk/>
            <pc:sldMk cId="2626157519" sldId="306"/>
            <ac:spMk id="3" creationId="{00000000-0000-0000-0000-000000000000}"/>
          </ac:spMkLst>
        </pc:spChg>
        <pc:spChg chg="mod">
          <ac:chgData name="Robin De Mol" userId="2c82b0b9-abb7-4507-8675-77a0bb8e1f2c" providerId="ADAL" clId="{161A4404-FE41-2E47-B245-954B5CCEC577}" dt="2019-08-29T11:45:26.382" v="28"/>
          <ac:spMkLst>
            <pc:docMk/>
            <pc:sldMk cId="2626157519" sldId="306"/>
            <ac:spMk id="4" creationId="{00000000-0000-0000-0000-000000000000}"/>
          </ac:spMkLst>
        </pc:spChg>
        <pc:spChg chg="add mod">
          <ac:chgData name="Robin De Mol" userId="2c82b0b9-abb7-4507-8675-77a0bb8e1f2c" providerId="ADAL" clId="{161A4404-FE41-2E47-B245-954B5CCEC577}" dt="2019-08-29T11:47:34.507" v="73" actId="20577"/>
          <ac:spMkLst>
            <pc:docMk/>
            <pc:sldMk cId="2626157519" sldId="306"/>
            <ac:spMk id="5" creationId="{B22A6825-AE92-5548-9FF4-35444004AA30}"/>
          </ac:spMkLst>
        </pc:spChg>
        <pc:spChg chg="add del mod">
          <ac:chgData name="Robin De Mol" userId="2c82b0b9-abb7-4507-8675-77a0bb8e1f2c" providerId="ADAL" clId="{161A4404-FE41-2E47-B245-954B5CCEC577}" dt="2019-08-29T11:47:37.003" v="75"/>
          <ac:spMkLst>
            <pc:docMk/>
            <pc:sldMk cId="2626157519" sldId="306"/>
            <ac:spMk id="6" creationId="{F588F8BC-22BA-DB43-BFBE-0AAA817BBF4A}"/>
          </ac:spMkLst>
        </pc:spChg>
        <pc:spChg chg="add mod">
          <ac:chgData name="Robin De Mol" userId="2c82b0b9-abb7-4507-8675-77a0bb8e1f2c" providerId="ADAL" clId="{161A4404-FE41-2E47-B245-954B5CCEC577}" dt="2019-08-29T11:48:29.961" v="76"/>
          <ac:spMkLst>
            <pc:docMk/>
            <pc:sldMk cId="2626157519" sldId="306"/>
            <ac:spMk id="7" creationId="{A1B72E2A-FA57-2E45-96CA-BE331CF7A35B}"/>
          </ac:spMkLst>
        </pc:spChg>
      </pc:sldChg>
      <pc:sldChg chg="addSp modSp">
        <pc:chgData name="Robin De Mol" userId="2c82b0b9-abb7-4507-8675-77a0bb8e1f2c" providerId="ADAL" clId="{161A4404-FE41-2E47-B245-954B5CCEC577}" dt="2019-08-29T11:48:29.961" v="76"/>
        <pc:sldMkLst>
          <pc:docMk/>
          <pc:sldMk cId="2174016741" sldId="307"/>
        </pc:sldMkLst>
        <pc:spChg chg="mod">
          <ac:chgData name="Robin De Mol" userId="2c82b0b9-abb7-4507-8675-77a0bb8e1f2c" providerId="ADAL" clId="{161A4404-FE41-2E47-B245-954B5CCEC577}" dt="2019-08-29T11:45:26.382" v="28"/>
          <ac:spMkLst>
            <pc:docMk/>
            <pc:sldMk cId="2174016741" sldId="307"/>
            <ac:spMk id="3" creationId="{00000000-0000-0000-0000-000000000000}"/>
          </ac:spMkLst>
        </pc:spChg>
        <pc:spChg chg="add mod">
          <ac:chgData name="Robin De Mol" userId="2c82b0b9-abb7-4507-8675-77a0bb8e1f2c" providerId="ADAL" clId="{161A4404-FE41-2E47-B245-954B5CCEC577}" dt="2019-08-29T11:48:29.961" v="76"/>
          <ac:spMkLst>
            <pc:docMk/>
            <pc:sldMk cId="2174016741" sldId="307"/>
            <ac:spMk id="4" creationId="{960452AA-CE83-E84A-B4B7-3E3E1E9AC7DB}"/>
          </ac:spMkLst>
        </pc:spChg>
        <pc:spChg chg="mod">
          <ac:chgData name="Robin De Mol" userId="2c82b0b9-abb7-4507-8675-77a0bb8e1f2c" providerId="ADAL" clId="{161A4404-FE41-2E47-B245-954B5CCEC577}" dt="2019-08-29T11:45:26.382" v="28"/>
          <ac:spMkLst>
            <pc:docMk/>
            <pc:sldMk cId="2174016741" sldId="307"/>
            <ac:spMk id="5" creationId="{00000000-0000-0000-0000-000000000000}"/>
          </ac:spMkLst>
        </pc:spChg>
        <pc:spChg chg="mod">
          <ac:chgData name="Robin De Mol" userId="2c82b0b9-abb7-4507-8675-77a0bb8e1f2c" providerId="ADAL" clId="{161A4404-FE41-2E47-B245-954B5CCEC577}" dt="2019-08-29T11:45:26.382" v="28"/>
          <ac:spMkLst>
            <pc:docMk/>
            <pc:sldMk cId="2174016741" sldId="307"/>
            <ac:spMk id="7" creationId="{00000000-0000-0000-0000-000000000000}"/>
          </ac:spMkLst>
        </pc:spChg>
        <pc:spChg chg="mod">
          <ac:chgData name="Robin De Mol" userId="2c82b0b9-abb7-4507-8675-77a0bb8e1f2c" providerId="ADAL" clId="{161A4404-FE41-2E47-B245-954B5CCEC577}" dt="2019-08-29T11:45:26.382" v="28"/>
          <ac:spMkLst>
            <pc:docMk/>
            <pc:sldMk cId="2174016741" sldId="307"/>
            <ac:spMk id="8" creationId="{00000000-0000-0000-0000-000000000000}"/>
          </ac:spMkLst>
        </pc:spChg>
        <pc:spChg chg="mod">
          <ac:chgData name="Robin De Mol" userId="2c82b0b9-abb7-4507-8675-77a0bb8e1f2c" providerId="ADAL" clId="{161A4404-FE41-2E47-B245-954B5CCEC577}" dt="2019-08-29T11:45:26.382" v="28"/>
          <ac:spMkLst>
            <pc:docMk/>
            <pc:sldMk cId="2174016741" sldId="307"/>
            <ac:spMk id="9" creationId="{00000000-0000-0000-0000-000000000000}"/>
          </ac:spMkLst>
        </pc:spChg>
        <pc:spChg chg="mod">
          <ac:chgData name="Robin De Mol" userId="2c82b0b9-abb7-4507-8675-77a0bb8e1f2c" providerId="ADAL" clId="{161A4404-FE41-2E47-B245-954B5CCEC577}" dt="2019-08-29T11:45:26.382" v="28"/>
          <ac:spMkLst>
            <pc:docMk/>
            <pc:sldMk cId="2174016741" sldId="307"/>
            <ac:spMk id="10" creationId="{00000000-0000-0000-0000-000000000000}"/>
          </ac:spMkLst>
        </pc:spChg>
        <pc:spChg chg="mod">
          <ac:chgData name="Robin De Mol" userId="2c82b0b9-abb7-4507-8675-77a0bb8e1f2c" providerId="ADAL" clId="{161A4404-FE41-2E47-B245-954B5CCEC577}" dt="2019-08-29T11:45:26.382" v="28"/>
          <ac:spMkLst>
            <pc:docMk/>
            <pc:sldMk cId="2174016741" sldId="307"/>
            <ac:spMk id="11" creationId="{00000000-0000-0000-0000-000000000000}"/>
          </ac:spMkLst>
        </pc:spChg>
        <pc:spChg chg="mod">
          <ac:chgData name="Robin De Mol" userId="2c82b0b9-abb7-4507-8675-77a0bb8e1f2c" providerId="ADAL" clId="{161A4404-FE41-2E47-B245-954B5CCEC577}" dt="2019-08-29T11:45:26.382" v="28"/>
          <ac:spMkLst>
            <pc:docMk/>
            <pc:sldMk cId="2174016741" sldId="307"/>
            <ac:spMk id="12" creationId="{00000000-0000-0000-0000-000000000000}"/>
          </ac:spMkLst>
        </pc:spChg>
        <pc:spChg chg="mod">
          <ac:chgData name="Robin De Mol" userId="2c82b0b9-abb7-4507-8675-77a0bb8e1f2c" providerId="ADAL" clId="{161A4404-FE41-2E47-B245-954B5CCEC577}" dt="2019-08-29T11:45:26.382" v="28"/>
          <ac:spMkLst>
            <pc:docMk/>
            <pc:sldMk cId="2174016741" sldId="307"/>
            <ac:spMk id="13" creationId="{00000000-0000-0000-0000-000000000000}"/>
          </ac:spMkLst>
        </pc:spChg>
        <pc:spChg chg="mod">
          <ac:chgData name="Robin De Mol" userId="2c82b0b9-abb7-4507-8675-77a0bb8e1f2c" providerId="ADAL" clId="{161A4404-FE41-2E47-B245-954B5CCEC577}" dt="2019-08-29T11:45:26.382" v="28"/>
          <ac:spMkLst>
            <pc:docMk/>
            <pc:sldMk cId="2174016741" sldId="307"/>
            <ac:spMk id="14" creationId="{00000000-0000-0000-0000-000000000000}"/>
          </ac:spMkLst>
        </pc:spChg>
        <pc:spChg chg="mod">
          <ac:chgData name="Robin De Mol" userId="2c82b0b9-abb7-4507-8675-77a0bb8e1f2c" providerId="ADAL" clId="{161A4404-FE41-2E47-B245-954B5CCEC577}" dt="2019-08-29T11:45:26.382" v="28"/>
          <ac:spMkLst>
            <pc:docMk/>
            <pc:sldMk cId="2174016741" sldId="307"/>
            <ac:spMk id="27" creationId="{00000000-0000-0000-0000-000000000000}"/>
          </ac:spMkLst>
        </pc:spChg>
        <pc:spChg chg="mod">
          <ac:chgData name="Robin De Mol" userId="2c82b0b9-abb7-4507-8675-77a0bb8e1f2c" providerId="ADAL" clId="{161A4404-FE41-2E47-B245-954B5CCEC577}" dt="2019-08-29T11:45:26.382" v="28"/>
          <ac:spMkLst>
            <pc:docMk/>
            <pc:sldMk cId="2174016741" sldId="307"/>
            <ac:spMk id="30" creationId="{00000000-0000-0000-0000-000000000000}"/>
          </ac:spMkLst>
        </pc:spChg>
        <pc:spChg chg="mod">
          <ac:chgData name="Robin De Mol" userId="2c82b0b9-abb7-4507-8675-77a0bb8e1f2c" providerId="ADAL" clId="{161A4404-FE41-2E47-B245-954B5CCEC577}" dt="2019-08-29T11:45:26.382" v="28"/>
          <ac:spMkLst>
            <pc:docMk/>
            <pc:sldMk cId="2174016741" sldId="307"/>
            <ac:spMk id="31" creationId="{00000000-0000-0000-0000-000000000000}"/>
          </ac:spMkLst>
        </pc:spChg>
        <pc:spChg chg="mod">
          <ac:chgData name="Robin De Mol" userId="2c82b0b9-abb7-4507-8675-77a0bb8e1f2c" providerId="ADAL" clId="{161A4404-FE41-2E47-B245-954B5CCEC577}" dt="2019-08-29T11:45:26.382" v="28"/>
          <ac:spMkLst>
            <pc:docMk/>
            <pc:sldMk cId="2174016741" sldId="307"/>
            <ac:spMk id="34" creationId="{00000000-0000-0000-0000-000000000000}"/>
          </ac:spMkLst>
        </pc:spChg>
        <pc:spChg chg="mod">
          <ac:chgData name="Robin De Mol" userId="2c82b0b9-abb7-4507-8675-77a0bb8e1f2c" providerId="ADAL" clId="{161A4404-FE41-2E47-B245-954B5CCEC577}" dt="2019-08-29T11:45:26.382" v="28"/>
          <ac:spMkLst>
            <pc:docMk/>
            <pc:sldMk cId="2174016741" sldId="307"/>
            <ac:spMk id="51" creationId="{00000000-0000-0000-0000-000000000000}"/>
          </ac:spMkLst>
        </pc:spChg>
        <pc:spChg chg="mod">
          <ac:chgData name="Robin De Mol" userId="2c82b0b9-abb7-4507-8675-77a0bb8e1f2c" providerId="ADAL" clId="{161A4404-FE41-2E47-B245-954B5CCEC577}" dt="2019-08-29T11:45:26.382" v="28"/>
          <ac:spMkLst>
            <pc:docMk/>
            <pc:sldMk cId="2174016741" sldId="307"/>
            <ac:spMk id="54" creationId="{00000000-0000-0000-0000-000000000000}"/>
          </ac:spMkLst>
        </pc:spChg>
        <pc:spChg chg="mod">
          <ac:chgData name="Robin De Mol" userId="2c82b0b9-abb7-4507-8675-77a0bb8e1f2c" providerId="ADAL" clId="{161A4404-FE41-2E47-B245-954B5CCEC577}" dt="2019-08-29T11:45:26.382" v="28"/>
          <ac:spMkLst>
            <pc:docMk/>
            <pc:sldMk cId="2174016741" sldId="307"/>
            <ac:spMk id="55" creationId="{00000000-0000-0000-0000-000000000000}"/>
          </ac:spMkLst>
        </pc:spChg>
        <pc:spChg chg="mod">
          <ac:chgData name="Robin De Mol" userId="2c82b0b9-abb7-4507-8675-77a0bb8e1f2c" providerId="ADAL" clId="{161A4404-FE41-2E47-B245-954B5CCEC577}" dt="2019-08-29T11:45:26.382" v="28"/>
          <ac:spMkLst>
            <pc:docMk/>
            <pc:sldMk cId="2174016741" sldId="307"/>
            <ac:spMk id="57" creationId="{00000000-0000-0000-0000-000000000000}"/>
          </ac:spMkLst>
        </pc:spChg>
        <pc:spChg chg="mod">
          <ac:chgData name="Robin De Mol" userId="2c82b0b9-abb7-4507-8675-77a0bb8e1f2c" providerId="ADAL" clId="{161A4404-FE41-2E47-B245-954B5CCEC577}" dt="2019-08-29T11:45:26.382" v="28"/>
          <ac:spMkLst>
            <pc:docMk/>
            <pc:sldMk cId="2174016741" sldId="307"/>
            <ac:spMk id="58" creationId="{00000000-0000-0000-0000-000000000000}"/>
          </ac:spMkLst>
        </pc:spChg>
        <pc:spChg chg="mod">
          <ac:chgData name="Robin De Mol" userId="2c82b0b9-abb7-4507-8675-77a0bb8e1f2c" providerId="ADAL" clId="{161A4404-FE41-2E47-B245-954B5CCEC577}" dt="2019-08-29T11:45:26.382" v="28"/>
          <ac:spMkLst>
            <pc:docMk/>
            <pc:sldMk cId="2174016741" sldId="307"/>
            <ac:spMk id="61" creationId="{00000000-0000-0000-0000-000000000000}"/>
          </ac:spMkLst>
        </pc:spChg>
        <pc:spChg chg="mod">
          <ac:chgData name="Robin De Mol" userId="2c82b0b9-abb7-4507-8675-77a0bb8e1f2c" providerId="ADAL" clId="{161A4404-FE41-2E47-B245-954B5CCEC577}" dt="2019-08-29T11:45:26.382" v="28"/>
          <ac:spMkLst>
            <pc:docMk/>
            <pc:sldMk cId="2174016741" sldId="307"/>
            <ac:spMk id="63" creationId="{00000000-0000-0000-0000-000000000000}"/>
          </ac:spMkLst>
        </pc:spChg>
        <pc:spChg chg="mod">
          <ac:chgData name="Robin De Mol" userId="2c82b0b9-abb7-4507-8675-77a0bb8e1f2c" providerId="ADAL" clId="{161A4404-FE41-2E47-B245-954B5CCEC577}" dt="2019-08-29T11:45:26.382" v="28"/>
          <ac:spMkLst>
            <pc:docMk/>
            <pc:sldMk cId="2174016741" sldId="307"/>
            <ac:spMk id="65" creationId="{00000000-0000-0000-0000-000000000000}"/>
          </ac:spMkLst>
        </pc:spChg>
        <pc:spChg chg="mod">
          <ac:chgData name="Robin De Mol" userId="2c82b0b9-abb7-4507-8675-77a0bb8e1f2c" providerId="ADAL" clId="{161A4404-FE41-2E47-B245-954B5CCEC577}" dt="2019-08-29T11:45:26.382" v="28"/>
          <ac:spMkLst>
            <pc:docMk/>
            <pc:sldMk cId="2174016741" sldId="307"/>
            <ac:spMk id="67" creationId="{00000000-0000-0000-0000-000000000000}"/>
          </ac:spMkLst>
        </pc:spChg>
        <pc:spChg chg="mod">
          <ac:chgData name="Robin De Mol" userId="2c82b0b9-abb7-4507-8675-77a0bb8e1f2c" providerId="ADAL" clId="{161A4404-FE41-2E47-B245-954B5CCEC577}" dt="2019-08-29T11:45:26.382" v="28"/>
          <ac:spMkLst>
            <pc:docMk/>
            <pc:sldMk cId="2174016741" sldId="307"/>
            <ac:spMk id="69" creationId="{00000000-0000-0000-0000-000000000000}"/>
          </ac:spMkLst>
        </pc:spChg>
        <pc:spChg chg="mod">
          <ac:chgData name="Robin De Mol" userId="2c82b0b9-abb7-4507-8675-77a0bb8e1f2c" providerId="ADAL" clId="{161A4404-FE41-2E47-B245-954B5CCEC577}" dt="2019-08-29T11:45:26.382" v="28"/>
          <ac:spMkLst>
            <pc:docMk/>
            <pc:sldMk cId="2174016741" sldId="307"/>
            <ac:spMk id="70" creationId="{00000000-0000-0000-0000-000000000000}"/>
          </ac:spMkLst>
        </pc:spChg>
        <pc:spChg chg="mod">
          <ac:chgData name="Robin De Mol" userId="2c82b0b9-abb7-4507-8675-77a0bb8e1f2c" providerId="ADAL" clId="{161A4404-FE41-2E47-B245-954B5CCEC577}" dt="2019-08-29T11:45:26.382" v="28"/>
          <ac:spMkLst>
            <pc:docMk/>
            <pc:sldMk cId="2174016741" sldId="307"/>
            <ac:spMk id="71" creationId="{00000000-0000-0000-0000-000000000000}"/>
          </ac:spMkLst>
        </pc:spChg>
        <pc:spChg chg="mod">
          <ac:chgData name="Robin De Mol" userId="2c82b0b9-abb7-4507-8675-77a0bb8e1f2c" providerId="ADAL" clId="{161A4404-FE41-2E47-B245-954B5CCEC577}" dt="2019-08-29T11:45:26.382" v="28"/>
          <ac:spMkLst>
            <pc:docMk/>
            <pc:sldMk cId="2174016741" sldId="307"/>
            <ac:spMk id="82" creationId="{00000000-0000-0000-0000-000000000000}"/>
          </ac:spMkLst>
        </pc:spChg>
        <pc:spChg chg="mod">
          <ac:chgData name="Robin De Mol" userId="2c82b0b9-abb7-4507-8675-77a0bb8e1f2c" providerId="ADAL" clId="{161A4404-FE41-2E47-B245-954B5CCEC577}" dt="2019-08-29T11:45:26.382" v="28"/>
          <ac:spMkLst>
            <pc:docMk/>
            <pc:sldMk cId="2174016741" sldId="307"/>
            <ac:spMk id="83" creationId="{00000000-0000-0000-0000-000000000000}"/>
          </ac:spMkLst>
        </pc:spChg>
        <pc:spChg chg="mod">
          <ac:chgData name="Robin De Mol" userId="2c82b0b9-abb7-4507-8675-77a0bb8e1f2c" providerId="ADAL" clId="{161A4404-FE41-2E47-B245-954B5CCEC577}" dt="2019-08-29T11:45:26.382" v="28"/>
          <ac:spMkLst>
            <pc:docMk/>
            <pc:sldMk cId="2174016741" sldId="307"/>
            <ac:spMk id="84" creationId="{00000000-0000-0000-0000-000000000000}"/>
          </ac:spMkLst>
        </pc:spChg>
        <pc:spChg chg="mod">
          <ac:chgData name="Robin De Mol" userId="2c82b0b9-abb7-4507-8675-77a0bb8e1f2c" providerId="ADAL" clId="{161A4404-FE41-2E47-B245-954B5CCEC577}" dt="2019-08-29T11:45:26.382" v="28"/>
          <ac:spMkLst>
            <pc:docMk/>
            <pc:sldMk cId="2174016741" sldId="307"/>
            <ac:spMk id="99" creationId="{00000000-0000-0000-0000-000000000000}"/>
          </ac:spMkLst>
        </pc:spChg>
        <pc:spChg chg="mod">
          <ac:chgData name="Robin De Mol" userId="2c82b0b9-abb7-4507-8675-77a0bb8e1f2c" providerId="ADAL" clId="{161A4404-FE41-2E47-B245-954B5CCEC577}" dt="2019-08-29T11:45:26.382" v="28"/>
          <ac:spMkLst>
            <pc:docMk/>
            <pc:sldMk cId="2174016741" sldId="307"/>
            <ac:spMk id="100" creationId="{00000000-0000-0000-0000-000000000000}"/>
          </ac:spMkLst>
        </pc:spChg>
        <pc:spChg chg="mod">
          <ac:chgData name="Robin De Mol" userId="2c82b0b9-abb7-4507-8675-77a0bb8e1f2c" providerId="ADAL" clId="{161A4404-FE41-2E47-B245-954B5CCEC577}" dt="2019-08-29T11:45:26.382" v="28"/>
          <ac:spMkLst>
            <pc:docMk/>
            <pc:sldMk cId="2174016741" sldId="307"/>
            <ac:spMk id="105" creationId="{00000000-0000-0000-0000-000000000000}"/>
          </ac:spMkLst>
        </pc:spChg>
        <pc:spChg chg="mod">
          <ac:chgData name="Robin De Mol" userId="2c82b0b9-abb7-4507-8675-77a0bb8e1f2c" providerId="ADAL" clId="{161A4404-FE41-2E47-B245-954B5CCEC577}" dt="2019-08-29T11:45:26.382" v="28"/>
          <ac:spMkLst>
            <pc:docMk/>
            <pc:sldMk cId="2174016741" sldId="307"/>
            <ac:spMk id="111" creationId="{00000000-0000-0000-0000-000000000000}"/>
          </ac:spMkLst>
        </pc:spChg>
        <pc:cxnChg chg="mod">
          <ac:chgData name="Robin De Mol" userId="2c82b0b9-abb7-4507-8675-77a0bb8e1f2c" providerId="ADAL" clId="{161A4404-FE41-2E47-B245-954B5CCEC577}" dt="2019-08-29T11:45:26.382" v="28"/>
          <ac:cxnSpMkLst>
            <pc:docMk/>
            <pc:sldMk cId="2174016741" sldId="307"/>
            <ac:cxnSpMk id="1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17"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0"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29"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5"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38"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41"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5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5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5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0"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4"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68"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72"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75"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85"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88"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93"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9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106" creationId="{00000000-0000-0000-0000-000000000000}"/>
          </ac:cxnSpMkLst>
        </pc:cxnChg>
        <pc:cxnChg chg="mod">
          <ac:chgData name="Robin De Mol" userId="2c82b0b9-abb7-4507-8675-77a0bb8e1f2c" providerId="ADAL" clId="{161A4404-FE41-2E47-B245-954B5CCEC577}" dt="2019-08-29T11:45:26.382" v="28"/>
          <ac:cxnSpMkLst>
            <pc:docMk/>
            <pc:sldMk cId="2174016741" sldId="307"/>
            <ac:cxnSpMk id="112" creationId="{00000000-0000-0000-0000-000000000000}"/>
          </ac:cxnSpMkLst>
        </pc:cxnChg>
      </pc:sldChg>
      <pc:sldChg chg="addSp delSp modSp">
        <pc:chgData name="Robin De Mol" userId="2c82b0b9-abb7-4507-8675-77a0bb8e1f2c" providerId="ADAL" clId="{161A4404-FE41-2E47-B245-954B5CCEC577}" dt="2019-08-29T11:48:29.961" v="76"/>
        <pc:sldMkLst>
          <pc:docMk/>
          <pc:sldMk cId="2872322976" sldId="308"/>
        </pc:sldMkLst>
        <pc:spChg chg="add mod">
          <ac:chgData name="Robin De Mol" userId="2c82b0b9-abb7-4507-8675-77a0bb8e1f2c" providerId="ADAL" clId="{161A4404-FE41-2E47-B245-954B5CCEC577}" dt="2019-08-29T11:48:29.961" v="76"/>
          <ac:spMkLst>
            <pc:docMk/>
            <pc:sldMk cId="2872322976" sldId="308"/>
            <ac:spMk id="2" creationId="{96F66EC0-212C-A641-B9C3-9D89DF590C66}"/>
          </ac:spMkLst>
        </pc:spChg>
        <pc:spChg chg="mod">
          <ac:chgData name="Robin De Mol" userId="2c82b0b9-abb7-4507-8675-77a0bb8e1f2c" providerId="ADAL" clId="{161A4404-FE41-2E47-B245-954B5CCEC577}" dt="2019-08-29T11:46:13.353" v="32" actId="255"/>
          <ac:spMkLst>
            <pc:docMk/>
            <pc:sldMk cId="2872322976" sldId="308"/>
            <ac:spMk id="3" creationId="{00000000-0000-0000-0000-000000000000}"/>
          </ac:spMkLst>
        </pc:spChg>
        <pc:spChg chg="del">
          <ac:chgData name="Robin De Mol" userId="2c82b0b9-abb7-4507-8675-77a0bb8e1f2c" providerId="ADAL" clId="{161A4404-FE41-2E47-B245-954B5CCEC577}" dt="2019-08-29T11:26:28.561" v="0" actId="478"/>
          <ac:spMkLst>
            <pc:docMk/>
            <pc:sldMk cId="2872322976" sldId="308"/>
            <ac:spMk id="7" creationId="{C510004F-202A-4AF2-AFF9-08937698E016}"/>
          </ac:spMkLst>
        </pc:spChg>
      </pc:sldChg>
      <pc:sldChg chg="addSp modSp">
        <pc:chgData name="Robin De Mol" userId="2c82b0b9-abb7-4507-8675-77a0bb8e1f2c" providerId="ADAL" clId="{161A4404-FE41-2E47-B245-954B5CCEC577}" dt="2019-08-29T11:48:29.961" v="76"/>
        <pc:sldMkLst>
          <pc:docMk/>
          <pc:sldMk cId="3088475462" sldId="309"/>
        </pc:sldMkLst>
        <pc:spChg chg="add mod">
          <ac:chgData name="Robin De Mol" userId="2c82b0b9-abb7-4507-8675-77a0bb8e1f2c" providerId="ADAL" clId="{161A4404-FE41-2E47-B245-954B5CCEC577}" dt="2019-08-29T11:48:29.961" v="76"/>
          <ac:spMkLst>
            <pc:docMk/>
            <pc:sldMk cId="3088475462" sldId="309"/>
            <ac:spMk id="3" creationId="{005AE880-E734-7A4D-946C-5EDBF7071537}"/>
          </ac:spMkLst>
        </pc:spChg>
        <pc:spChg chg="mod">
          <ac:chgData name="Robin De Mol" userId="2c82b0b9-abb7-4507-8675-77a0bb8e1f2c" providerId="ADAL" clId="{161A4404-FE41-2E47-B245-954B5CCEC577}" dt="2019-08-29T11:45:26.382" v="28"/>
          <ac:spMkLst>
            <pc:docMk/>
            <pc:sldMk cId="3088475462" sldId="309"/>
            <ac:spMk id="4" creationId="{00000000-0000-0000-0000-000000000000}"/>
          </ac:spMkLst>
        </pc:spChg>
        <pc:spChg chg="mod">
          <ac:chgData name="Robin De Mol" userId="2c82b0b9-abb7-4507-8675-77a0bb8e1f2c" providerId="ADAL" clId="{161A4404-FE41-2E47-B245-954B5CCEC577}" dt="2019-08-29T11:45:26.382" v="28"/>
          <ac:spMkLst>
            <pc:docMk/>
            <pc:sldMk cId="3088475462" sldId="309"/>
            <ac:spMk id="5" creationId="{00000000-0000-0000-0000-000000000000}"/>
          </ac:spMkLst>
        </pc:spChg>
        <pc:spChg chg="mod">
          <ac:chgData name="Robin De Mol" userId="2c82b0b9-abb7-4507-8675-77a0bb8e1f2c" providerId="ADAL" clId="{161A4404-FE41-2E47-B245-954B5CCEC577}" dt="2019-08-29T11:45:26.382" v="28"/>
          <ac:spMkLst>
            <pc:docMk/>
            <pc:sldMk cId="3088475462" sldId="309"/>
            <ac:spMk id="9"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 creationId="{00000000-0000-0000-0000-000000000000}"/>
          </ac:spMkLst>
        </pc:spChg>
        <pc:spChg chg="mod">
          <ac:chgData name="Robin De Mol" userId="2c82b0b9-abb7-4507-8675-77a0bb8e1f2c" providerId="ADAL" clId="{161A4404-FE41-2E47-B245-954B5CCEC577}" dt="2019-08-29T11:45:26.382" v="28"/>
          <ac:spMkLst>
            <pc:docMk/>
            <pc:sldMk cId="3088475462" sldId="309"/>
            <ac:spMk id="26" creationId="{00000000-0000-0000-0000-000000000000}"/>
          </ac:spMkLst>
        </pc:spChg>
        <pc:spChg chg="mod">
          <ac:chgData name="Robin De Mol" userId="2c82b0b9-abb7-4507-8675-77a0bb8e1f2c" providerId="ADAL" clId="{161A4404-FE41-2E47-B245-954B5CCEC577}" dt="2019-08-29T11:45:26.382" v="28"/>
          <ac:spMkLst>
            <pc:docMk/>
            <pc:sldMk cId="3088475462" sldId="309"/>
            <ac:spMk id="27" creationId="{00000000-0000-0000-0000-000000000000}"/>
          </ac:spMkLst>
        </pc:spChg>
        <pc:spChg chg="mod">
          <ac:chgData name="Robin De Mol" userId="2c82b0b9-abb7-4507-8675-77a0bb8e1f2c" providerId="ADAL" clId="{161A4404-FE41-2E47-B245-954B5CCEC577}" dt="2019-08-29T11:45:26.382" v="28"/>
          <ac:spMkLst>
            <pc:docMk/>
            <pc:sldMk cId="3088475462" sldId="309"/>
            <ac:spMk id="48" creationId="{00000000-0000-0000-0000-000000000000}"/>
          </ac:spMkLst>
        </pc:spChg>
        <pc:spChg chg="mod">
          <ac:chgData name="Robin De Mol" userId="2c82b0b9-abb7-4507-8675-77a0bb8e1f2c" providerId="ADAL" clId="{161A4404-FE41-2E47-B245-954B5CCEC577}" dt="2019-08-29T11:45:26.382" v="28"/>
          <ac:spMkLst>
            <pc:docMk/>
            <pc:sldMk cId="3088475462" sldId="309"/>
            <ac:spMk id="49" creationId="{00000000-0000-0000-0000-000000000000}"/>
          </ac:spMkLst>
        </pc:spChg>
        <pc:spChg chg="mod">
          <ac:chgData name="Robin De Mol" userId="2c82b0b9-abb7-4507-8675-77a0bb8e1f2c" providerId="ADAL" clId="{161A4404-FE41-2E47-B245-954B5CCEC577}" dt="2019-08-29T11:45:26.382" v="28"/>
          <ac:spMkLst>
            <pc:docMk/>
            <pc:sldMk cId="3088475462" sldId="309"/>
            <ac:spMk id="50" creationId="{00000000-0000-0000-0000-000000000000}"/>
          </ac:spMkLst>
        </pc:spChg>
        <pc:spChg chg="mod">
          <ac:chgData name="Robin De Mol" userId="2c82b0b9-abb7-4507-8675-77a0bb8e1f2c" providerId="ADAL" clId="{161A4404-FE41-2E47-B245-954B5CCEC577}" dt="2019-08-29T11:45:26.382" v="28"/>
          <ac:spMkLst>
            <pc:docMk/>
            <pc:sldMk cId="3088475462" sldId="309"/>
            <ac:spMk id="51" creationId="{00000000-0000-0000-0000-000000000000}"/>
          </ac:spMkLst>
        </pc:spChg>
        <pc:spChg chg="mod">
          <ac:chgData name="Robin De Mol" userId="2c82b0b9-abb7-4507-8675-77a0bb8e1f2c" providerId="ADAL" clId="{161A4404-FE41-2E47-B245-954B5CCEC577}" dt="2019-08-29T11:45:26.382" v="28"/>
          <ac:spMkLst>
            <pc:docMk/>
            <pc:sldMk cId="3088475462" sldId="309"/>
            <ac:spMk id="62" creationId="{00000000-0000-0000-0000-000000000000}"/>
          </ac:spMkLst>
        </pc:spChg>
        <pc:spChg chg="mod">
          <ac:chgData name="Robin De Mol" userId="2c82b0b9-abb7-4507-8675-77a0bb8e1f2c" providerId="ADAL" clId="{161A4404-FE41-2E47-B245-954B5CCEC577}" dt="2019-08-29T11:45:26.382" v="28"/>
          <ac:spMkLst>
            <pc:docMk/>
            <pc:sldMk cId="3088475462" sldId="309"/>
            <ac:spMk id="63" creationId="{00000000-0000-0000-0000-000000000000}"/>
          </ac:spMkLst>
        </pc:spChg>
        <pc:spChg chg="mod">
          <ac:chgData name="Robin De Mol" userId="2c82b0b9-abb7-4507-8675-77a0bb8e1f2c" providerId="ADAL" clId="{161A4404-FE41-2E47-B245-954B5CCEC577}" dt="2019-08-29T11:45:26.382" v="28"/>
          <ac:spMkLst>
            <pc:docMk/>
            <pc:sldMk cId="3088475462" sldId="309"/>
            <ac:spMk id="69" creationId="{00000000-0000-0000-0000-000000000000}"/>
          </ac:spMkLst>
        </pc:spChg>
        <pc:spChg chg="mod">
          <ac:chgData name="Robin De Mol" userId="2c82b0b9-abb7-4507-8675-77a0bb8e1f2c" providerId="ADAL" clId="{161A4404-FE41-2E47-B245-954B5CCEC577}" dt="2019-08-29T11:45:26.382" v="28"/>
          <ac:spMkLst>
            <pc:docMk/>
            <pc:sldMk cId="3088475462" sldId="309"/>
            <ac:spMk id="74" creationId="{00000000-0000-0000-0000-000000000000}"/>
          </ac:spMkLst>
        </pc:spChg>
        <pc:spChg chg="mod">
          <ac:chgData name="Robin De Mol" userId="2c82b0b9-abb7-4507-8675-77a0bb8e1f2c" providerId="ADAL" clId="{161A4404-FE41-2E47-B245-954B5CCEC577}" dt="2019-08-29T11:45:26.382" v="28"/>
          <ac:spMkLst>
            <pc:docMk/>
            <pc:sldMk cId="3088475462" sldId="309"/>
            <ac:spMk id="83" creationId="{00000000-0000-0000-0000-000000000000}"/>
          </ac:spMkLst>
        </pc:spChg>
        <pc:spChg chg="mod">
          <ac:chgData name="Robin De Mol" userId="2c82b0b9-abb7-4507-8675-77a0bb8e1f2c" providerId="ADAL" clId="{161A4404-FE41-2E47-B245-954B5CCEC577}" dt="2019-08-29T11:45:26.382" v="28"/>
          <ac:spMkLst>
            <pc:docMk/>
            <pc:sldMk cId="3088475462" sldId="309"/>
            <ac:spMk id="84" creationId="{00000000-0000-0000-0000-000000000000}"/>
          </ac:spMkLst>
        </pc:spChg>
        <pc:spChg chg="mod">
          <ac:chgData name="Robin De Mol" userId="2c82b0b9-abb7-4507-8675-77a0bb8e1f2c" providerId="ADAL" clId="{161A4404-FE41-2E47-B245-954B5CCEC577}" dt="2019-08-29T11:45:26.382" v="28"/>
          <ac:spMkLst>
            <pc:docMk/>
            <pc:sldMk cId="3088475462" sldId="309"/>
            <ac:spMk id="88" creationId="{00000000-0000-0000-0000-000000000000}"/>
          </ac:spMkLst>
        </pc:spChg>
        <pc:spChg chg="mod">
          <ac:chgData name="Robin De Mol" userId="2c82b0b9-abb7-4507-8675-77a0bb8e1f2c" providerId="ADAL" clId="{161A4404-FE41-2E47-B245-954B5CCEC577}" dt="2019-08-29T11:45:26.382" v="28"/>
          <ac:spMkLst>
            <pc:docMk/>
            <pc:sldMk cId="3088475462" sldId="309"/>
            <ac:spMk id="98" creationId="{00000000-0000-0000-0000-000000000000}"/>
          </ac:spMkLst>
        </pc:spChg>
        <pc:spChg chg="mod">
          <ac:chgData name="Robin De Mol" userId="2c82b0b9-abb7-4507-8675-77a0bb8e1f2c" providerId="ADAL" clId="{161A4404-FE41-2E47-B245-954B5CCEC577}" dt="2019-08-29T11:45:26.382" v="28"/>
          <ac:spMkLst>
            <pc:docMk/>
            <pc:sldMk cId="3088475462" sldId="309"/>
            <ac:spMk id="10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1"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3" creationId="{00000000-0000-0000-0000-000000000000}"/>
          </ac:spMkLst>
        </pc:spChg>
        <pc:spChg chg="mod">
          <ac:chgData name="Robin De Mol" userId="2c82b0b9-abb7-4507-8675-77a0bb8e1f2c" providerId="ADAL" clId="{161A4404-FE41-2E47-B245-954B5CCEC577}" dt="2019-08-29T11:45:26.382" v="28"/>
          <ac:spMkLst>
            <pc:docMk/>
            <pc:sldMk cId="3088475462" sldId="309"/>
            <ac:spMk id="11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3"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5"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6" creationId="{00000000-0000-0000-0000-000000000000}"/>
          </ac:spMkLst>
        </pc:spChg>
        <pc:spChg chg="mod">
          <ac:chgData name="Robin De Mol" userId="2c82b0b9-abb7-4507-8675-77a0bb8e1f2c" providerId="ADAL" clId="{161A4404-FE41-2E47-B245-954B5CCEC577}" dt="2019-08-29T11:45:26.382" v="28"/>
          <ac:spMkLst>
            <pc:docMk/>
            <pc:sldMk cId="3088475462" sldId="309"/>
            <ac:spMk id="137"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8" creationId="{00000000-0000-0000-0000-000000000000}"/>
          </ac:spMkLst>
        </pc:spChg>
        <pc:spChg chg="mod">
          <ac:chgData name="Robin De Mol" userId="2c82b0b9-abb7-4507-8675-77a0bb8e1f2c" providerId="ADAL" clId="{161A4404-FE41-2E47-B245-954B5CCEC577}" dt="2019-08-29T11:45:26.382" v="28"/>
          <ac:spMkLst>
            <pc:docMk/>
            <pc:sldMk cId="3088475462" sldId="309"/>
            <ac:spMk id="149" creationId="{00000000-0000-0000-0000-000000000000}"/>
          </ac:spMkLst>
        </pc:spChg>
        <pc:spChg chg="mod">
          <ac:chgData name="Robin De Mol" userId="2c82b0b9-abb7-4507-8675-77a0bb8e1f2c" providerId="ADAL" clId="{161A4404-FE41-2E47-B245-954B5CCEC577}" dt="2019-08-29T11:45:26.382" v="28"/>
          <ac:spMkLst>
            <pc:docMk/>
            <pc:sldMk cId="3088475462" sldId="309"/>
            <ac:spMk id="152" creationId="{00000000-0000-0000-0000-000000000000}"/>
          </ac:spMkLst>
        </pc:spChg>
        <pc:spChg chg="mod">
          <ac:chgData name="Robin De Mol" userId="2c82b0b9-abb7-4507-8675-77a0bb8e1f2c" providerId="ADAL" clId="{161A4404-FE41-2E47-B245-954B5CCEC577}" dt="2019-08-29T11:45:26.382" v="28"/>
          <ac:spMkLst>
            <pc:docMk/>
            <pc:sldMk cId="3088475462" sldId="309"/>
            <ac:spMk id="164" creationId="{00000000-0000-0000-0000-000000000000}"/>
          </ac:spMkLst>
        </pc:spChg>
        <pc:spChg chg="mod">
          <ac:chgData name="Robin De Mol" userId="2c82b0b9-abb7-4507-8675-77a0bb8e1f2c" providerId="ADAL" clId="{161A4404-FE41-2E47-B245-954B5CCEC577}" dt="2019-08-29T11:45:26.382" v="28"/>
          <ac:spMkLst>
            <pc:docMk/>
            <pc:sldMk cId="3088475462" sldId="309"/>
            <ac:spMk id="178" creationId="{00000000-0000-0000-0000-000000000000}"/>
          </ac:spMkLst>
        </pc:spChg>
        <pc:spChg chg="mod">
          <ac:chgData name="Robin De Mol" userId="2c82b0b9-abb7-4507-8675-77a0bb8e1f2c" providerId="ADAL" clId="{161A4404-FE41-2E47-B245-954B5CCEC577}" dt="2019-08-29T11:45:26.382" v="28"/>
          <ac:spMkLst>
            <pc:docMk/>
            <pc:sldMk cId="3088475462" sldId="309"/>
            <ac:spMk id="180" creationId="{00000000-0000-0000-0000-000000000000}"/>
          </ac:spMkLst>
        </pc:spChg>
        <pc:spChg chg="mod">
          <ac:chgData name="Robin De Mol" userId="2c82b0b9-abb7-4507-8675-77a0bb8e1f2c" providerId="ADAL" clId="{161A4404-FE41-2E47-B245-954B5CCEC577}" dt="2019-08-29T11:45:26.382" v="28"/>
          <ac:spMkLst>
            <pc:docMk/>
            <pc:sldMk cId="3088475462" sldId="309"/>
            <ac:spMk id="188" creationId="{00000000-0000-0000-0000-000000000000}"/>
          </ac:spMkLst>
        </pc:spChg>
        <pc:cxnChg chg="mod">
          <ac:chgData name="Robin De Mol" userId="2c82b0b9-abb7-4507-8675-77a0bb8e1f2c" providerId="ADAL" clId="{161A4404-FE41-2E47-B245-954B5CCEC577}" dt="2019-08-29T11:45:26.382" v="28"/>
          <ac:cxnSpMkLst>
            <pc:docMk/>
            <pc:sldMk cId="3088475462" sldId="309"/>
            <ac:cxnSpMk id="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32"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3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52"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5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58"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64"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7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7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8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8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9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0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1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1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2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26"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29"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38"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4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51"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53"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65"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70"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77" creationId="{00000000-0000-0000-0000-000000000000}"/>
          </ac:cxnSpMkLst>
        </pc:cxnChg>
        <pc:cxnChg chg="mod">
          <ac:chgData name="Robin De Mol" userId="2c82b0b9-abb7-4507-8675-77a0bb8e1f2c" providerId="ADAL" clId="{161A4404-FE41-2E47-B245-954B5CCEC577}" dt="2019-08-29T11:45:26.382" v="28"/>
          <ac:cxnSpMkLst>
            <pc:docMk/>
            <pc:sldMk cId="3088475462" sldId="309"/>
            <ac:cxnSpMk id="189" creationId="{00000000-0000-0000-0000-000000000000}"/>
          </ac:cxnSpMkLst>
        </pc:cxnChg>
      </pc:sldChg>
      <pc:sldChg chg="addSp modSp">
        <pc:chgData name="Robin De Mol" userId="2c82b0b9-abb7-4507-8675-77a0bb8e1f2c" providerId="ADAL" clId="{161A4404-FE41-2E47-B245-954B5CCEC577}" dt="2019-08-29T11:48:29.961" v="76"/>
        <pc:sldMkLst>
          <pc:docMk/>
          <pc:sldMk cId="1608855088" sldId="310"/>
        </pc:sldMkLst>
        <pc:spChg chg="add mod">
          <ac:chgData name="Robin De Mol" userId="2c82b0b9-abb7-4507-8675-77a0bb8e1f2c" providerId="ADAL" clId="{161A4404-FE41-2E47-B245-954B5CCEC577}" dt="2019-08-29T11:48:29.961" v="76"/>
          <ac:spMkLst>
            <pc:docMk/>
            <pc:sldMk cId="1608855088" sldId="310"/>
            <ac:spMk id="3" creationId="{3C3F9802-40E3-2F42-9190-599837E584BB}"/>
          </ac:spMkLst>
        </pc:spChg>
        <pc:spChg chg="mod">
          <ac:chgData name="Robin De Mol" userId="2c82b0b9-abb7-4507-8675-77a0bb8e1f2c" providerId="ADAL" clId="{161A4404-FE41-2E47-B245-954B5CCEC577}" dt="2019-08-29T11:45:26.382" v="28"/>
          <ac:spMkLst>
            <pc:docMk/>
            <pc:sldMk cId="1608855088" sldId="310"/>
            <ac:spMk id="4" creationId="{00000000-0000-0000-0000-000000000000}"/>
          </ac:spMkLst>
        </pc:spChg>
        <pc:spChg chg="mod">
          <ac:chgData name="Robin De Mol" userId="2c82b0b9-abb7-4507-8675-77a0bb8e1f2c" providerId="ADAL" clId="{161A4404-FE41-2E47-B245-954B5CCEC577}" dt="2019-08-29T11:45:26.382" v="28"/>
          <ac:spMkLst>
            <pc:docMk/>
            <pc:sldMk cId="1608855088" sldId="310"/>
            <ac:spMk id="5" creationId="{00000000-0000-0000-0000-000000000000}"/>
          </ac:spMkLst>
        </pc:spChg>
        <pc:spChg chg="mod">
          <ac:chgData name="Robin De Mol" userId="2c82b0b9-abb7-4507-8675-77a0bb8e1f2c" providerId="ADAL" clId="{161A4404-FE41-2E47-B245-954B5CCEC577}" dt="2019-08-29T11:45:26.382" v="28"/>
          <ac:spMkLst>
            <pc:docMk/>
            <pc:sldMk cId="1608855088" sldId="310"/>
            <ac:spMk id="6" creationId="{00000000-0000-0000-0000-000000000000}"/>
          </ac:spMkLst>
        </pc:spChg>
        <pc:spChg chg="mod">
          <ac:chgData name="Robin De Mol" userId="2c82b0b9-abb7-4507-8675-77a0bb8e1f2c" providerId="ADAL" clId="{161A4404-FE41-2E47-B245-954B5CCEC577}" dt="2019-08-29T11:45:26.382" v="28"/>
          <ac:spMkLst>
            <pc:docMk/>
            <pc:sldMk cId="1608855088" sldId="310"/>
            <ac:spMk id="7" creationId="{00000000-0000-0000-0000-000000000000}"/>
          </ac:spMkLst>
        </pc:spChg>
        <pc:spChg chg="mod">
          <ac:chgData name="Robin De Mol" userId="2c82b0b9-abb7-4507-8675-77a0bb8e1f2c" providerId="ADAL" clId="{161A4404-FE41-2E47-B245-954B5CCEC577}" dt="2019-08-29T11:45:26.382" v="28"/>
          <ac:spMkLst>
            <pc:docMk/>
            <pc:sldMk cId="1608855088" sldId="310"/>
            <ac:spMk id="8" creationId="{00000000-0000-0000-0000-000000000000}"/>
          </ac:spMkLst>
        </pc:spChg>
        <pc:spChg chg="mod">
          <ac:chgData name="Robin De Mol" userId="2c82b0b9-abb7-4507-8675-77a0bb8e1f2c" providerId="ADAL" clId="{161A4404-FE41-2E47-B245-954B5CCEC577}" dt="2019-08-29T11:45:26.382" v="28"/>
          <ac:spMkLst>
            <pc:docMk/>
            <pc:sldMk cId="1608855088" sldId="310"/>
            <ac:spMk id="9"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 creationId="{00000000-0000-0000-0000-000000000000}"/>
          </ac:spMkLst>
        </pc:spChg>
        <pc:spChg chg="mod">
          <ac:chgData name="Robin De Mol" userId="2c82b0b9-abb7-4507-8675-77a0bb8e1f2c" providerId="ADAL" clId="{161A4404-FE41-2E47-B245-954B5CCEC577}" dt="2019-08-29T11:45:26.382" v="28"/>
          <ac:spMkLst>
            <pc:docMk/>
            <pc:sldMk cId="1608855088" sldId="310"/>
            <ac:spMk id="11" creationId="{00000000-0000-0000-0000-000000000000}"/>
          </ac:spMkLst>
        </pc:spChg>
        <pc:spChg chg="mod">
          <ac:chgData name="Robin De Mol" userId="2c82b0b9-abb7-4507-8675-77a0bb8e1f2c" providerId="ADAL" clId="{161A4404-FE41-2E47-B245-954B5CCEC577}" dt="2019-08-29T11:45:26.382" v="28"/>
          <ac:spMkLst>
            <pc:docMk/>
            <pc:sldMk cId="1608855088" sldId="310"/>
            <ac:spMk id="32" creationId="{00000000-0000-0000-0000-000000000000}"/>
          </ac:spMkLst>
        </pc:spChg>
        <pc:spChg chg="mod">
          <ac:chgData name="Robin De Mol" userId="2c82b0b9-abb7-4507-8675-77a0bb8e1f2c" providerId="ADAL" clId="{161A4404-FE41-2E47-B245-954B5CCEC577}" dt="2019-08-29T11:45:26.382" v="28"/>
          <ac:spMkLst>
            <pc:docMk/>
            <pc:sldMk cId="1608855088" sldId="310"/>
            <ac:spMk id="37" creationId="{00000000-0000-0000-0000-000000000000}"/>
          </ac:spMkLst>
        </pc:spChg>
        <pc:spChg chg="mod">
          <ac:chgData name="Robin De Mol" userId="2c82b0b9-abb7-4507-8675-77a0bb8e1f2c" providerId="ADAL" clId="{161A4404-FE41-2E47-B245-954B5CCEC577}" dt="2019-08-29T11:45:26.382" v="28"/>
          <ac:spMkLst>
            <pc:docMk/>
            <pc:sldMk cId="1608855088" sldId="310"/>
            <ac:spMk id="39" creationId="{00000000-0000-0000-0000-000000000000}"/>
          </ac:spMkLst>
        </pc:spChg>
        <pc:spChg chg="mod">
          <ac:chgData name="Robin De Mol" userId="2c82b0b9-abb7-4507-8675-77a0bb8e1f2c" providerId="ADAL" clId="{161A4404-FE41-2E47-B245-954B5CCEC577}" dt="2019-08-29T11:45:26.382" v="28"/>
          <ac:spMkLst>
            <pc:docMk/>
            <pc:sldMk cId="1608855088" sldId="310"/>
            <ac:spMk id="41" creationId="{00000000-0000-0000-0000-000000000000}"/>
          </ac:spMkLst>
        </pc:spChg>
        <pc:spChg chg="mod">
          <ac:chgData name="Robin De Mol" userId="2c82b0b9-abb7-4507-8675-77a0bb8e1f2c" providerId="ADAL" clId="{161A4404-FE41-2E47-B245-954B5CCEC577}" dt="2019-08-29T11:45:26.382" v="28"/>
          <ac:spMkLst>
            <pc:docMk/>
            <pc:sldMk cId="1608855088" sldId="310"/>
            <ac:spMk id="76" creationId="{00000000-0000-0000-0000-000000000000}"/>
          </ac:spMkLst>
        </pc:spChg>
        <pc:spChg chg="mod">
          <ac:chgData name="Robin De Mol" userId="2c82b0b9-abb7-4507-8675-77a0bb8e1f2c" providerId="ADAL" clId="{161A4404-FE41-2E47-B245-954B5CCEC577}" dt="2019-08-29T11:45:26.382" v="28"/>
          <ac:spMkLst>
            <pc:docMk/>
            <pc:sldMk cId="1608855088" sldId="310"/>
            <ac:spMk id="83" creationId="{00000000-0000-0000-0000-000000000000}"/>
          </ac:spMkLst>
        </pc:spChg>
        <pc:spChg chg="mod">
          <ac:chgData name="Robin De Mol" userId="2c82b0b9-abb7-4507-8675-77a0bb8e1f2c" providerId="ADAL" clId="{161A4404-FE41-2E47-B245-954B5CCEC577}" dt="2019-08-29T11:45:26.382" v="28"/>
          <ac:spMkLst>
            <pc:docMk/>
            <pc:sldMk cId="1608855088" sldId="310"/>
            <ac:spMk id="87"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1"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2"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3"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4"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5"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6" creationId="{00000000-0000-0000-0000-000000000000}"/>
          </ac:spMkLst>
        </pc:spChg>
        <pc:spChg chg="mod">
          <ac:chgData name="Robin De Mol" userId="2c82b0b9-abb7-4507-8675-77a0bb8e1f2c" providerId="ADAL" clId="{161A4404-FE41-2E47-B245-954B5CCEC577}" dt="2019-08-29T11:45:26.382" v="28"/>
          <ac:spMkLst>
            <pc:docMk/>
            <pc:sldMk cId="1608855088" sldId="310"/>
            <ac:spMk id="108" creationId="{00000000-0000-0000-0000-000000000000}"/>
          </ac:spMkLst>
        </pc:spChg>
        <pc:spChg chg="mod">
          <ac:chgData name="Robin De Mol" userId="2c82b0b9-abb7-4507-8675-77a0bb8e1f2c" providerId="ADAL" clId="{161A4404-FE41-2E47-B245-954B5CCEC577}" dt="2019-08-29T11:45:26.382" v="28"/>
          <ac:spMkLst>
            <pc:docMk/>
            <pc:sldMk cId="1608855088" sldId="310"/>
            <ac:spMk id="113" creationId="{00000000-0000-0000-0000-000000000000}"/>
          </ac:spMkLst>
        </pc:spChg>
        <pc:cxnChg chg="mod">
          <ac:chgData name="Robin De Mol" userId="2c82b0b9-abb7-4507-8675-77a0bb8e1f2c" providerId="ADAL" clId="{161A4404-FE41-2E47-B245-954B5CCEC577}" dt="2019-08-29T11:45:26.382" v="28"/>
          <ac:cxnSpMkLst>
            <pc:docMk/>
            <pc:sldMk cId="1608855088" sldId="310"/>
            <ac:cxnSpMk id="12"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6"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9"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24"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28"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43"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46"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55"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56"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65"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71"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72"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77"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84"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88"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91"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00" creationId="{00000000-0000-0000-0000-000000000000}"/>
          </ac:cxnSpMkLst>
        </pc:cxnChg>
        <pc:cxnChg chg="mod">
          <ac:chgData name="Robin De Mol" userId="2c82b0b9-abb7-4507-8675-77a0bb8e1f2c" providerId="ADAL" clId="{161A4404-FE41-2E47-B245-954B5CCEC577}" dt="2019-08-29T11:45:26.382" v="28"/>
          <ac:cxnSpMkLst>
            <pc:docMk/>
            <pc:sldMk cId="1608855088" sldId="310"/>
            <ac:cxnSpMk id="109" creationId="{00000000-0000-0000-0000-000000000000}"/>
          </ac:cxnSpMkLst>
        </pc:cxnChg>
      </pc:sldChg>
      <pc:sldChg chg="addSp modSp">
        <pc:chgData name="Robin De Mol" userId="2c82b0b9-abb7-4507-8675-77a0bb8e1f2c" providerId="ADAL" clId="{161A4404-FE41-2E47-B245-954B5CCEC577}" dt="2019-08-29T11:48:29.961" v="76"/>
        <pc:sldMkLst>
          <pc:docMk/>
          <pc:sldMk cId="201367671" sldId="311"/>
        </pc:sldMkLst>
        <pc:spChg chg="add mod">
          <ac:chgData name="Robin De Mol" userId="2c82b0b9-abb7-4507-8675-77a0bb8e1f2c" providerId="ADAL" clId="{161A4404-FE41-2E47-B245-954B5CCEC577}" dt="2019-08-29T11:48:29.961" v="76"/>
          <ac:spMkLst>
            <pc:docMk/>
            <pc:sldMk cId="201367671" sldId="311"/>
            <ac:spMk id="3" creationId="{0364FC10-2B3A-4242-8C50-A662B965B42B}"/>
          </ac:spMkLst>
        </pc:spChg>
        <pc:spChg chg="mod">
          <ac:chgData name="Robin De Mol" userId="2c82b0b9-abb7-4507-8675-77a0bb8e1f2c" providerId="ADAL" clId="{161A4404-FE41-2E47-B245-954B5CCEC577}" dt="2019-08-29T11:45:26.382" v="28"/>
          <ac:spMkLst>
            <pc:docMk/>
            <pc:sldMk cId="201367671" sldId="311"/>
            <ac:spMk id="4" creationId="{00000000-0000-0000-0000-000000000000}"/>
          </ac:spMkLst>
        </pc:spChg>
        <pc:spChg chg="mod">
          <ac:chgData name="Robin De Mol" userId="2c82b0b9-abb7-4507-8675-77a0bb8e1f2c" providerId="ADAL" clId="{161A4404-FE41-2E47-B245-954B5CCEC577}" dt="2019-08-29T11:45:26.382" v="28"/>
          <ac:spMkLst>
            <pc:docMk/>
            <pc:sldMk cId="201367671" sldId="311"/>
            <ac:spMk id="5" creationId="{00000000-0000-0000-0000-000000000000}"/>
          </ac:spMkLst>
        </pc:spChg>
        <pc:spChg chg="mod">
          <ac:chgData name="Robin De Mol" userId="2c82b0b9-abb7-4507-8675-77a0bb8e1f2c" providerId="ADAL" clId="{161A4404-FE41-2E47-B245-954B5CCEC577}" dt="2019-08-29T11:45:26.382" v="28"/>
          <ac:spMkLst>
            <pc:docMk/>
            <pc:sldMk cId="201367671" sldId="311"/>
            <ac:spMk id="6" creationId="{00000000-0000-0000-0000-000000000000}"/>
          </ac:spMkLst>
        </pc:spChg>
        <pc:spChg chg="mod">
          <ac:chgData name="Robin De Mol" userId="2c82b0b9-abb7-4507-8675-77a0bb8e1f2c" providerId="ADAL" clId="{161A4404-FE41-2E47-B245-954B5CCEC577}" dt="2019-08-29T11:45:26.382" v="28"/>
          <ac:spMkLst>
            <pc:docMk/>
            <pc:sldMk cId="201367671" sldId="311"/>
            <ac:spMk id="7" creationId="{00000000-0000-0000-0000-000000000000}"/>
          </ac:spMkLst>
        </pc:spChg>
        <pc:spChg chg="mod">
          <ac:chgData name="Robin De Mol" userId="2c82b0b9-abb7-4507-8675-77a0bb8e1f2c" providerId="ADAL" clId="{161A4404-FE41-2E47-B245-954B5CCEC577}" dt="2019-08-29T11:45:26.382" v="28"/>
          <ac:spMkLst>
            <pc:docMk/>
            <pc:sldMk cId="201367671" sldId="311"/>
            <ac:spMk id="8" creationId="{00000000-0000-0000-0000-000000000000}"/>
          </ac:spMkLst>
        </pc:spChg>
        <pc:spChg chg="mod">
          <ac:chgData name="Robin De Mol" userId="2c82b0b9-abb7-4507-8675-77a0bb8e1f2c" providerId="ADAL" clId="{161A4404-FE41-2E47-B245-954B5CCEC577}" dt="2019-08-29T11:45:26.382" v="28"/>
          <ac:spMkLst>
            <pc:docMk/>
            <pc:sldMk cId="201367671" sldId="311"/>
            <ac:spMk id="9" creationId="{00000000-0000-0000-0000-000000000000}"/>
          </ac:spMkLst>
        </pc:spChg>
        <pc:spChg chg="mod">
          <ac:chgData name="Robin De Mol" userId="2c82b0b9-abb7-4507-8675-77a0bb8e1f2c" providerId="ADAL" clId="{161A4404-FE41-2E47-B245-954B5CCEC577}" dt="2019-08-29T11:45:26.382" v="28"/>
          <ac:spMkLst>
            <pc:docMk/>
            <pc:sldMk cId="201367671" sldId="311"/>
            <ac:spMk id="10" creationId="{00000000-0000-0000-0000-000000000000}"/>
          </ac:spMkLst>
        </pc:spChg>
        <pc:spChg chg="mod">
          <ac:chgData name="Robin De Mol" userId="2c82b0b9-abb7-4507-8675-77a0bb8e1f2c" providerId="ADAL" clId="{161A4404-FE41-2E47-B245-954B5CCEC577}" dt="2019-08-29T11:45:26.382" v="28"/>
          <ac:spMkLst>
            <pc:docMk/>
            <pc:sldMk cId="201367671" sldId="311"/>
            <ac:spMk id="11" creationId="{00000000-0000-0000-0000-000000000000}"/>
          </ac:spMkLst>
        </pc:spChg>
        <pc:spChg chg="mod">
          <ac:chgData name="Robin De Mol" userId="2c82b0b9-abb7-4507-8675-77a0bb8e1f2c" providerId="ADAL" clId="{161A4404-FE41-2E47-B245-954B5CCEC577}" dt="2019-08-29T11:45:26.382" v="28"/>
          <ac:spMkLst>
            <pc:docMk/>
            <pc:sldMk cId="201367671" sldId="311"/>
            <ac:spMk id="32" creationId="{00000000-0000-0000-0000-000000000000}"/>
          </ac:spMkLst>
        </pc:spChg>
        <pc:spChg chg="mod">
          <ac:chgData name="Robin De Mol" userId="2c82b0b9-abb7-4507-8675-77a0bb8e1f2c" providerId="ADAL" clId="{161A4404-FE41-2E47-B245-954B5CCEC577}" dt="2019-08-29T11:45:26.382" v="28"/>
          <ac:spMkLst>
            <pc:docMk/>
            <pc:sldMk cId="201367671" sldId="311"/>
            <ac:spMk id="33" creationId="{00000000-0000-0000-0000-000000000000}"/>
          </ac:spMkLst>
        </pc:spChg>
        <pc:spChg chg="mod">
          <ac:chgData name="Robin De Mol" userId="2c82b0b9-abb7-4507-8675-77a0bb8e1f2c" providerId="ADAL" clId="{161A4404-FE41-2E47-B245-954B5CCEC577}" dt="2019-08-29T11:45:26.382" v="28"/>
          <ac:spMkLst>
            <pc:docMk/>
            <pc:sldMk cId="201367671" sldId="311"/>
            <ac:spMk id="37" creationId="{00000000-0000-0000-0000-000000000000}"/>
          </ac:spMkLst>
        </pc:spChg>
        <pc:spChg chg="mod">
          <ac:chgData name="Robin De Mol" userId="2c82b0b9-abb7-4507-8675-77a0bb8e1f2c" providerId="ADAL" clId="{161A4404-FE41-2E47-B245-954B5CCEC577}" dt="2019-08-29T11:45:26.382" v="28"/>
          <ac:spMkLst>
            <pc:docMk/>
            <pc:sldMk cId="201367671" sldId="311"/>
            <ac:spMk id="39" creationId="{00000000-0000-0000-0000-000000000000}"/>
          </ac:spMkLst>
        </pc:spChg>
        <pc:spChg chg="mod">
          <ac:chgData name="Robin De Mol" userId="2c82b0b9-abb7-4507-8675-77a0bb8e1f2c" providerId="ADAL" clId="{161A4404-FE41-2E47-B245-954B5CCEC577}" dt="2019-08-29T11:45:26.382" v="28"/>
          <ac:spMkLst>
            <pc:docMk/>
            <pc:sldMk cId="201367671" sldId="311"/>
            <ac:spMk id="40" creationId="{00000000-0000-0000-0000-000000000000}"/>
          </ac:spMkLst>
        </pc:spChg>
        <pc:spChg chg="mod">
          <ac:chgData name="Robin De Mol" userId="2c82b0b9-abb7-4507-8675-77a0bb8e1f2c" providerId="ADAL" clId="{161A4404-FE41-2E47-B245-954B5CCEC577}" dt="2019-08-29T11:45:26.382" v="28"/>
          <ac:spMkLst>
            <pc:docMk/>
            <pc:sldMk cId="201367671" sldId="311"/>
            <ac:spMk id="41" creationId="{00000000-0000-0000-0000-000000000000}"/>
          </ac:spMkLst>
        </pc:spChg>
        <pc:spChg chg="mod">
          <ac:chgData name="Robin De Mol" userId="2c82b0b9-abb7-4507-8675-77a0bb8e1f2c" providerId="ADAL" clId="{161A4404-FE41-2E47-B245-954B5CCEC577}" dt="2019-08-29T11:45:26.382" v="28"/>
          <ac:spMkLst>
            <pc:docMk/>
            <pc:sldMk cId="201367671" sldId="311"/>
            <ac:spMk id="42" creationId="{00000000-0000-0000-0000-000000000000}"/>
          </ac:spMkLst>
        </pc:spChg>
        <pc:spChg chg="mod">
          <ac:chgData name="Robin De Mol" userId="2c82b0b9-abb7-4507-8675-77a0bb8e1f2c" providerId="ADAL" clId="{161A4404-FE41-2E47-B245-954B5CCEC577}" dt="2019-08-29T11:45:26.382" v="28"/>
          <ac:spMkLst>
            <pc:docMk/>
            <pc:sldMk cId="201367671" sldId="311"/>
            <ac:spMk id="76" creationId="{00000000-0000-0000-0000-000000000000}"/>
          </ac:spMkLst>
        </pc:spChg>
        <pc:spChg chg="mod">
          <ac:chgData name="Robin De Mol" userId="2c82b0b9-abb7-4507-8675-77a0bb8e1f2c" providerId="ADAL" clId="{161A4404-FE41-2E47-B245-954B5CCEC577}" dt="2019-08-29T11:45:26.382" v="28"/>
          <ac:spMkLst>
            <pc:docMk/>
            <pc:sldMk cId="201367671" sldId="311"/>
            <ac:spMk id="83" creationId="{00000000-0000-0000-0000-000000000000}"/>
          </ac:spMkLst>
        </pc:spChg>
        <pc:spChg chg="mod">
          <ac:chgData name="Robin De Mol" userId="2c82b0b9-abb7-4507-8675-77a0bb8e1f2c" providerId="ADAL" clId="{161A4404-FE41-2E47-B245-954B5CCEC577}" dt="2019-08-29T11:45:26.382" v="28"/>
          <ac:spMkLst>
            <pc:docMk/>
            <pc:sldMk cId="201367671" sldId="311"/>
            <ac:spMk id="87" creationId="{00000000-0000-0000-0000-000000000000}"/>
          </ac:spMkLst>
        </pc:spChg>
        <pc:spChg chg="mod">
          <ac:chgData name="Robin De Mol" userId="2c82b0b9-abb7-4507-8675-77a0bb8e1f2c" providerId="ADAL" clId="{161A4404-FE41-2E47-B245-954B5CCEC577}" dt="2019-08-29T11:45:26.382" v="28"/>
          <ac:spMkLst>
            <pc:docMk/>
            <pc:sldMk cId="201367671" sldId="311"/>
            <ac:spMk id="101" creationId="{00000000-0000-0000-0000-000000000000}"/>
          </ac:spMkLst>
        </pc:spChg>
        <pc:spChg chg="mod">
          <ac:chgData name="Robin De Mol" userId="2c82b0b9-abb7-4507-8675-77a0bb8e1f2c" providerId="ADAL" clId="{161A4404-FE41-2E47-B245-954B5CCEC577}" dt="2019-08-29T11:45:26.382" v="28"/>
          <ac:spMkLst>
            <pc:docMk/>
            <pc:sldMk cId="201367671" sldId="311"/>
            <ac:spMk id="102" creationId="{00000000-0000-0000-0000-000000000000}"/>
          </ac:spMkLst>
        </pc:spChg>
        <pc:spChg chg="mod">
          <ac:chgData name="Robin De Mol" userId="2c82b0b9-abb7-4507-8675-77a0bb8e1f2c" providerId="ADAL" clId="{161A4404-FE41-2E47-B245-954B5CCEC577}" dt="2019-08-29T11:45:26.382" v="28"/>
          <ac:spMkLst>
            <pc:docMk/>
            <pc:sldMk cId="201367671" sldId="311"/>
            <ac:spMk id="103" creationId="{00000000-0000-0000-0000-000000000000}"/>
          </ac:spMkLst>
        </pc:spChg>
        <pc:spChg chg="mod">
          <ac:chgData name="Robin De Mol" userId="2c82b0b9-abb7-4507-8675-77a0bb8e1f2c" providerId="ADAL" clId="{161A4404-FE41-2E47-B245-954B5CCEC577}" dt="2019-08-29T11:45:26.382" v="28"/>
          <ac:spMkLst>
            <pc:docMk/>
            <pc:sldMk cId="201367671" sldId="311"/>
            <ac:spMk id="104" creationId="{00000000-0000-0000-0000-000000000000}"/>
          </ac:spMkLst>
        </pc:spChg>
        <pc:spChg chg="mod">
          <ac:chgData name="Robin De Mol" userId="2c82b0b9-abb7-4507-8675-77a0bb8e1f2c" providerId="ADAL" clId="{161A4404-FE41-2E47-B245-954B5CCEC577}" dt="2019-08-29T11:45:26.382" v="28"/>
          <ac:spMkLst>
            <pc:docMk/>
            <pc:sldMk cId="201367671" sldId="311"/>
            <ac:spMk id="105" creationId="{00000000-0000-0000-0000-000000000000}"/>
          </ac:spMkLst>
        </pc:spChg>
        <pc:spChg chg="mod">
          <ac:chgData name="Robin De Mol" userId="2c82b0b9-abb7-4507-8675-77a0bb8e1f2c" providerId="ADAL" clId="{161A4404-FE41-2E47-B245-954B5CCEC577}" dt="2019-08-29T11:45:26.382" v="28"/>
          <ac:spMkLst>
            <pc:docMk/>
            <pc:sldMk cId="201367671" sldId="311"/>
            <ac:spMk id="106" creationId="{00000000-0000-0000-0000-000000000000}"/>
          </ac:spMkLst>
        </pc:spChg>
        <pc:cxnChg chg="mod">
          <ac:chgData name="Robin De Mol" userId="2c82b0b9-abb7-4507-8675-77a0bb8e1f2c" providerId="ADAL" clId="{161A4404-FE41-2E47-B245-954B5CCEC577}" dt="2019-08-29T11:45:26.382" v="28"/>
          <ac:cxnSpMkLst>
            <pc:docMk/>
            <pc:sldMk cId="201367671" sldId="311"/>
            <ac:cxnSpMk id="12"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16"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19"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24"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28"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43"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46"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55"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56"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65"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71"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72"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77"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84"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88"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91" creationId="{00000000-0000-0000-0000-000000000000}"/>
          </ac:cxnSpMkLst>
        </pc:cxnChg>
        <pc:cxnChg chg="mod">
          <ac:chgData name="Robin De Mol" userId="2c82b0b9-abb7-4507-8675-77a0bb8e1f2c" providerId="ADAL" clId="{161A4404-FE41-2E47-B245-954B5CCEC577}" dt="2019-08-29T11:45:26.382" v="28"/>
          <ac:cxnSpMkLst>
            <pc:docMk/>
            <pc:sldMk cId="201367671" sldId="311"/>
            <ac:cxnSpMk id="100" creationId="{00000000-0000-0000-0000-000000000000}"/>
          </ac:cxnSpMkLst>
        </pc:cxnChg>
      </pc:sldChg>
      <pc:sldChg chg="addSp modSp">
        <pc:chgData name="Robin De Mol" userId="2c82b0b9-abb7-4507-8675-77a0bb8e1f2c" providerId="ADAL" clId="{161A4404-FE41-2E47-B245-954B5CCEC577}" dt="2019-08-29T11:48:29.961" v="76"/>
        <pc:sldMkLst>
          <pc:docMk/>
          <pc:sldMk cId="1077690711" sldId="312"/>
        </pc:sldMkLst>
        <pc:spChg chg="add mod">
          <ac:chgData name="Robin De Mol" userId="2c82b0b9-abb7-4507-8675-77a0bb8e1f2c" providerId="ADAL" clId="{161A4404-FE41-2E47-B245-954B5CCEC577}" dt="2019-08-29T11:48:29.961" v="76"/>
          <ac:spMkLst>
            <pc:docMk/>
            <pc:sldMk cId="1077690711" sldId="312"/>
            <ac:spMk id="3" creationId="{2C8B6DE8-5902-544D-839D-21B7376BD52B}"/>
          </ac:spMkLst>
        </pc:spChg>
        <pc:spChg chg="mod">
          <ac:chgData name="Robin De Mol" userId="2c82b0b9-abb7-4507-8675-77a0bb8e1f2c" providerId="ADAL" clId="{161A4404-FE41-2E47-B245-954B5CCEC577}" dt="2019-08-29T11:45:26.382" v="28"/>
          <ac:spMkLst>
            <pc:docMk/>
            <pc:sldMk cId="1077690711" sldId="312"/>
            <ac:spMk id="4" creationId="{00000000-0000-0000-0000-000000000000}"/>
          </ac:spMkLst>
        </pc:spChg>
        <pc:spChg chg="mod">
          <ac:chgData name="Robin De Mol" userId="2c82b0b9-abb7-4507-8675-77a0bb8e1f2c" providerId="ADAL" clId="{161A4404-FE41-2E47-B245-954B5CCEC577}" dt="2019-08-29T11:45:26.382" v="28"/>
          <ac:spMkLst>
            <pc:docMk/>
            <pc:sldMk cId="1077690711" sldId="312"/>
            <ac:spMk id="5" creationId="{00000000-0000-0000-0000-000000000000}"/>
          </ac:spMkLst>
        </pc:spChg>
        <pc:spChg chg="mod">
          <ac:chgData name="Robin De Mol" userId="2c82b0b9-abb7-4507-8675-77a0bb8e1f2c" providerId="ADAL" clId="{161A4404-FE41-2E47-B245-954B5CCEC577}" dt="2019-08-29T11:45:26.382" v="28"/>
          <ac:spMkLst>
            <pc:docMk/>
            <pc:sldMk cId="1077690711" sldId="312"/>
            <ac:spMk id="6" creationId="{00000000-0000-0000-0000-000000000000}"/>
          </ac:spMkLst>
        </pc:spChg>
        <pc:spChg chg="mod">
          <ac:chgData name="Robin De Mol" userId="2c82b0b9-abb7-4507-8675-77a0bb8e1f2c" providerId="ADAL" clId="{161A4404-FE41-2E47-B245-954B5CCEC577}" dt="2019-08-29T11:45:26.382" v="28"/>
          <ac:spMkLst>
            <pc:docMk/>
            <pc:sldMk cId="1077690711" sldId="312"/>
            <ac:spMk id="7" creationId="{00000000-0000-0000-0000-000000000000}"/>
          </ac:spMkLst>
        </pc:spChg>
        <pc:spChg chg="mod">
          <ac:chgData name="Robin De Mol" userId="2c82b0b9-abb7-4507-8675-77a0bb8e1f2c" providerId="ADAL" clId="{161A4404-FE41-2E47-B245-954B5CCEC577}" dt="2019-08-29T11:45:26.382" v="28"/>
          <ac:spMkLst>
            <pc:docMk/>
            <pc:sldMk cId="1077690711" sldId="312"/>
            <ac:spMk id="8" creationId="{00000000-0000-0000-0000-000000000000}"/>
          </ac:spMkLst>
        </pc:spChg>
        <pc:spChg chg="mod">
          <ac:chgData name="Robin De Mol" userId="2c82b0b9-abb7-4507-8675-77a0bb8e1f2c" providerId="ADAL" clId="{161A4404-FE41-2E47-B245-954B5CCEC577}" dt="2019-08-29T11:45:26.382" v="28"/>
          <ac:spMkLst>
            <pc:docMk/>
            <pc:sldMk cId="1077690711" sldId="312"/>
            <ac:spMk id="9" creationId="{00000000-0000-0000-0000-000000000000}"/>
          </ac:spMkLst>
        </pc:spChg>
        <pc:spChg chg="mod">
          <ac:chgData name="Robin De Mol" userId="2c82b0b9-abb7-4507-8675-77a0bb8e1f2c" providerId="ADAL" clId="{161A4404-FE41-2E47-B245-954B5CCEC577}" dt="2019-08-29T11:45:26.382" v="28"/>
          <ac:spMkLst>
            <pc:docMk/>
            <pc:sldMk cId="1077690711" sldId="312"/>
            <ac:spMk id="10" creationId="{00000000-0000-0000-0000-000000000000}"/>
          </ac:spMkLst>
        </pc:spChg>
        <pc:spChg chg="mod">
          <ac:chgData name="Robin De Mol" userId="2c82b0b9-abb7-4507-8675-77a0bb8e1f2c" providerId="ADAL" clId="{161A4404-FE41-2E47-B245-954B5CCEC577}" dt="2019-08-29T11:45:26.382" v="28"/>
          <ac:spMkLst>
            <pc:docMk/>
            <pc:sldMk cId="1077690711" sldId="312"/>
            <ac:spMk id="11" creationId="{00000000-0000-0000-0000-000000000000}"/>
          </ac:spMkLst>
        </pc:spChg>
        <pc:spChg chg="mod">
          <ac:chgData name="Robin De Mol" userId="2c82b0b9-abb7-4507-8675-77a0bb8e1f2c" providerId="ADAL" clId="{161A4404-FE41-2E47-B245-954B5CCEC577}" dt="2019-08-29T11:45:26.382" v="28"/>
          <ac:spMkLst>
            <pc:docMk/>
            <pc:sldMk cId="1077690711" sldId="312"/>
            <ac:spMk id="37" creationId="{00000000-0000-0000-0000-000000000000}"/>
          </ac:spMkLst>
        </pc:spChg>
        <pc:spChg chg="mod">
          <ac:chgData name="Robin De Mol" userId="2c82b0b9-abb7-4507-8675-77a0bb8e1f2c" providerId="ADAL" clId="{161A4404-FE41-2E47-B245-954B5CCEC577}" dt="2019-08-29T11:45:26.382" v="28"/>
          <ac:spMkLst>
            <pc:docMk/>
            <pc:sldMk cId="1077690711" sldId="312"/>
            <ac:spMk id="58" creationId="{00000000-0000-0000-0000-000000000000}"/>
          </ac:spMkLst>
        </pc:spChg>
        <pc:spChg chg="mod">
          <ac:chgData name="Robin De Mol" userId="2c82b0b9-abb7-4507-8675-77a0bb8e1f2c" providerId="ADAL" clId="{161A4404-FE41-2E47-B245-954B5CCEC577}" dt="2019-08-29T11:45:26.382" v="28"/>
          <ac:spMkLst>
            <pc:docMk/>
            <pc:sldMk cId="1077690711" sldId="312"/>
            <ac:spMk id="59" creationId="{00000000-0000-0000-0000-000000000000}"/>
          </ac:spMkLst>
        </pc:spChg>
        <pc:spChg chg="mod">
          <ac:chgData name="Robin De Mol" userId="2c82b0b9-abb7-4507-8675-77a0bb8e1f2c" providerId="ADAL" clId="{161A4404-FE41-2E47-B245-954B5CCEC577}" dt="2019-08-29T11:45:26.382" v="28"/>
          <ac:spMkLst>
            <pc:docMk/>
            <pc:sldMk cId="1077690711" sldId="312"/>
            <ac:spMk id="60" creationId="{00000000-0000-0000-0000-000000000000}"/>
          </ac:spMkLst>
        </pc:spChg>
        <pc:spChg chg="mod">
          <ac:chgData name="Robin De Mol" userId="2c82b0b9-abb7-4507-8675-77a0bb8e1f2c" providerId="ADAL" clId="{161A4404-FE41-2E47-B245-954B5CCEC577}" dt="2019-08-29T11:45:26.382" v="28"/>
          <ac:spMkLst>
            <pc:docMk/>
            <pc:sldMk cId="1077690711" sldId="312"/>
            <ac:spMk id="76" creationId="{00000000-0000-0000-0000-000000000000}"/>
          </ac:spMkLst>
        </pc:spChg>
        <pc:spChg chg="mod">
          <ac:chgData name="Robin De Mol" userId="2c82b0b9-abb7-4507-8675-77a0bb8e1f2c" providerId="ADAL" clId="{161A4404-FE41-2E47-B245-954B5CCEC577}" dt="2019-08-29T11:45:26.382" v="28"/>
          <ac:spMkLst>
            <pc:docMk/>
            <pc:sldMk cId="1077690711" sldId="312"/>
            <ac:spMk id="83" creationId="{00000000-0000-0000-0000-000000000000}"/>
          </ac:spMkLst>
        </pc:spChg>
        <pc:spChg chg="mod">
          <ac:chgData name="Robin De Mol" userId="2c82b0b9-abb7-4507-8675-77a0bb8e1f2c" providerId="ADAL" clId="{161A4404-FE41-2E47-B245-954B5CCEC577}" dt="2019-08-29T11:45:26.382" v="28"/>
          <ac:spMkLst>
            <pc:docMk/>
            <pc:sldMk cId="1077690711" sldId="312"/>
            <ac:spMk id="87" creationId="{00000000-0000-0000-0000-000000000000}"/>
          </ac:spMkLst>
        </pc:spChg>
        <pc:picChg chg="mod">
          <ac:chgData name="Robin De Mol" userId="2c82b0b9-abb7-4507-8675-77a0bb8e1f2c" providerId="ADAL" clId="{161A4404-FE41-2E47-B245-954B5CCEC577}" dt="2019-08-29T11:45:26.382" v="28"/>
          <ac:picMkLst>
            <pc:docMk/>
            <pc:sldMk cId="1077690711" sldId="312"/>
            <ac:picMk id="1026" creationId="{00000000-0000-0000-0000-000000000000}"/>
          </ac:picMkLst>
        </pc:picChg>
        <pc:cxnChg chg="mod">
          <ac:chgData name="Robin De Mol" userId="2c82b0b9-abb7-4507-8675-77a0bb8e1f2c" providerId="ADAL" clId="{161A4404-FE41-2E47-B245-954B5CCEC577}" dt="2019-08-29T11:45:26.382" v="28"/>
          <ac:cxnSpMkLst>
            <pc:docMk/>
            <pc:sldMk cId="1077690711" sldId="312"/>
            <ac:cxnSpMk id="12"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16"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19"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24"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28"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44"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47"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54"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57"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77" creationId="{00000000-0000-0000-0000-000000000000}"/>
          </ac:cxnSpMkLst>
        </pc:cxnChg>
        <pc:cxnChg chg="mod">
          <ac:chgData name="Robin De Mol" userId="2c82b0b9-abb7-4507-8675-77a0bb8e1f2c" providerId="ADAL" clId="{161A4404-FE41-2E47-B245-954B5CCEC577}" dt="2019-08-29T11:45:26.382" v="28"/>
          <ac:cxnSpMkLst>
            <pc:docMk/>
            <pc:sldMk cId="1077690711" sldId="312"/>
            <ac:cxnSpMk id="84" creationId="{00000000-0000-0000-0000-000000000000}"/>
          </ac:cxnSpMkLst>
        </pc:cxnChg>
      </pc:sldChg>
      <pc:sldChg chg="addSp modSp">
        <pc:chgData name="Robin De Mol" userId="2c82b0b9-abb7-4507-8675-77a0bb8e1f2c" providerId="ADAL" clId="{161A4404-FE41-2E47-B245-954B5CCEC577}" dt="2019-08-29T11:48:29.961" v="76"/>
        <pc:sldMkLst>
          <pc:docMk/>
          <pc:sldMk cId="2975958107" sldId="313"/>
        </pc:sldMkLst>
        <pc:spChg chg="add mod">
          <ac:chgData name="Robin De Mol" userId="2c82b0b9-abb7-4507-8675-77a0bb8e1f2c" providerId="ADAL" clId="{161A4404-FE41-2E47-B245-954B5CCEC577}" dt="2019-08-29T11:48:29.961" v="76"/>
          <ac:spMkLst>
            <pc:docMk/>
            <pc:sldMk cId="2975958107" sldId="313"/>
            <ac:spMk id="3" creationId="{A960A957-FE42-D845-8CAF-432E08CDFBFA}"/>
          </ac:spMkLst>
        </pc:spChg>
        <pc:spChg chg="mod">
          <ac:chgData name="Robin De Mol" userId="2c82b0b9-abb7-4507-8675-77a0bb8e1f2c" providerId="ADAL" clId="{161A4404-FE41-2E47-B245-954B5CCEC577}" dt="2019-08-29T11:45:26.382" v="28"/>
          <ac:spMkLst>
            <pc:docMk/>
            <pc:sldMk cId="2975958107" sldId="313"/>
            <ac:spMk id="30" creationId="{00000000-0000-0000-0000-000000000000}"/>
          </ac:spMkLst>
        </pc:spChg>
      </pc:sldChg>
      <pc:sldChg chg="addSp modSp">
        <pc:chgData name="Robin De Mol" userId="2c82b0b9-abb7-4507-8675-77a0bb8e1f2c" providerId="ADAL" clId="{161A4404-FE41-2E47-B245-954B5CCEC577}" dt="2019-08-29T11:48:29.961" v="76"/>
        <pc:sldMkLst>
          <pc:docMk/>
          <pc:sldMk cId="4067892633" sldId="314"/>
        </pc:sldMkLst>
        <pc:spChg chg="add mod">
          <ac:chgData name="Robin De Mol" userId="2c82b0b9-abb7-4507-8675-77a0bb8e1f2c" providerId="ADAL" clId="{161A4404-FE41-2E47-B245-954B5CCEC577}" dt="2019-08-29T11:48:29.961" v="76"/>
          <ac:spMkLst>
            <pc:docMk/>
            <pc:sldMk cId="4067892633" sldId="314"/>
            <ac:spMk id="3" creationId="{70FD6D3A-C98F-8944-8B7C-866630BFBABE}"/>
          </ac:spMkLst>
        </pc:spChg>
        <pc:spChg chg="mod">
          <ac:chgData name="Robin De Mol" userId="2c82b0b9-abb7-4507-8675-77a0bb8e1f2c" providerId="ADAL" clId="{161A4404-FE41-2E47-B245-954B5CCEC577}" dt="2019-08-29T11:45:26.382" v="28"/>
          <ac:spMkLst>
            <pc:docMk/>
            <pc:sldMk cId="4067892633" sldId="314"/>
            <ac:spMk id="4" creationId="{00000000-0000-0000-0000-000000000000}"/>
          </ac:spMkLst>
        </pc:spChg>
        <pc:spChg chg="mod">
          <ac:chgData name="Robin De Mol" userId="2c82b0b9-abb7-4507-8675-77a0bb8e1f2c" providerId="ADAL" clId="{161A4404-FE41-2E47-B245-954B5CCEC577}" dt="2019-08-29T11:45:26.382" v="28"/>
          <ac:spMkLst>
            <pc:docMk/>
            <pc:sldMk cId="4067892633" sldId="314"/>
            <ac:spMk id="5" creationId="{00000000-0000-0000-0000-000000000000}"/>
          </ac:spMkLst>
        </pc:spChg>
        <pc:spChg chg="mod">
          <ac:chgData name="Robin De Mol" userId="2c82b0b9-abb7-4507-8675-77a0bb8e1f2c" providerId="ADAL" clId="{161A4404-FE41-2E47-B245-954B5CCEC577}" dt="2019-08-29T11:45:26.382" v="28"/>
          <ac:spMkLst>
            <pc:docMk/>
            <pc:sldMk cId="4067892633" sldId="314"/>
            <ac:spMk id="6" creationId="{00000000-0000-0000-0000-000000000000}"/>
          </ac:spMkLst>
        </pc:spChg>
        <pc:spChg chg="mod">
          <ac:chgData name="Robin De Mol" userId="2c82b0b9-abb7-4507-8675-77a0bb8e1f2c" providerId="ADAL" clId="{161A4404-FE41-2E47-B245-954B5CCEC577}" dt="2019-08-29T11:45:26.382" v="28"/>
          <ac:spMkLst>
            <pc:docMk/>
            <pc:sldMk cId="4067892633" sldId="314"/>
            <ac:spMk id="9" creationId="{00000000-0000-0000-0000-000000000000}"/>
          </ac:spMkLst>
        </pc:spChg>
        <pc:spChg chg="mod">
          <ac:chgData name="Robin De Mol" userId="2c82b0b9-abb7-4507-8675-77a0bb8e1f2c" providerId="ADAL" clId="{161A4404-FE41-2E47-B245-954B5CCEC577}" dt="2019-08-29T11:45:26.382" v="28"/>
          <ac:spMkLst>
            <pc:docMk/>
            <pc:sldMk cId="4067892633" sldId="314"/>
            <ac:spMk id="21" creationId="{00000000-0000-0000-0000-000000000000}"/>
          </ac:spMkLst>
        </pc:spChg>
        <pc:spChg chg="mod">
          <ac:chgData name="Robin De Mol" userId="2c82b0b9-abb7-4507-8675-77a0bb8e1f2c" providerId="ADAL" clId="{161A4404-FE41-2E47-B245-954B5CCEC577}" dt="2019-08-29T11:45:26.382" v="28"/>
          <ac:spMkLst>
            <pc:docMk/>
            <pc:sldMk cId="4067892633" sldId="314"/>
            <ac:spMk id="38" creationId="{00000000-0000-0000-0000-000000000000}"/>
          </ac:spMkLst>
        </pc:spChg>
        <pc:spChg chg="mod">
          <ac:chgData name="Robin De Mol" userId="2c82b0b9-abb7-4507-8675-77a0bb8e1f2c" providerId="ADAL" clId="{161A4404-FE41-2E47-B245-954B5CCEC577}" dt="2019-08-29T11:45:26.382" v="28"/>
          <ac:spMkLst>
            <pc:docMk/>
            <pc:sldMk cId="4067892633" sldId="314"/>
            <ac:spMk id="58" creationId="{00000000-0000-0000-0000-000000000000}"/>
          </ac:spMkLst>
        </pc:spChg>
        <pc:spChg chg="mod">
          <ac:chgData name="Robin De Mol" userId="2c82b0b9-abb7-4507-8675-77a0bb8e1f2c" providerId="ADAL" clId="{161A4404-FE41-2E47-B245-954B5CCEC577}" dt="2019-08-29T11:45:26.382" v="28"/>
          <ac:spMkLst>
            <pc:docMk/>
            <pc:sldMk cId="4067892633" sldId="314"/>
            <ac:spMk id="59" creationId="{00000000-0000-0000-0000-000000000000}"/>
          </ac:spMkLst>
        </pc:spChg>
        <pc:spChg chg="mod">
          <ac:chgData name="Robin De Mol" userId="2c82b0b9-abb7-4507-8675-77a0bb8e1f2c" providerId="ADAL" clId="{161A4404-FE41-2E47-B245-954B5CCEC577}" dt="2019-08-29T11:45:26.382" v="28"/>
          <ac:spMkLst>
            <pc:docMk/>
            <pc:sldMk cId="4067892633" sldId="314"/>
            <ac:spMk id="60" creationId="{00000000-0000-0000-0000-000000000000}"/>
          </ac:spMkLst>
        </pc:spChg>
        <pc:spChg chg="mod">
          <ac:chgData name="Robin De Mol" userId="2c82b0b9-abb7-4507-8675-77a0bb8e1f2c" providerId="ADAL" clId="{161A4404-FE41-2E47-B245-954B5CCEC577}" dt="2019-08-29T11:45:26.382" v="28"/>
          <ac:spMkLst>
            <pc:docMk/>
            <pc:sldMk cId="4067892633" sldId="314"/>
            <ac:spMk id="76" creationId="{00000000-0000-0000-0000-000000000000}"/>
          </ac:spMkLst>
        </pc:spChg>
        <pc:spChg chg="mod">
          <ac:chgData name="Robin De Mol" userId="2c82b0b9-abb7-4507-8675-77a0bb8e1f2c" providerId="ADAL" clId="{161A4404-FE41-2E47-B245-954B5CCEC577}" dt="2019-08-29T11:45:26.382" v="28"/>
          <ac:spMkLst>
            <pc:docMk/>
            <pc:sldMk cId="4067892633" sldId="314"/>
            <ac:spMk id="83" creationId="{00000000-0000-0000-0000-000000000000}"/>
          </ac:spMkLst>
        </pc:spChg>
        <pc:spChg chg="mod">
          <ac:chgData name="Robin De Mol" userId="2c82b0b9-abb7-4507-8675-77a0bb8e1f2c" providerId="ADAL" clId="{161A4404-FE41-2E47-B245-954B5CCEC577}" dt="2019-08-29T11:45:26.382" v="28"/>
          <ac:spMkLst>
            <pc:docMk/>
            <pc:sldMk cId="4067892633" sldId="314"/>
            <ac:spMk id="87" creationId="{00000000-0000-0000-0000-000000000000}"/>
          </ac:spMkLst>
        </pc:spChg>
        <pc:cxnChg chg="mod">
          <ac:chgData name="Robin De Mol" userId="2c82b0b9-abb7-4507-8675-77a0bb8e1f2c" providerId="ADAL" clId="{161A4404-FE41-2E47-B245-954B5CCEC577}" dt="2019-08-29T11:45:26.382" v="28"/>
          <ac:cxnSpMkLst>
            <pc:docMk/>
            <pc:sldMk cId="4067892633" sldId="314"/>
            <ac:cxnSpMk id="28"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42"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44"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47"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54"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77" creationId="{00000000-0000-0000-0000-000000000000}"/>
          </ac:cxnSpMkLst>
        </pc:cxnChg>
        <pc:cxnChg chg="mod">
          <ac:chgData name="Robin De Mol" userId="2c82b0b9-abb7-4507-8675-77a0bb8e1f2c" providerId="ADAL" clId="{161A4404-FE41-2E47-B245-954B5CCEC577}" dt="2019-08-29T11:45:26.382" v="28"/>
          <ac:cxnSpMkLst>
            <pc:docMk/>
            <pc:sldMk cId="4067892633" sldId="314"/>
            <ac:cxnSpMk id="84" creationId="{00000000-0000-0000-0000-000000000000}"/>
          </ac:cxnSpMkLst>
        </pc:cxnChg>
      </pc:sldChg>
      <pc:sldChg chg="addSp modSp">
        <pc:chgData name="Robin De Mol" userId="2c82b0b9-abb7-4507-8675-77a0bb8e1f2c" providerId="ADAL" clId="{161A4404-FE41-2E47-B245-954B5CCEC577}" dt="2019-08-29T11:48:29.961" v="76"/>
        <pc:sldMkLst>
          <pc:docMk/>
          <pc:sldMk cId="1018671288" sldId="315"/>
        </pc:sldMkLst>
        <pc:spChg chg="add mod">
          <ac:chgData name="Robin De Mol" userId="2c82b0b9-abb7-4507-8675-77a0bb8e1f2c" providerId="ADAL" clId="{161A4404-FE41-2E47-B245-954B5CCEC577}" dt="2019-08-29T11:48:29.961" v="76"/>
          <ac:spMkLst>
            <pc:docMk/>
            <pc:sldMk cId="1018671288" sldId="315"/>
            <ac:spMk id="3" creationId="{E039FBFB-4D60-5A4B-A2AA-614F6B519627}"/>
          </ac:spMkLst>
        </pc:spChg>
        <pc:spChg chg="mod">
          <ac:chgData name="Robin De Mol" userId="2c82b0b9-abb7-4507-8675-77a0bb8e1f2c" providerId="ADAL" clId="{161A4404-FE41-2E47-B245-954B5CCEC577}" dt="2019-08-29T11:45:26.382" v="28"/>
          <ac:spMkLst>
            <pc:docMk/>
            <pc:sldMk cId="1018671288" sldId="315"/>
            <ac:spMk id="4" creationId="{00000000-0000-0000-0000-000000000000}"/>
          </ac:spMkLst>
        </pc:spChg>
        <pc:spChg chg="mod">
          <ac:chgData name="Robin De Mol" userId="2c82b0b9-abb7-4507-8675-77a0bb8e1f2c" providerId="ADAL" clId="{161A4404-FE41-2E47-B245-954B5CCEC577}" dt="2019-08-29T11:45:26.382" v="28"/>
          <ac:spMkLst>
            <pc:docMk/>
            <pc:sldMk cId="1018671288" sldId="315"/>
            <ac:spMk id="5" creationId="{00000000-0000-0000-0000-000000000000}"/>
          </ac:spMkLst>
        </pc:spChg>
        <pc:spChg chg="mod">
          <ac:chgData name="Robin De Mol" userId="2c82b0b9-abb7-4507-8675-77a0bb8e1f2c" providerId="ADAL" clId="{161A4404-FE41-2E47-B245-954B5CCEC577}" dt="2019-08-29T11:45:26.382" v="28"/>
          <ac:spMkLst>
            <pc:docMk/>
            <pc:sldMk cId="1018671288" sldId="315"/>
            <ac:spMk id="6" creationId="{00000000-0000-0000-0000-000000000000}"/>
          </ac:spMkLst>
        </pc:spChg>
        <pc:spChg chg="mod">
          <ac:chgData name="Robin De Mol" userId="2c82b0b9-abb7-4507-8675-77a0bb8e1f2c" providerId="ADAL" clId="{161A4404-FE41-2E47-B245-954B5CCEC577}" dt="2019-08-29T11:45:26.382" v="28"/>
          <ac:spMkLst>
            <pc:docMk/>
            <pc:sldMk cId="1018671288" sldId="315"/>
            <ac:spMk id="9" creationId="{00000000-0000-0000-0000-000000000000}"/>
          </ac:spMkLst>
        </pc:spChg>
        <pc:spChg chg="mod">
          <ac:chgData name="Robin De Mol" userId="2c82b0b9-abb7-4507-8675-77a0bb8e1f2c" providerId="ADAL" clId="{161A4404-FE41-2E47-B245-954B5CCEC577}" dt="2019-08-29T11:45:26.382" v="28"/>
          <ac:spMkLst>
            <pc:docMk/>
            <pc:sldMk cId="1018671288" sldId="315"/>
            <ac:spMk id="45" creationId="{00000000-0000-0000-0000-000000000000}"/>
          </ac:spMkLst>
        </pc:spChg>
        <pc:spChg chg="mod">
          <ac:chgData name="Robin De Mol" userId="2c82b0b9-abb7-4507-8675-77a0bb8e1f2c" providerId="ADAL" clId="{161A4404-FE41-2E47-B245-954B5CCEC577}" dt="2019-08-29T11:45:26.382" v="28"/>
          <ac:spMkLst>
            <pc:docMk/>
            <pc:sldMk cId="1018671288" sldId="315"/>
            <ac:spMk id="48" creationId="{00000000-0000-0000-0000-000000000000}"/>
          </ac:spMkLst>
        </pc:spChg>
        <pc:spChg chg="mod">
          <ac:chgData name="Robin De Mol" userId="2c82b0b9-abb7-4507-8675-77a0bb8e1f2c" providerId="ADAL" clId="{161A4404-FE41-2E47-B245-954B5CCEC577}" dt="2019-08-29T11:45:26.382" v="28"/>
          <ac:spMkLst>
            <pc:docMk/>
            <pc:sldMk cId="1018671288" sldId="315"/>
            <ac:spMk id="59" creationId="{00000000-0000-0000-0000-000000000000}"/>
          </ac:spMkLst>
        </pc:spChg>
        <pc:spChg chg="mod">
          <ac:chgData name="Robin De Mol" userId="2c82b0b9-abb7-4507-8675-77a0bb8e1f2c" providerId="ADAL" clId="{161A4404-FE41-2E47-B245-954B5CCEC577}" dt="2019-08-29T11:45:26.382" v="28"/>
          <ac:spMkLst>
            <pc:docMk/>
            <pc:sldMk cId="1018671288" sldId="315"/>
            <ac:spMk id="76" creationId="{00000000-0000-0000-0000-000000000000}"/>
          </ac:spMkLst>
        </pc:spChg>
        <pc:spChg chg="mod">
          <ac:chgData name="Robin De Mol" userId="2c82b0b9-abb7-4507-8675-77a0bb8e1f2c" providerId="ADAL" clId="{161A4404-FE41-2E47-B245-954B5CCEC577}" dt="2019-08-29T11:45:26.382" v="28"/>
          <ac:spMkLst>
            <pc:docMk/>
            <pc:sldMk cId="1018671288" sldId="315"/>
            <ac:spMk id="78" creationId="{00000000-0000-0000-0000-000000000000}"/>
          </ac:spMkLst>
        </pc:spChg>
        <pc:spChg chg="mod">
          <ac:chgData name="Robin De Mol" userId="2c82b0b9-abb7-4507-8675-77a0bb8e1f2c" providerId="ADAL" clId="{161A4404-FE41-2E47-B245-954B5CCEC577}" dt="2019-08-29T11:45:26.382" v="28"/>
          <ac:spMkLst>
            <pc:docMk/>
            <pc:sldMk cId="1018671288" sldId="315"/>
            <ac:spMk id="79" creationId="{00000000-0000-0000-0000-000000000000}"/>
          </ac:spMkLst>
        </pc:spChg>
        <pc:spChg chg="mod">
          <ac:chgData name="Robin De Mol" userId="2c82b0b9-abb7-4507-8675-77a0bb8e1f2c" providerId="ADAL" clId="{161A4404-FE41-2E47-B245-954B5CCEC577}" dt="2019-08-29T11:45:26.382" v="28"/>
          <ac:spMkLst>
            <pc:docMk/>
            <pc:sldMk cId="1018671288" sldId="315"/>
            <ac:spMk id="80" creationId="{00000000-0000-0000-0000-000000000000}"/>
          </ac:spMkLst>
        </pc:spChg>
        <pc:spChg chg="mod">
          <ac:chgData name="Robin De Mol" userId="2c82b0b9-abb7-4507-8675-77a0bb8e1f2c" providerId="ADAL" clId="{161A4404-FE41-2E47-B245-954B5CCEC577}" dt="2019-08-29T11:45:26.382" v="28"/>
          <ac:spMkLst>
            <pc:docMk/>
            <pc:sldMk cId="1018671288" sldId="315"/>
            <ac:spMk id="81" creationId="{00000000-0000-0000-0000-000000000000}"/>
          </ac:spMkLst>
        </pc:spChg>
        <pc:spChg chg="mod">
          <ac:chgData name="Robin De Mol" userId="2c82b0b9-abb7-4507-8675-77a0bb8e1f2c" providerId="ADAL" clId="{161A4404-FE41-2E47-B245-954B5CCEC577}" dt="2019-08-29T11:45:26.382" v="28"/>
          <ac:spMkLst>
            <pc:docMk/>
            <pc:sldMk cId="1018671288" sldId="315"/>
            <ac:spMk id="83" creationId="{00000000-0000-0000-0000-000000000000}"/>
          </ac:spMkLst>
        </pc:spChg>
        <pc:cxnChg chg="mod">
          <ac:chgData name="Robin De Mol" userId="2c82b0b9-abb7-4507-8675-77a0bb8e1f2c" providerId="ADAL" clId="{161A4404-FE41-2E47-B245-954B5CCEC577}" dt="2019-08-29T11:45:26.382" v="28"/>
          <ac:cxnSpMkLst>
            <pc:docMk/>
            <pc:sldMk cId="1018671288" sldId="315"/>
            <ac:cxnSpMk id="28"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50"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68"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69"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0"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1"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4"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77" creationId="{00000000-0000-0000-0000-000000000000}"/>
          </ac:cxnSpMkLst>
        </pc:cxnChg>
        <pc:cxnChg chg="mod">
          <ac:chgData name="Robin De Mol" userId="2c82b0b9-abb7-4507-8675-77a0bb8e1f2c" providerId="ADAL" clId="{161A4404-FE41-2E47-B245-954B5CCEC577}" dt="2019-08-29T11:45:26.382" v="28"/>
          <ac:cxnSpMkLst>
            <pc:docMk/>
            <pc:sldMk cId="1018671288" sldId="315"/>
            <ac:cxnSpMk id="84" creationId="{00000000-0000-0000-0000-000000000000}"/>
          </ac:cxnSpMkLst>
        </pc:cxnChg>
      </pc:sldChg>
      <pc:sldChg chg="addSp modSp">
        <pc:chgData name="Robin De Mol" userId="2c82b0b9-abb7-4507-8675-77a0bb8e1f2c" providerId="ADAL" clId="{161A4404-FE41-2E47-B245-954B5CCEC577}" dt="2019-08-29T11:48:29.961" v="76"/>
        <pc:sldMkLst>
          <pc:docMk/>
          <pc:sldMk cId="3635662853" sldId="316"/>
        </pc:sldMkLst>
        <pc:spChg chg="add mod">
          <ac:chgData name="Robin De Mol" userId="2c82b0b9-abb7-4507-8675-77a0bb8e1f2c" providerId="ADAL" clId="{161A4404-FE41-2E47-B245-954B5CCEC577}" dt="2019-08-29T11:48:29.961" v="76"/>
          <ac:spMkLst>
            <pc:docMk/>
            <pc:sldMk cId="3635662853" sldId="316"/>
            <ac:spMk id="3" creationId="{0FD20780-EC19-FD46-AAF1-E0F86FC2B832}"/>
          </ac:spMkLst>
        </pc:spChg>
        <pc:spChg chg="mod">
          <ac:chgData name="Robin De Mol" userId="2c82b0b9-abb7-4507-8675-77a0bb8e1f2c" providerId="ADAL" clId="{161A4404-FE41-2E47-B245-954B5CCEC577}" dt="2019-08-29T11:45:26.382" v="28"/>
          <ac:spMkLst>
            <pc:docMk/>
            <pc:sldMk cId="3635662853" sldId="316"/>
            <ac:spMk id="4" creationId="{00000000-0000-0000-0000-000000000000}"/>
          </ac:spMkLst>
        </pc:spChg>
        <pc:spChg chg="mod">
          <ac:chgData name="Robin De Mol" userId="2c82b0b9-abb7-4507-8675-77a0bb8e1f2c" providerId="ADAL" clId="{161A4404-FE41-2E47-B245-954B5CCEC577}" dt="2019-08-29T11:45:26.382" v="28"/>
          <ac:spMkLst>
            <pc:docMk/>
            <pc:sldMk cId="3635662853" sldId="316"/>
            <ac:spMk id="9" creationId="{00000000-0000-0000-0000-000000000000}"/>
          </ac:spMkLst>
        </pc:spChg>
        <pc:spChg chg="mod">
          <ac:chgData name="Robin De Mol" userId="2c82b0b9-abb7-4507-8675-77a0bb8e1f2c" providerId="ADAL" clId="{161A4404-FE41-2E47-B245-954B5CCEC577}" dt="2019-08-29T11:45:26.382" v="28"/>
          <ac:spMkLst>
            <pc:docMk/>
            <pc:sldMk cId="3635662853" sldId="316"/>
            <ac:spMk id="14" creationId="{00000000-0000-0000-0000-000000000000}"/>
          </ac:spMkLst>
        </pc:spChg>
        <pc:spChg chg="mod">
          <ac:chgData name="Robin De Mol" userId="2c82b0b9-abb7-4507-8675-77a0bb8e1f2c" providerId="ADAL" clId="{161A4404-FE41-2E47-B245-954B5CCEC577}" dt="2019-08-29T11:45:26.382" v="28"/>
          <ac:spMkLst>
            <pc:docMk/>
            <pc:sldMk cId="3635662853" sldId="316"/>
            <ac:spMk id="26" creationId="{00000000-0000-0000-0000-000000000000}"/>
          </ac:spMkLst>
        </pc:spChg>
        <pc:spChg chg="mod">
          <ac:chgData name="Robin De Mol" userId="2c82b0b9-abb7-4507-8675-77a0bb8e1f2c" providerId="ADAL" clId="{161A4404-FE41-2E47-B245-954B5CCEC577}" dt="2019-08-29T11:45:26.382" v="28"/>
          <ac:spMkLst>
            <pc:docMk/>
            <pc:sldMk cId="3635662853" sldId="316"/>
            <ac:spMk id="27" creationId="{00000000-0000-0000-0000-000000000000}"/>
          </ac:spMkLst>
        </pc:spChg>
        <pc:spChg chg="mod">
          <ac:chgData name="Robin De Mol" userId="2c82b0b9-abb7-4507-8675-77a0bb8e1f2c" providerId="ADAL" clId="{161A4404-FE41-2E47-B245-954B5CCEC577}" dt="2019-08-29T11:45:26.382" v="28"/>
          <ac:spMkLst>
            <pc:docMk/>
            <pc:sldMk cId="3635662853" sldId="316"/>
            <ac:spMk id="48" creationId="{00000000-0000-0000-0000-000000000000}"/>
          </ac:spMkLst>
        </pc:spChg>
        <pc:spChg chg="mod">
          <ac:chgData name="Robin De Mol" userId="2c82b0b9-abb7-4507-8675-77a0bb8e1f2c" providerId="ADAL" clId="{161A4404-FE41-2E47-B245-954B5CCEC577}" dt="2019-08-29T11:45:26.382" v="28"/>
          <ac:spMkLst>
            <pc:docMk/>
            <pc:sldMk cId="3635662853" sldId="316"/>
            <ac:spMk id="49" creationId="{00000000-0000-0000-0000-000000000000}"/>
          </ac:spMkLst>
        </pc:spChg>
        <pc:spChg chg="mod">
          <ac:chgData name="Robin De Mol" userId="2c82b0b9-abb7-4507-8675-77a0bb8e1f2c" providerId="ADAL" clId="{161A4404-FE41-2E47-B245-954B5CCEC577}" dt="2019-08-29T11:45:26.382" v="28"/>
          <ac:spMkLst>
            <pc:docMk/>
            <pc:sldMk cId="3635662853" sldId="316"/>
            <ac:spMk id="50" creationId="{00000000-0000-0000-0000-000000000000}"/>
          </ac:spMkLst>
        </pc:spChg>
        <pc:spChg chg="mod">
          <ac:chgData name="Robin De Mol" userId="2c82b0b9-abb7-4507-8675-77a0bb8e1f2c" providerId="ADAL" clId="{161A4404-FE41-2E47-B245-954B5CCEC577}" dt="2019-08-29T11:45:26.382" v="28"/>
          <ac:spMkLst>
            <pc:docMk/>
            <pc:sldMk cId="3635662853" sldId="316"/>
            <ac:spMk id="51" creationId="{00000000-0000-0000-0000-000000000000}"/>
          </ac:spMkLst>
        </pc:spChg>
        <pc:spChg chg="mod">
          <ac:chgData name="Robin De Mol" userId="2c82b0b9-abb7-4507-8675-77a0bb8e1f2c" providerId="ADAL" clId="{161A4404-FE41-2E47-B245-954B5CCEC577}" dt="2019-08-29T11:45:26.382" v="28"/>
          <ac:spMkLst>
            <pc:docMk/>
            <pc:sldMk cId="3635662853" sldId="316"/>
            <ac:spMk id="62" creationId="{00000000-0000-0000-0000-000000000000}"/>
          </ac:spMkLst>
        </pc:spChg>
        <pc:spChg chg="mod">
          <ac:chgData name="Robin De Mol" userId="2c82b0b9-abb7-4507-8675-77a0bb8e1f2c" providerId="ADAL" clId="{161A4404-FE41-2E47-B245-954B5CCEC577}" dt="2019-08-29T11:45:26.382" v="28"/>
          <ac:spMkLst>
            <pc:docMk/>
            <pc:sldMk cId="3635662853" sldId="316"/>
            <ac:spMk id="63" creationId="{00000000-0000-0000-0000-000000000000}"/>
          </ac:spMkLst>
        </pc:spChg>
        <pc:spChg chg="mod">
          <ac:chgData name="Robin De Mol" userId="2c82b0b9-abb7-4507-8675-77a0bb8e1f2c" providerId="ADAL" clId="{161A4404-FE41-2E47-B245-954B5CCEC577}" dt="2019-08-29T11:45:26.382" v="28"/>
          <ac:spMkLst>
            <pc:docMk/>
            <pc:sldMk cId="3635662853" sldId="316"/>
            <ac:spMk id="69" creationId="{00000000-0000-0000-0000-000000000000}"/>
          </ac:spMkLst>
        </pc:spChg>
        <pc:spChg chg="mod">
          <ac:chgData name="Robin De Mol" userId="2c82b0b9-abb7-4507-8675-77a0bb8e1f2c" providerId="ADAL" clId="{161A4404-FE41-2E47-B245-954B5CCEC577}" dt="2019-08-29T11:45:26.382" v="28"/>
          <ac:spMkLst>
            <pc:docMk/>
            <pc:sldMk cId="3635662853" sldId="316"/>
            <ac:spMk id="74" creationId="{00000000-0000-0000-0000-000000000000}"/>
          </ac:spMkLst>
        </pc:spChg>
        <pc:spChg chg="mod">
          <ac:chgData name="Robin De Mol" userId="2c82b0b9-abb7-4507-8675-77a0bb8e1f2c" providerId="ADAL" clId="{161A4404-FE41-2E47-B245-954B5CCEC577}" dt="2019-08-29T11:45:26.382" v="28"/>
          <ac:spMkLst>
            <pc:docMk/>
            <pc:sldMk cId="3635662853" sldId="316"/>
            <ac:spMk id="83" creationId="{00000000-0000-0000-0000-000000000000}"/>
          </ac:spMkLst>
        </pc:spChg>
        <pc:spChg chg="mod">
          <ac:chgData name="Robin De Mol" userId="2c82b0b9-abb7-4507-8675-77a0bb8e1f2c" providerId="ADAL" clId="{161A4404-FE41-2E47-B245-954B5CCEC577}" dt="2019-08-29T11:45:26.382" v="28"/>
          <ac:spMkLst>
            <pc:docMk/>
            <pc:sldMk cId="3635662853" sldId="316"/>
            <ac:spMk id="84" creationId="{00000000-0000-0000-0000-000000000000}"/>
          </ac:spMkLst>
        </pc:spChg>
        <pc:spChg chg="mod">
          <ac:chgData name="Robin De Mol" userId="2c82b0b9-abb7-4507-8675-77a0bb8e1f2c" providerId="ADAL" clId="{161A4404-FE41-2E47-B245-954B5CCEC577}" dt="2019-08-29T11:45:26.382" v="28"/>
          <ac:spMkLst>
            <pc:docMk/>
            <pc:sldMk cId="3635662853" sldId="316"/>
            <ac:spMk id="86" creationId="{00000000-0000-0000-0000-000000000000}"/>
          </ac:spMkLst>
        </pc:spChg>
        <pc:spChg chg="mod">
          <ac:chgData name="Robin De Mol" userId="2c82b0b9-abb7-4507-8675-77a0bb8e1f2c" providerId="ADAL" clId="{161A4404-FE41-2E47-B245-954B5CCEC577}" dt="2019-08-29T11:45:26.382" v="28"/>
          <ac:spMkLst>
            <pc:docMk/>
            <pc:sldMk cId="3635662853" sldId="316"/>
            <ac:spMk id="87" creationId="{00000000-0000-0000-0000-000000000000}"/>
          </ac:spMkLst>
        </pc:spChg>
        <pc:spChg chg="mod">
          <ac:chgData name="Robin De Mol" userId="2c82b0b9-abb7-4507-8675-77a0bb8e1f2c" providerId="ADAL" clId="{161A4404-FE41-2E47-B245-954B5CCEC577}" dt="2019-08-29T11:45:26.382" v="28"/>
          <ac:spMkLst>
            <pc:docMk/>
            <pc:sldMk cId="3635662853" sldId="316"/>
            <ac:spMk id="88" creationId="{00000000-0000-0000-0000-000000000000}"/>
          </ac:spMkLst>
        </pc:spChg>
        <pc:spChg chg="mod">
          <ac:chgData name="Robin De Mol" userId="2c82b0b9-abb7-4507-8675-77a0bb8e1f2c" providerId="ADAL" clId="{161A4404-FE41-2E47-B245-954B5CCEC577}" dt="2019-08-29T11:45:26.382" v="28"/>
          <ac:spMkLst>
            <pc:docMk/>
            <pc:sldMk cId="3635662853" sldId="316"/>
            <ac:spMk id="97" creationId="{00000000-0000-0000-0000-000000000000}"/>
          </ac:spMkLst>
        </pc:spChg>
        <pc:spChg chg="mod">
          <ac:chgData name="Robin De Mol" userId="2c82b0b9-abb7-4507-8675-77a0bb8e1f2c" providerId="ADAL" clId="{161A4404-FE41-2E47-B245-954B5CCEC577}" dt="2019-08-29T11:45:26.382" v="28"/>
          <ac:spMkLst>
            <pc:docMk/>
            <pc:sldMk cId="3635662853" sldId="316"/>
            <ac:spMk id="98" creationId="{00000000-0000-0000-0000-000000000000}"/>
          </ac:spMkLst>
        </pc:spChg>
        <pc:spChg chg="mod">
          <ac:chgData name="Robin De Mol" userId="2c82b0b9-abb7-4507-8675-77a0bb8e1f2c" providerId="ADAL" clId="{161A4404-FE41-2E47-B245-954B5CCEC577}" dt="2019-08-29T11:45:26.382" v="28"/>
          <ac:spMkLst>
            <pc:docMk/>
            <pc:sldMk cId="3635662853" sldId="316"/>
            <ac:spMk id="100" creationId="{00000000-0000-0000-0000-000000000000}"/>
          </ac:spMkLst>
        </pc:spChg>
        <pc:spChg chg="mod">
          <ac:chgData name="Robin De Mol" userId="2c82b0b9-abb7-4507-8675-77a0bb8e1f2c" providerId="ADAL" clId="{161A4404-FE41-2E47-B245-954B5CCEC577}" dt="2019-08-29T11:45:26.382" v="28"/>
          <ac:spMkLst>
            <pc:docMk/>
            <pc:sldMk cId="3635662853" sldId="316"/>
            <ac:spMk id="101" creationId="{00000000-0000-0000-0000-000000000000}"/>
          </ac:spMkLst>
        </pc:spChg>
        <pc:spChg chg="mod">
          <ac:chgData name="Robin De Mol" userId="2c82b0b9-abb7-4507-8675-77a0bb8e1f2c" providerId="ADAL" clId="{161A4404-FE41-2E47-B245-954B5CCEC577}" dt="2019-08-29T11:45:26.382" v="28"/>
          <ac:spMkLst>
            <pc:docMk/>
            <pc:sldMk cId="3635662853" sldId="316"/>
            <ac:spMk id="10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1"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6" creationId="{00000000-0000-0000-0000-000000000000}"/>
          </ac:spMkLst>
        </pc:spChg>
        <pc:spChg chg="mod">
          <ac:chgData name="Robin De Mol" userId="2c82b0b9-abb7-4507-8675-77a0bb8e1f2c" providerId="ADAL" clId="{161A4404-FE41-2E47-B245-954B5CCEC577}" dt="2019-08-29T11:45:26.382" v="28"/>
          <ac:spMkLst>
            <pc:docMk/>
            <pc:sldMk cId="3635662853" sldId="316"/>
            <ac:spMk id="117" creationId="{00000000-0000-0000-0000-000000000000}"/>
          </ac:spMkLst>
        </pc:spChg>
        <pc:spChg chg="mod">
          <ac:chgData name="Robin De Mol" userId="2c82b0b9-abb7-4507-8675-77a0bb8e1f2c" providerId="ADAL" clId="{161A4404-FE41-2E47-B245-954B5CCEC577}" dt="2019-08-29T11:45:26.382" v="28"/>
          <ac:spMkLst>
            <pc:docMk/>
            <pc:sldMk cId="3635662853" sldId="316"/>
            <ac:spMk id="12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24" creationId="{00000000-0000-0000-0000-000000000000}"/>
          </ac:spMkLst>
        </pc:spChg>
        <pc:spChg chg="mod">
          <ac:chgData name="Robin De Mol" userId="2c82b0b9-abb7-4507-8675-77a0bb8e1f2c" providerId="ADAL" clId="{161A4404-FE41-2E47-B245-954B5CCEC577}" dt="2019-08-29T11:45:26.382" v="28"/>
          <ac:spMkLst>
            <pc:docMk/>
            <pc:sldMk cId="3635662853" sldId="316"/>
            <ac:spMk id="125"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2"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5"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6" creationId="{00000000-0000-0000-0000-000000000000}"/>
          </ac:spMkLst>
        </pc:spChg>
        <pc:spChg chg="mod">
          <ac:chgData name="Robin De Mol" userId="2c82b0b9-abb7-4507-8675-77a0bb8e1f2c" providerId="ADAL" clId="{161A4404-FE41-2E47-B245-954B5CCEC577}" dt="2019-08-29T11:45:26.382" v="28"/>
          <ac:spMkLst>
            <pc:docMk/>
            <pc:sldMk cId="3635662853" sldId="316"/>
            <ac:spMk id="137" creationId="{00000000-0000-0000-0000-000000000000}"/>
          </ac:spMkLst>
        </pc:spChg>
        <pc:spChg chg="mod">
          <ac:chgData name="Robin De Mol" userId="2c82b0b9-abb7-4507-8675-77a0bb8e1f2c" providerId="ADAL" clId="{161A4404-FE41-2E47-B245-954B5CCEC577}" dt="2019-08-29T11:45:26.382" v="28"/>
          <ac:spMkLst>
            <pc:docMk/>
            <pc:sldMk cId="3635662853" sldId="316"/>
            <ac:spMk id="152" creationId="{00000000-0000-0000-0000-000000000000}"/>
          </ac:spMkLst>
        </pc:spChg>
        <pc:cxnChg chg="mod">
          <ac:chgData name="Robin De Mol" userId="2c82b0b9-abb7-4507-8675-77a0bb8e1f2c" providerId="ADAL" clId="{161A4404-FE41-2E47-B245-954B5CCEC577}" dt="2019-08-29T11:45:26.382" v="28"/>
          <ac:cxnSpMkLst>
            <pc:docMk/>
            <pc:sldMk cId="3635662853" sldId="316"/>
            <ac:cxnSpMk id="1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32"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36"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52"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5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58"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64"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7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73"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8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8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1"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4"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9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3"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6"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7"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0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1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15"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18"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0"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1"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6"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7"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29" creationId="{00000000-0000-0000-0000-000000000000}"/>
          </ac:cxnSpMkLst>
        </pc:cxnChg>
        <pc:cxnChg chg="mod">
          <ac:chgData name="Robin De Mol" userId="2c82b0b9-abb7-4507-8675-77a0bb8e1f2c" providerId="ADAL" clId="{161A4404-FE41-2E47-B245-954B5CCEC577}" dt="2019-08-29T11:45:26.382" v="28"/>
          <ac:cxnSpMkLst>
            <pc:docMk/>
            <pc:sldMk cId="3635662853" sldId="316"/>
            <ac:cxnSpMk id="153" creationId="{00000000-0000-0000-0000-000000000000}"/>
          </ac:cxnSpMkLst>
        </pc:cxnChg>
      </pc:sldChg>
      <pc:sldChg chg="addSp delSp modSp">
        <pc:chgData name="Robin De Mol" userId="2c82b0b9-abb7-4507-8675-77a0bb8e1f2c" providerId="ADAL" clId="{161A4404-FE41-2E47-B245-954B5CCEC577}" dt="2019-08-29T11:48:29.961" v="76"/>
        <pc:sldMkLst>
          <pc:docMk/>
          <pc:sldMk cId="27046851" sldId="317"/>
        </pc:sldMkLst>
        <pc:spChg chg="del mod">
          <ac:chgData name="Robin De Mol" userId="2c82b0b9-abb7-4507-8675-77a0bb8e1f2c" providerId="ADAL" clId="{161A4404-FE41-2E47-B245-954B5CCEC577}" dt="2019-08-29T11:46:52.796" v="43" actId="478"/>
          <ac:spMkLst>
            <pc:docMk/>
            <pc:sldMk cId="27046851" sldId="317"/>
            <ac:spMk id="2" creationId="{00000000-0000-0000-0000-000000000000}"/>
          </ac:spMkLst>
        </pc:spChg>
        <pc:spChg chg="mod">
          <ac:chgData name="Robin De Mol" userId="2c82b0b9-abb7-4507-8675-77a0bb8e1f2c" providerId="ADAL" clId="{161A4404-FE41-2E47-B245-954B5CCEC577}" dt="2019-08-29T11:45:26.382" v="28"/>
          <ac:spMkLst>
            <pc:docMk/>
            <pc:sldMk cId="27046851" sldId="317"/>
            <ac:spMk id="3" creationId="{00000000-0000-0000-0000-000000000000}"/>
          </ac:spMkLst>
        </pc:spChg>
        <pc:spChg chg="mod">
          <ac:chgData name="Robin De Mol" userId="2c82b0b9-abb7-4507-8675-77a0bb8e1f2c" providerId="ADAL" clId="{161A4404-FE41-2E47-B245-954B5CCEC577}" dt="2019-08-29T11:45:26.382" v="28"/>
          <ac:spMkLst>
            <pc:docMk/>
            <pc:sldMk cId="27046851" sldId="317"/>
            <ac:spMk id="4" creationId="{00000000-0000-0000-0000-000000000000}"/>
          </ac:spMkLst>
        </pc:spChg>
        <pc:spChg chg="mod">
          <ac:chgData name="Robin De Mol" userId="2c82b0b9-abb7-4507-8675-77a0bb8e1f2c" providerId="ADAL" clId="{161A4404-FE41-2E47-B245-954B5CCEC577}" dt="2019-08-29T11:45:26.382" v="28"/>
          <ac:spMkLst>
            <pc:docMk/>
            <pc:sldMk cId="27046851" sldId="317"/>
            <ac:spMk id="5" creationId="{00000000-0000-0000-0000-000000000000}"/>
          </ac:spMkLst>
        </pc:spChg>
        <pc:spChg chg="add del mod">
          <ac:chgData name="Robin De Mol" userId="2c82b0b9-abb7-4507-8675-77a0bb8e1f2c" providerId="ADAL" clId="{161A4404-FE41-2E47-B245-954B5CCEC577}" dt="2019-08-29T11:46:55.904" v="45" actId="478"/>
          <ac:spMkLst>
            <pc:docMk/>
            <pc:sldMk cId="27046851" sldId="317"/>
            <ac:spMk id="7" creationId="{B56EFC77-08FB-BA40-80EB-7ADF0E317773}"/>
          </ac:spMkLst>
        </pc:spChg>
        <pc:spChg chg="mod">
          <ac:chgData name="Robin De Mol" userId="2c82b0b9-abb7-4507-8675-77a0bb8e1f2c" providerId="ADAL" clId="{161A4404-FE41-2E47-B245-954B5CCEC577}" dt="2019-08-29T11:45:26.382" v="28"/>
          <ac:spMkLst>
            <pc:docMk/>
            <pc:sldMk cId="27046851" sldId="317"/>
            <ac:spMk id="8" creationId="{00000000-0000-0000-0000-000000000000}"/>
          </ac:spMkLst>
        </pc:spChg>
        <pc:spChg chg="mod">
          <ac:chgData name="Robin De Mol" userId="2c82b0b9-abb7-4507-8675-77a0bb8e1f2c" providerId="ADAL" clId="{161A4404-FE41-2E47-B245-954B5CCEC577}" dt="2019-08-29T11:45:26.382" v="28"/>
          <ac:spMkLst>
            <pc:docMk/>
            <pc:sldMk cId="27046851" sldId="317"/>
            <ac:spMk id="9" creationId="{00000000-0000-0000-0000-000000000000}"/>
          </ac:spMkLst>
        </pc:spChg>
        <pc:spChg chg="add mod">
          <ac:chgData name="Robin De Mol" userId="2c82b0b9-abb7-4507-8675-77a0bb8e1f2c" providerId="ADAL" clId="{161A4404-FE41-2E47-B245-954B5CCEC577}" dt="2019-08-29T11:48:29.961" v="76"/>
          <ac:spMkLst>
            <pc:docMk/>
            <pc:sldMk cId="27046851" sldId="317"/>
            <ac:spMk id="11" creationId="{D073B1DD-B3E2-E847-A470-677E348EFA52}"/>
          </ac:spMkLst>
        </pc:spChg>
        <pc:spChg chg="mod">
          <ac:chgData name="Robin De Mol" userId="2c82b0b9-abb7-4507-8675-77a0bb8e1f2c" providerId="ADAL" clId="{161A4404-FE41-2E47-B245-954B5CCEC577}" dt="2019-08-29T11:45:26.382" v="28"/>
          <ac:spMkLst>
            <pc:docMk/>
            <pc:sldMk cId="27046851" sldId="317"/>
            <ac:spMk id="12" creationId="{00000000-0000-0000-0000-000000000000}"/>
          </ac:spMkLst>
        </pc:spChg>
        <pc:spChg chg="mod">
          <ac:chgData name="Robin De Mol" userId="2c82b0b9-abb7-4507-8675-77a0bb8e1f2c" providerId="ADAL" clId="{161A4404-FE41-2E47-B245-954B5CCEC577}" dt="2019-08-29T11:45:26.382" v="28"/>
          <ac:spMkLst>
            <pc:docMk/>
            <pc:sldMk cId="27046851" sldId="317"/>
            <ac:spMk id="17" creationId="{00000000-0000-0000-0000-000000000000}"/>
          </ac:spMkLst>
        </pc:spChg>
        <pc:spChg chg="mod">
          <ac:chgData name="Robin De Mol" userId="2c82b0b9-abb7-4507-8675-77a0bb8e1f2c" providerId="ADAL" clId="{161A4404-FE41-2E47-B245-954B5CCEC577}" dt="2019-08-29T11:45:26.382" v="28"/>
          <ac:spMkLst>
            <pc:docMk/>
            <pc:sldMk cId="27046851" sldId="317"/>
            <ac:spMk id="18" creationId="{00000000-0000-0000-0000-000000000000}"/>
          </ac:spMkLst>
        </pc:spChg>
        <pc:spChg chg="mod">
          <ac:chgData name="Robin De Mol" userId="2c82b0b9-abb7-4507-8675-77a0bb8e1f2c" providerId="ADAL" clId="{161A4404-FE41-2E47-B245-954B5CCEC577}" dt="2019-08-29T11:45:26.382" v="28"/>
          <ac:spMkLst>
            <pc:docMk/>
            <pc:sldMk cId="27046851" sldId="317"/>
            <ac:spMk id="27" creationId="{00000000-0000-0000-0000-000000000000}"/>
          </ac:spMkLst>
        </pc:spChg>
        <pc:spChg chg="mod">
          <ac:chgData name="Robin De Mol" userId="2c82b0b9-abb7-4507-8675-77a0bb8e1f2c" providerId="ADAL" clId="{161A4404-FE41-2E47-B245-954B5CCEC577}" dt="2019-08-29T11:45:26.382" v="28"/>
          <ac:spMkLst>
            <pc:docMk/>
            <pc:sldMk cId="27046851" sldId="317"/>
            <ac:spMk id="28" creationId="{00000000-0000-0000-0000-000000000000}"/>
          </ac:spMkLst>
        </pc:spChg>
        <pc:spChg chg="mod">
          <ac:chgData name="Robin De Mol" userId="2c82b0b9-abb7-4507-8675-77a0bb8e1f2c" providerId="ADAL" clId="{161A4404-FE41-2E47-B245-954B5CCEC577}" dt="2019-08-29T11:45:26.382" v="28"/>
          <ac:spMkLst>
            <pc:docMk/>
            <pc:sldMk cId="27046851" sldId="317"/>
            <ac:spMk id="29" creationId="{00000000-0000-0000-0000-000000000000}"/>
          </ac:spMkLst>
        </pc:spChg>
        <pc:spChg chg="mod">
          <ac:chgData name="Robin De Mol" userId="2c82b0b9-abb7-4507-8675-77a0bb8e1f2c" providerId="ADAL" clId="{161A4404-FE41-2E47-B245-954B5CCEC577}" dt="2019-08-29T11:45:26.382" v="28"/>
          <ac:spMkLst>
            <pc:docMk/>
            <pc:sldMk cId="27046851" sldId="317"/>
            <ac:spMk id="30" creationId="{00000000-0000-0000-0000-000000000000}"/>
          </ac:spMkLst>
        </pc:spChg>
        <pc:spChg chg="mod">
          <ac:chgData name="Robin De Mol" userId="2c82b0b9-abb7-4507-8675-77a0bb8e1f2c" providerId="ADAL" clId="{161A4404-FE41-2E47-B245-954B5CCEC577}" dt="2019-08-29T11:45:26.382" v="28"/>
          <ac:spMkLst>
            <pc:docMk/>
            <pc:sldMk cId="27046851" sldId="317"/>
            <ac:spMk id="49" creationId="{00000000-0000-0000-0000-000000000000}"/>
          </ac:spMkLst>
        </pc:spChg>
        <pc:spChg chg="mod">
          <ac:chgData name="Robin De Mol" userId="2c82b0b9-abb7-4507-8675-77a0bb8e1f2c" providerId="ADAL" clId="{161A4404-FE41-2E47-B245-954B5CCEC577}" dt="2019-08-29T11:45:26.382" v="28"/>
          <ac:spMkLst>
            <pc:docMk/>
            <pc:sldMk cId="27046851" sldId="317"/>
            <ac:spMk id="54" creationId="{00000000-0000-0000-0000-000000000000}"/>
          </ac:spMkLst>
        </pc:spChg>
        <pc:spChg chg="mod">
          <ac:chgData name="Robin De Mol" userId="2c82b0b9-abb7-4507-8675-77a0bb8e1f2c" providerId="ADAL" clId="{161A4404-FE41-2E47-B245-954B5CCEC577}" dt="2019-08-29T11:45:26.382" v="28"/>
          <ac:spMkLst>
            <pc:docMk/>
            <pc:sldMk cId="27046851" sldId="317"/>
            <ac:spMk id="64" creationId="{00000000-0000-0000-0000-000000000000}"/>
          </ac:spMkLst>
        </pc:spChg>
        <pc:spChg chg="mod">
          <ac:chgData name="Robin De Mol" userId="2c82b0b9-abb7-4507-8675-77a0bb8e1f2c" providerId="ADAL" clId="{161A4404-FE41-2E47-B245-954B5CCEC577}" dt="2019-08-29T11:45:26.382" v="28"/>
          <ac:spMkLst>
            <pc:docMk/>
            <pc:sldMk cId="27046851" sldId="317"/>
            <ac:spMk id="65" creationId="{00000000-0000-0000-0000-000000000000}"/>
          </ac:spMkLst>
        </pc:spChg>
        <pc:spChg chg="mod">
          <ac:chgData name="Robin De Mol" userId="2c82b0b9-abb7-4507-8675-77a0bb8e1f2c" providerId="ADAL" clId="{161A4404-FE41-2E47-B245-954B5CCEC577}" dt="2019-08-29T11:45:26.382" v="28"/>
          <ac:spMkLst>
            <pc:docMk/>
            <pc:sldMk cId="27046851" sldId="317"/>
            <ac:spMk id="71" creationId="{00000000-0000-0000-0000-000000000000}"/>
          </ac:spMkLst>
        </pc:spChg>
        <pc:cxnChg chg="mod">
          <ac:chgData name="Robin De Mol" userId="2c82b0b9-abb7-4507-8675-77a0bb8e1f2c" providerId="ADAL" clId="{161A4404-FE41-2E47-B245-954B5CCEC577}" dt="2019-08-29T11:45:26.382" v="28"/>
          <ac:cxnSpMkLst>
            <pc:docMk/>
            <pc:sldMk cId="27046851" sldId="317"/>
            <ac:cxnSpMk id="10"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13"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20"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23"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31"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34"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38"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41"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50"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55"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58" creationId="{00000000-0000-0000-0000-000000000000}"/>
          </ac:cxnSpMkLst>
        </pc:cxnChg>
        <pc:cxnChg chg="mod">
          <ac:chgData name="Robin De Mol" userId="2c82b0b9-abb7-4507-8675-77a0bb8e1f2c" providerId="ADAL" clId="{161A4404-FE41-2E47-B245-954B5CCEC577}" dt="2019-08-29T11:45:26.382" v="28"/>
          <ac:cxnSpMkLst>
            <pc:docMk/>
            <pc:sldMk cId="27046851" sldId="317"/>
            <ac:cxnSpMk id="61" creationId="{00000000-0000-0000-0000-000000000000}"/>
          </ac:cxnSpMkLst>
        </pc:cxnChg>
      </pc:sldChg>
      <pc:sldChg chg="addSp modSp">
        <pc:chgData name="Robin De Mol" userId="2c82b0b9-abb7-4507-8675-77a0bb8e1f2c" providerId="ADAL" clId="{161A4404-FE41-2E47-B245-954B5CCEC577}" dt="2019-08-29T11:48:29.961" v="76"/>
        <pc:sldMkLst>
          <pc:docMk/>
          <pc:sldMk cId="869301606" sldId="318"/>
        </pc:sldMkLst>
        <pc:spChg chg="add mod">
          <ac:chgData name="Robin De Mol" userId="2c82b0b9-abb7-4507-8675-77a0bb8e1f2c" providerId="ADAL" clId="{161A4404-FE41-2E47-B245-954B5CCEC577}" dt="2019-08-29T11:48:29.961" v="76"/>
          <ac:spMkLst>
            <pc:docMk/>
            <pc:sldMk cId="869301606" sldId="318"/>
            <ac:spMk id="3" creationId="{9EBFA0C3-3578-5240-B3A5-63B6FF310321}"/>
          </ac:spMkLst>
        </pc:spChg>
        <pc:spChg chg="mod">
          <ac:chgData name="Robin De Mol" userId="2c82b0b9-abb7-4507-8675-77a0bb8e1f2c" providerId="ADAL" clId="{161A4404-FE41-2E47-B245-954B5CCEC577}" dt="2019-08-29T11:45:26.382" v="28"/>
          <ac:spMkLst>
            <pc:docMk/>
            <pc:sldMk cId="869301606" sldId="318"/>
            <ac:spMk id="4" creationId="{00000000-0000-0000-0000-000000000000}"/>
          </ac:spMkLst>
        </pc:spChg>
        <pc:spChg chg="mod">
          <ac:chgData name="Robin De Mol" userId="2c82b0b9-abb7-4507-8675-77a0bb8e1f2c" providerId="ADAL" clId="{161A4404-FE41-2E47-B245-954B5CCEC577}" dt="2019-08-29T11:45:26.382" v="28"/>
          <ac:spMkLst>
            <pc:docMk/>
            <pc:sldMk cId="869301606" sldId="318"/>
            <ac:spMk id="5" creationId="{00000000-0000-0000-0000-000000000000}"/>
          </ac:spMkLst>
        </pc:spChg>
        <pc:spChg chg="mod">
          <ac:chgData name="Robin De Mol" userId="2c82b0b9-abb7-4507-8675-77a0bb8e1f2c" providerId="ADAL" clId="{161A4404-FE41-2E47-B245-954B5CCEC577}" dt="2019-08-29T11:45:26.382" v="28"/>
          <ac:spMkLst>
            <pc:docMk/>
            <pc:sldMk cId="869301606" sldId="318"/>
            <ac:spMk id="8" creationId="{00000000-0000-0000-0000-000000000000}"/>
          </ac:spMkLst>
        </pc:spChg>
        <pc:spChg chg="mod">
          <ac:chgData name="Robin De Mol" userId="2c82b0b9-abb7-4507-8675-77a0bb8e1f2c" providerId="ADAL" clId="{161A4404-FE41-2E47-B245-954B5CCEC577}" dt="2019-08-29T11:45:26.382" v="28"/>
          <ac:spMkLst>
            <pc:docMk/>
            <pc:sldMk cId="869301606" sldId="318"/>
            <ac:spMk id="15" creationId="{00000000-0000-0000-0000-000000000000}"/>
          </ac:spMkLst>
        </pc:spChg>
        <pc:spChg chg="mod">
          <ac:chgData name="Robin De Mol" userId="2c82b0b9-abb7-4507-8675-77a0bb8e1f2c" providerId="ADAL" clId="{161A4404-FE41-2E47-B245-954B5CCEC577}" dt="2019-08-29T11:45:26.382" v="28"/>
          <ac:spMkLst>
            <pc:docMk/>
            <pc:sldMk cId="869301606" sldId="318"/>
            <ac:spMk id="32" creationId="{00000000-0000-0000-0000-000000000000}"/>
          </ac:spMkLst>
        </pc:spChg>
        <pc:spChg chg="mod">
          <ac:chgData name="Robin De Mol" userId="2c82b0b9-abb7-4507-8675-77a0bb8e1f2c" providerId="ADAL" clId="{161A4404-FE41-2E47-B245-954B5CCEC577}" dt="2019-08-29T11:45:26.382" v="28"/>
          <ac:spMkLst>
            <pc:docMk/>
            <pc:sldMk cId="869301606" sldId="318"/>
            <ac:spMk id="37" creationId="{00000000-0000-0000-0000-000000000000}"/>
          </ac:spMkLst>
        </pc:spChg>
        <pc:spChg chg="mod">
          <ac:chgData name="Robin De Mol" userId="2c82b0b9-abb7-4507-8675-77a0bb8e1f2c" providerId="ADAL" clId="{161A4404-FE41-2E47-B245-954B5CCEC577}" dt="2019-08-29T11:45:26.382" v="28"/>
          <ac:spMkLst>
            <pc:docMk/>
            <pc:sldMk cId="869301606" sldId="318"/>
            <ac:spMk id="39" creationId="{00000000-0000-0000-0000-000000000000}"/>
          </ac:spMkLst>
        </pc:spChg>
        <pc:spChg chg="mod">
          <ac:chgData name="Robin De Mol" userId="2c82b0b9-abb7-4507-8675-77a0bb8e1f2c" providerId="ADAL" clId="{161A4404-FE41-2E47-B245-954B5CCEC577}" dt="2019-08-29T11:45:26.382" v="28"/>
          <ac:spMkLst>
            <pc:docMk/>
            <pc:sldMk cId="869301606" sldId="318"/>
            <ac:spMk id="40" creationId="{00000000-0000-0000-0000-000000000000}"/>
          </ac:spMkLst>
        </pc:spChg>
        <pc:spChg chg="mod">
          <ac:chgData name="Robin De Mol" userId="2c82b0b9-abb7-4507-8675-77a0bb8e1f2c" providerId="ADAL" clId="{161A4404-FE41-2E47-B245-954B5CCEC577}" dt="2019-08-29T11:45:26.382" v="28"/>
          <ac:spMkLst>
            <pc:docMk/>
            <pc:sldMk cId="869301606" sldId="318"/>
            <ac:spMk id="42" creationId="{00000000-0000-0000-0000-000000000000}"/>
          </ac:spMkLst>
        </pc:spChg>
        <pc:spChg chg="mod">
          <ac:chgData name="Robin De Mol" userId="2c82b0b9-abb7-4507-8675-77a0bb8e1f2c" providerId="ADAL" clId="{161A4404-FE41-2E47-B245-954B5CCEC577}" dt="2019-08-29T11:45:26.382" v="28"/>
          <ac:spMkLst>
            <pc:docMk/>
            <pc:sldMk cId="869301606" sldId="318"/>
            <ac:spMk id="46" creationId="{00000000-0000-0000-0000-000000000000}"/>
          </ac:spMkLst>
        </pc:spChg>
        <pc:spChg chg="mod">
          <ac:chgData name="Robin De Mol" userId="2c82b0b9-abb7-4507-8675-77a0bb8e1f2c" providerId="ADAL" clId="{161A4404-FE41-2E47-B245-954B5CCEC577}" dt="2019-08-29T11:45:26.382" v="28"/>
          <ac:spMkLst>
            <pc:docMk/>
            <pc:sldMk cId="869301606" sldId="318"/>
            <ac:spMk id="47" creationId="{00000000-0000-0000-0000-000000000000}"/>
          </ac:spMkLst>
        </pc:spChg>
        <pc:spChg chg="mod">
          <ac:chgData name="Robin De Mol" userId="2c82b0b9-abb7-4507-8675-77a0bb8e1f2c" providerId="ADAL" clId="{161A4404-FE41-2E47-B245-954B5CCEC577}" dt="2019-08-29T11:45:26.382" v="28"/>
          <ac:spMkLst>
            <pc:docMk/>
            <pc:sldMk cId="869301606" sldId="318"/>
            <ac:spMk id="48" creationId="{00000000-0000-0000-0000-000000000000}"/>
          </ac:spMkLst>
        </pc:spChg>
        <pc:spChg chg="mod">
          <ac:chgData name="Robin De Mol" userId="2c82b0b9-abb7-4507-8675-77a0bb8e1f2c" providerId="ADAL" clId="{161A4404-FE41-2E47-B245-954B5CCEC577}" dt="2019-08-29T11:45:26.382" v="28"/>
          <ac:spMkLst>
            <pc:docMk/>
            <pc:sldMk cId="869301606" sldId="318"/>
            <ac:spMk id="51" creationId="{00000000-0000-0000-0000-000000000000}"/>
          </ac:spMkLst>
        </pc:spChg>
        <pc:spChg chg="mod">
          <ac:chgData name="Robin De Mol" userId="2c82b0b9-abb7-4507-8675-77a0bb8e1f2c" providerId="ADAL" clId="{161A4404-FE41-2E47-B245-954B5CCEC577}" dt="2019-08-29T11:45:26.382" v="28"/>
          <ac:spMkLst>
            <pc:docMk/>
            <pc:sldMk cId="869301606" sldId="318"/>
            <ac:spMk id="52" creationId="{00000000-0000-0000-0000-000000000000}"/>
          </ac:spMkLst>
        </pc:spChg>
        <pc:spChg chg="mod">
          <ac:chgData name="Robin De Mol" userId="2c82b0b9-abb7-4507-8675-77a0bb8e1f2c" providerId="ADAL" clId="{161A4404-FE41-2E47-B245-954B5CCEC577}" dt="2019-08-29T11:45:26.382" v="28"/>
          <ac:spMkLst>
            <pc:docMk/>
            <pc:sldMk cId="869301606" sldId="318"/>
            <ac:spMk id="54" creationId="{00000000-0000-0000-0000-000000000000}"/>
          </ac:spMkLst>
        </pc:spChg>
        <pc:spChg chg="mod">
          <ac:chgData name="Robin De Mol" userId="2c82b0b9-abb7-4507-8675-77a0bb8e1f2c" providerId="ADAL" clId="{161A4404-FE41-2E47-B245-954B5CCEC577}" dt="2019-08-29T11:45:26.382" v="28"/>
          <ac:spMkLst>
            <pc:docMk/>
            <pc:sldMk cId="869301606" sldId="318"/>
            <ac:spMk id="64" creationId="{00000000-0000-0000-0000-000000000000}"/>
          </ac:spMkLst>
        </pc:spChg>
        <pc:spChg chg="mod">
          <ac:chgData name="Robin De Mol" userId="2c82b0b9-abb7-4507-8675-77a0bb8e1f2c" providerId="ADAL" clId="{161A4404-FE41-2E47-B245-954B5CCEC577}" dt="2019-08-29T11:45:26.382" v="28"/>
          <ac:spMkLst>
            <pc:docMk/>
            <pc:sldMk cId="869301606" sldId="318"/>
            <ac:spMk id="65" creationId="{00000000-0000-0000-0000-000000000000}"/>
          </ac:spMkLst>
        </pc:spChg>
        <pc:cxnChg chg="mod">
          <ac:chgData name="Robin De Mol" userId="2c82b0b9-abb7-4507-8675-77a0bb8e1f2c" providerId="ADAL" clId="{161A4404-FE41-2E47-B245-954B5CCEC577}" dt="2019-08-29T11:45:26.382" v="28"/>
          <ac:cxnSpMkLst>
            <pc:docMk/>
            <pc:sldMk cId="869301606" sldId="318"/>
            <ac:cxnSpMk id="43"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44"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45"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55"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58" creationId="{00000000-0000-0000-0000-000000000000}"/>
          </ac:cxnSpMkLst>
        </pc:cxnChg>
        <pc:cxnChg chg="mod">
          <ac:chgData name="Robin De Mol" userId="2c82b0b9-abb7-4507-8675-77a0bb8e1f2c" providerId="ADAL" clId="{161A4404-FE41-2E47-B245-954B5CCEC577}" dt="2019-08-29T11:45:26.382" v="28"/>
          <ac:cxnSpMkLst>
            <pc:docMk/>
            <pc:sldMk cId="869301606" sldId="318"/>
            <ac:cxnSpMk id="61" creationId="{00000000-0000-0000-0000-000000000000}"/>
          </ac:cxnSpMkLst>
        </pc:cxnChg>
      </pc:sldChg>
      <pc:sldChg chg="addSp modSp">
        <pc:chgData name="Robin De Mol" userId="2c82b0b9-abb7-4507-8675-77a0bb8e1f2c" providerId="ADAL" clId="{161A4404-FE41-2E47-B245-954B5CCEC577}" dt="2019-08-29T11:48:29.961" v="76"/>
        <pc:sldMkLst>
          <pc:docMk/>
          <pc:sldMk cId="2063181215" sldId="319"/>
        </pc:sldMkLst>
        <pc:spChg chg="add mod">
          <ac:chgData name="Robin De Mol" userId="2c82b0b9-abb7-4507-8675-77a0bb8e1f2c" providerId="ADAL" clId="{161A4404-FE41-2E47-B245-954B5CCEC577}" dt="2019-08-29T11:48:29.961" v="76"/>
          <ac:spMkLst>
            <pc:docMk/>
            <pc:sldMk cId="2063181215" sldId="319"/>
            <ac:spMk id="3" creationId="{8EF92E10-1B69-8B4E-8824-EE7C8F22D25E}"/>
          </ac:spMkLst>
        </pc:spChg>
        <pc:spChg chg="mod">
          <ac:chgData name="Robin De Mol" userId="2c82b0b9-abb7-4507-8675-77a0bb8e1f2c" providerId="ADAL" clId="{161A4404-FE41-2E47-B245-954B5CCEC577}" dt="2019-08-29T11:45:26.382" v="28"/>
          <ac:spMkLst>
            <pc:docMk/>
            <pc:sldMk cId="2063181215" sldId="319"/>
            <ac:spMk id="4" creationId="{00000000-0000-0000-0000-000000000000}"/>
          </ac:spMkLst>
        </pc:spChg>
        <pc:spChg chg="mod">
          <ac:chgData name="Robin De Mol" userId="2c82b0b9-abb7-4507-8675-77a0bb8e1f2c" providerId="ADAL" clId="{161A4404-FE41-2E47-B245-954B5CCEC577}" dt="2019-08-29T11:45:26.382" v="28"/>
          <ac:spMkLst>
            <pc:docMk/>
            <pc:sldMk cId="2063181215" sldId="319"/>
            <ac:spMk id="5" creationId="{00000000-0000-0000-0000-000000000000}"/>
          </ac:spMkLst>
        </pc:spChg>
        <pc:spChg chg="mod">
          <ac:chgData name="Robin De Mol" userId="2c82b0b9-abb7-4507-8675-77a0bb8e1f2c" providerId="ADAL" clId="{161A4404-FE41-2E47-B245-954B5CCEC577}" dt="2019-08-29T11:45:26.382" v="28"/>
          <ac:spMkLst>
            <pc:docMk/>
            <pc:sldMk cId="2063181215" sldId="319"/>
            <ac:spMk id="8" creationId="{00000000-0000-0000-0000-000000000000}"/>
          </ac:spMkLst>
        </pc:spChg>
        <pc:spChg chg="mod">
          <ac:chgData name="Robin De Mol" userId="2c82b0b9-abb7-4507-8675-77a0bb8e1f2c" providerId="ADAL" clId="{161A4404-FE41-2E47-B245-954B5CCEC577}" dt="2019-08-29T11:45:26.382" v="28"/>
          <ac:spMkLst>
            <pc:docMk/>
            <pc:sldMk cId="2063181215" sldId="319"/>
            <ac:spMk id="15" creationId="{00000000-0000-0000-0000-000000000000}"/>
          </ac:spMkLst>
        </pc:spChg>
        <pc:spChg chg="mod">
          <ac:chgData name="Robin De Mol" userId="2c82b0b9-abb7-4507-8675-77a0bb8e1f2c" providerId="ADAL" clId="{161A4404-FE41-2E47-B245-954B5CCEC577}" dt="2019-08-29T11:45:26.382" v="28"/>
          <ac:spMkLst>
            <pc:docMk/>
            <pc:sldMk cId="2063181215" sldId="319"/>
            <ac:spMk id="37" creationId="{00000000-0000-0000-0000-000000000000}"/>
          </ac:spMkLst>
        </pc:spChg>
        <pc:spChg chg="mod">
          <ac:chgData name="Robin De Mol" userId="2c82b0b9-abb7-4507-8675-77a0bb8e1f2c" providerId="ADAL" clId="{161A4404-FE41-2E47-B245-954B5CCEC577}" dt="2019-08-29T11:45:26.382" v="28"/>
          <ac:spMkLst>
            <pc:docMk/>
            <pc:sldMk cId="2063181215" sldId="319"/>
            <ac:spMk id="39" creationId="{00000000-0000-0000-0000-000000000000}"/>
          </ac:spMkLst>
        </pc:spChg>
        <pc:spChg chg="mod">
          <ac:chgData name="Robin De Mol" userId="2c82b0b9-abb7-4507-8675-77a0bb8e1f2c" providerId="ADAL" clId="{161A4404-FE41-2E47-B245-954B5CCEC577}" dt="2019-08-29T11:45:26.382" v="28"/>
          <ac:spMkLst>
            <pc:docMk/>
            <pc:sldMk cId="2063181215" sldId="319"/>
            <ac:spMk id="40" creationId="{00000000-0000-0000-0000-000000000000}"/>
          </ac:spMkLst>
        </pc:spChg>
        <pc:spChg chg="mod">
          <ac:chgData name="Robin De Mol" userId="2c82b0b9-abb7-4507-8675-77a0bb8e1f2c" providerId="ADAL" clId="{161A4404-FE41-2E47-B245-954B5CCEC577}" dt="2019-08-29T11:45:26.382" v="28"/>
          <ac:spMkLst>
            <pc:docMk/>
            <pc:sldMk cId="2063181215" sldId="319"/>
            <ac:spMk id="42" creationId="{00000000-0000-0000-0000-000000000000}"/>
          </ac:spMkLst>
        </pc:spChg>
        <pc:spChg chg="mod">
          <ac:chgData name="Robin De Mol" userId="2c82b0b9-abb7-4507-8675-77a0bb8e1f2c" providerId="ADAL" clId="{161A4404-FE41-2E47-B245-954B5CCEC577}" dt="2019-08-29T11:45:26.382" v="28"/>
          <ac:spMkLst>
            <pc:docMk/>
            <pc:sldMk cId="2063181215" sldId="319"/>
            <ac:spMk id="46" creationId="{00000000-0000-0000-0000-000000000000}"/>
          </ac:spMkLst>
        </pc:spChg>
        <pc:spChg chg="mod">
          <ac:chgData name="Robin De Mol" userId="2c82b0b9-abb7-4507-8675-77a0bb8e1f2c" providerId="ADAL" clId="{161A4404-FE41-2E47-B245-954B5CCEC577}" dt="2019-08-29T11:45:26.382" v="28"/>
          <ac:spMkLst>
            <pc:docMk/>
            <pc:sldMk cId="2063181215" sldId="319"/>
            <ac:spMk id="47" creationId="{00000000-0000-0000-0000-000000000000}"/>
          </ac:spMkLst>
        </pc:spChg>
        <pc:spChg chg="mod">
          <ac:chgData name="Robin De Mol" userId="2c82b0b9-abb7-4507-8675-77a0bb8e1f2c" providerId="ADAL" clId="{161A4404-FE41-2E47-B245-954B5CCEC577}" dt="2019-08-29T11:45:26.382" v="28"/>
          <ac:spMkLst>
            <pc:docMk/>
            <pc:sldMk cId="2063181215" sldId="319"/>
            <ac:spMk id="51" creationId="{00000000-0000-0000-0000-000000000000}"/>
          </ac:spMkLst>
        </pc:spChg>
        <pc:spChg chg="mod">
          <ac:chgData name="Robin De Mol" userId="2c82b0b9-abb7-4507-8675-77a0bb8e1f2c" providerId="ADAL" clId="{161A4404-FE41-2E47-B245-954B5CCEC577}" dt="2019-08-29T11:45:26.382" v="28"/>
          <ac:spMkLst>
            <pc:docMk/>
            <pc:sldMk cId="2063181215" sldId="319"/>
            <ac:spMk id="52" creationId="{00000000-0000-0000-0000-000000000000}"/>
          </ac:spMkLst>
        </pc:spChg>
        <pc:spChg chg="mod">
          <ac:chgData name="Robin De Mol" userId="2c82b0b9-abb7-4507-8675-77a0bb8e1f2c" providerId="ADAL" clId="{161A4404-FE41-2E47-B245-954B5CCEC577}" dt="2019-08-29T11:45:26.382" v="28"/>
          <ac:spMkLst>
            <pc:docMk/>
            <pc:sldMk cId="2063181215" sldId="319"/>
            <ac:spMk id="54" creationId="{00000000-0000-0000-0000-000000000000}"/>
          </ac:spMkLst>
        </pc:spChg>
        <pc:spChg chg="mod">
          <ac:chgData name="Robin De Mol" userId="2c82b0b9-abb7-4507-8675-77a0bb8e1f2c" providerId="ADAL" clId="{161A4404-FE41-2E47-B245-954B5CCEC577}" dt="2019-08-29T11:45:26.382" v="28"/>
          <ac:spMkLst>
            <pc:docMk/>
            <pc:sldMk cId="2063181215" sldId="319"/>
            <ac:spMk id="64" creationId="{00000000-0000-0000-0000-000000000000}"/>
          </ac:spMkLst>
        </pc:spChg>
        <pc:spChg chg="mod">
          <ac:chgData name="Robin De Mol" userId="2c82b0b9-abb7-4507-8675-77a0bb8e1f2c" providerId="ADAL" clId="{161A4404-FE41-2E47-B245-954B5CCEC577}" dt="2019-08-29T11:45:26.382" v="28"/>
          <ac:spMkLst>
            <pc:docMk/>
            <pc:sldMk cId="2063181215" sldId="319"/>
            <ac:spMk id="65" creationId="{00000000-0000-0000-0000-000000000000}"/>
          </ac:spMkLst>
        </pc:spChg>
        <pc:cxnChg chg="mod">
          <ac:chgData name="Robin De Mol" userId="2c82b0b9-abb7-4507-8675-77a0bb8e1f2c" providerId="ADAL" clId="{161A4404-FE41-2E47-B245-954B5CCEC577}" dt="2019-08-29T11:45:26.382" v="28"/>
          <ac:cxnSpMkLst>
            <pc:docMk/>
            <pc:sldMk cId="2063181215" sldId="319"/>
            <ac:cxnSpMk id="28"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43"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44"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45"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55"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58" creationId="{00000000-0000-0000-0000-000000000000}"/>
          </ac:cxnSpMkLst>
        </pc:cxnChg>
        <pc:cxnChg chg="mod">
          <ac:chgData name="Robin De Mol" userId="2c82b0b9-abb7-4507-8675-77a0bb8e1f2c" providerId="ADAL" clId="{161A4404-FE41-2E47-B245-954B5CCEC577}" dt="2019-08-29T11:45:26.382" v="28"/>
          <ac:cxnSpMkLst>
            <pc:docMk/>
            <pc:sldMk cId="2063181215" sldId="319"/>
            <ac:cxnSpMk id="61" creationId="{00000000-0000-0000-0000-000000000000}"/>
          </ac:cxnSpMkLst>
        </pc:cxnChg>
      </pc:sldChg>
      <pc:sldChg chg="addSp modSp">
        <pc:chgData name="Robin De Mol" userId="2c82b0b9-abb7-4507-8675-77a0bb8e1f2c" providerId="ADAL" clId="{161A4404-FE41-2E47-B245-954B5CCEC577}" dt="2019-08-29T11:48:29.961" v="76"/>
        <pc:sldMkLst>
          <pc:docMk/>
          <pc:sldMk cId="3481507551" sldId="320"/>
        </pc:sldMkLst>
        <pc:spChg chg="add mod">
          <ac:chgData name="Robin De Mol" userId="2c82b0b9-abb7-4507-8675-77a0bb8e1f2c" providerId="ADAL" clId="{161A4404-FE41-2E47-B245-954B5CCEC577}" dt="2019-08-29T11:48:29.961" v="76"/>
          <ac:spMkLst>
            <pc:docMk/>
            <pc:sldMk cId="3481507551" sldId="320"/>
            <ac:spMk id="3" creationId="{A9A968D6-0FFB-AA48-9B0A-2457E3E77D0B}"/>
          </ac:spMkLst>
        </pc:spChg>
        <pc:spChg chg="mod">
          <ac:chgData name="Robin De Mol" userId="2c82b0b9-abb7-4507-8675-77a0bb8e1f2c" providerId="ADAL" clId="{161A4404-FE41-2E47-B245-954B5CCEC577}" dt="2019-08-29T11:45:26.382" v="28"/>
          <ac:spMkLst>
            <pc:docMk/>
            <pc:sldMk cId="3481507551" sldId="320"/>
            <ac:spMk id="4" creationId="{00000000-0000-0000-0000-000000000000}"/>
          </ac:spMkLst>
        </pc:spChg>
        <pc:spChg chg="mod">
          <ac:chgData name="Robin De Mol" userId="2c82b0b9-abb7-4507-8675-77a0bb8e1f2c" providerId="ADAL" clId="{161A4404-FE41-2E47-B245-954B5CCEC577}" dt="2019-08-29T11:45:26.382" v="28"/>
          <ac:spMkLst>
            <pc:docMk/>
            <pc:sldMk cId="3481507551" sldId="320"/>
            <ac:spMk id="9" creationId="{00000000-0000-0000-0000-000000000000}"/>
          </ac:spMkLst>
        </pc:spChg>
        <pc:spChg chg="mod">
          <ac:chgData name="Robin De Mol" userId="2c82b0b9-abb7-4507-8675-77a0bb8e1f2c" providerId="ADAL" clId="{161A4404-FE41-2E47-B245-954B5CCEC577}" dt="2019-08-29T11:45:26.382" v="28"/>
          <ac:spMkLst>
            <pc:docMk/>
            <pc:sldMk cId="3481507551" sldId="320"/>
            <ac:spMk id="14" creationId="{00000000-0000-0000-0000-000000000000}"/>
          </ac:spMkLst>
        </pc:spChg>
        <pc:spChg chg="mod">
          <ac:chgData name="Robin De Mol" userId="2c82b0b9-abb7-4507-8675-77a0bb8e1f2c" providerId="ADAL" clId="{161A4404-FE41-2E47-B245-954B5CCEC577}" dt="2019-08-29T11:45:26.382" v="28"/>
          <ac:spMkLst>
            <pc:docMk/>
            <pc:sldMk cId="3481507551" sldId="320"/>
            <ac:spMk id="26" creationId="{00000000-0000-0000-0000-000000000000}"/>
          </ac:spMkLst>
        </pc:spChg>
        <pc:spChg chg="mod">
          <ac:chgData name="Robin De Mol" userId="2c82b0b9-abb7-4507-8675-77a0bb8e1f2c" providerId="ADAL" clId="{161A4404-FE41-2E47-B245-954B5CCEC577}" dt="2019-08-29T11:45:26.382" v="28"/>
          <ac:spMkLst>
            <pc:docMk/>
            <pc:sldMk cId="3481507551" sldId="320"/>
            <ac:spMk id="27" creationId="{00000000-0000-0000-0000-000000000000}"/>
          </ac:spMkLst>
        </pc:spChg>
        <pc:spChg chg="mod">
          <ac:chgData name="Robin De Mol" userId="2c82b0b9-abb7-4507-8675-77a0bb8e1f2c" providerId="ADAL" clId="{161A4404-FE41-2E47-B245-954B5CCEC577}" dt="2019-08-29T11:45:26.382" v="28"/>
          <ac:spMkLst>
            <pc:docMk/>
            <pc:sldMk cId="3481507551" sldId="320"/>
            <ac:spMk id="48" creationId="{00000000-0000-0000-0000-000000000000}"/>
          </ac:spMkLst>
        </pc:spChg>
        <pc:spChg chg="mod">
          <ac:chgData name="Robin De Mol" userId="2c82b0b9-abb7-4507-8675-77a0bb8e1f2c" providerId="ADAL" clId="{161A4404-FE41-2E47-B245-954B5CCEC577}" dt="2019-08-29T11:45:26.382" v="28"/>
          <ac:spMkLst>
            <pc:docMk/>
            <pc:sldMk cId="3481507551" sldId="320"/>
            <ac:spMk id="49" creationId="{00000000-0000-0000-0000-000000000000}"/>
          </ac:spMkLst>
        </pc:spChg>
        <pc:spChg chg="mod">
          <ac:chgData name="Robin De Mol" userId="2c82b0b9-abb7-4507-8675-77a0bb8e1f2c" providerId="ADAL" clId="{161A4404-FE41-2E47-B245-954B5CCEC577}" dt="2019-08-29T11:45:26.382" v="28"/>
          <ac:spMkLst>
            <pc:docMk/>
            <pc:sldMk cId="3481507551" sldId="320"/>
            <ac:spMk id="50" creationId="{00000000-0000-0000-0000-000000000000}"/>
          </ac:spMkLst>
        </pc:spChg>
        <pc:spChg chg="mod">
          <ac:chgData name="Robin De Mol" userId="2c82b0b9-abb7-4507-8675-77a0bb8e1f2c" providerId="ADAL" clId="{161A4404-FE41-2E47-B245-954B5CCEC577}" dt="2019-08-29T11:45:26.382" v="28"/>
          <ac:spMkLst>
            <pc:docMk/>
            <pc:sldMk cId="3481507551" sldId="320"/>
            <ac:spMk id="51" creationId="{00000000-0000-0000-0000-000000000000}"/>
          </ac:spMkLst>
        </pc:spChg>
        <pc:spChg chg="mod">
          <ac:chgData name="Robin De Mol" userId="2c82b0b9-abb7-4507-8675-77a0bb8e1f2c" providerId="ADAL" clId="{161A4404-FE41-2E47-B245-954B5CCEC577}" dt="2019-08-29T11:45:26.382" v="28"/>
          <ac:spMkLst>
            <pc:docMk/>
            <pc:sldMk cId="3481507551" sldId="320"/>
            <ac:spMk id="62" creationId="{00000000-0000-0000-0000-000000000000}"/>
          </ac:spMkLst>
        </pc:spChg>
        <pc:spChg chg="mod">
          <ac:chgData name="Robin De Mol" userId="2c82b0b9-abb7-4507-8675-77a0bb8e1f2c" providerId="ADAL" clId="{161A4404-FE41-2E47-B245-954B5CCEC577}" dt="2019-08-29T11:45:26.382" v="28"/>
          <ac:spMkLst>
            <pc:docMk/>
            <pc:sldMk cId="3481507551" sldId="320"/>
            <ac:spMk id="63" creationId="{00000000-0000-0000-0000-000000000000}"/>
          </ac:spMkLst>
        </pc:spChg>
        <pc:spChg chg="mod">
          <ac:chgData name="Robin De Mol" userId="2c82b0b9-abb7-4507-8675-77a0bb8e1f2c" providerId="ADAL" clId="{161A4404-FE41-2E47-B245-954B5CCEC577}" dt="2019-08-29T11:45:26.382" v="28"/>
          <ac:spMkLst>
            <pc:docMk/>
            <pc:sldMk cId="3481507551" sldId="320"/>
            <ac:spMk id="69" creationId="{00000000-0000-0000-0000-000000000000}"/>
          </ac:spMkLst>
        </pc:spChg>
        <pc:spChg chg="mod">
          <ac:chgData name="Robin De Mol" userId="2c82b0b9-abb7-4507-8675-77a0bb8e1f2c" providerId="ADAL" clId="{161A4404-FE41-2E47-B245-954B5CCEC577}" dt="2019-08-29T11:45:26.382" v="28"/>
          <ac:spMkLst>
            <pc:docMk/>
            <pc:sldMk cId="3481507551" sldId="320"/>
            <ac:spMk id="74" creationId="{00000000-0000-0000-0000-000000000000}"/>
          </ac:spMkLst>
        </pc:spChg>
        <pc:spChg chg="mod">
          <ac:chgData name="Robin De Mol" userId="2c82b0b9-abb7-4507-8675-77a0bb8e1f2c" providerId="ADAL" clId="{161A4404-FE41-2E47-B245-954B5CCEC577}" dt="2019-08-29T11:45:26.382" v="28"/>
          <ac:spMkLst>
            <pc:docMk/>
            <pc:sldMk cId="3481507551" sldId="320"/>
            <ac:spMk id="75" creationId="{00000000-0000-0000-0000-000000000000}"/>
          </ac:spMkLst>
        </pc:spChg>
        <pc:spChg chg="mod">
          <ac:chgData name="Robin De Mol" userId="2c82b0b9-abb7-4507-8675-77a0bb8e1f2c" providerId="ADAL" clId="{161A4404-FE41-2E47-B245-954B5CCEC577}" dt="2019-08-29T11:45:26.382" v="28"/>
          <ac:spMkLst>
            <pc:docMk/>
            <pc:sldMk cId="3481507551" sldId="320"/>
            <ac:spMk id="79" creationId="{00000000-0000-0000-0000-000000000000}"/>
          </ac:spMkLst>
        </pc:spChg>
        <pc:spChg chg="mod">
          <ac:chgData name="Robin De Mol" userId="2c82b0b9-abb7-4507-8675-77a0bb8e1f2c" providerId="ADAL" clId="{161A4404-FE41-2E47-B245-954B5CCEC577}" dt="2019-08-29T11:45:26.382" v="28"/>
          <ac:spMkLst>
            <pc:docMk/>
            <pc:sldMk cId="3481507551" sldId="320"/>
            <ac:spMk id="80" creationId="{00000000-0000-0000-0000-000000000000}"/>
          </ac:spMkLst>
        </pc:spChg>
        <pc:spChg chg="mod">
          <ac:chgData name="Robin De Mol" userId="2c82b0b9-abb7-4507-8675-77a0bb8e1f2c" providerId="ADAL" clId="{161A4404-FE41-2E47-B245-954B5CCEC577}" dt="2019-08-29T11:45:26.382" v="28"/>
          <ac:spMkLst>
            <pc:docMk/>
            <pc:sldMk cId="3481507551" sldId="320"/>
            <ac:spMk id="81" creationId="{00000000-0000-0000-0000-000000000000}"/>
          </ac:spMkLst>
        </pc:spChg>
        <pc:spChg chg="mod">
          <ac:chgData name="Robin De Mol" userId="2c82b0b9-abb7-4507-8675-77a0bb8e1f2c" providerId="ADAL" clId="{161A4404-FE41-2E47-B245-954B5CCEC577}" dt="2019-08-29T11:45:26.382" v="28"/>
          <ac:spMkLst>
            <pc:docMk/>
            <pc:sldMk cId="3481507551" sldId="320"/>
            <ac:spMk id="83" creationId="{00000000-0000-0000-0000-000000000000}"/>
          </ac:spMkLst>
        </pc:spChg>
        <pc:spChg chg="mod">
          <ac:chgData name="Robin De Mol" userId="2c82b0b9-abb7-4507-8675-77a0bb8e1f2c" providerId="ADAL" clId="{161A4404-FE41-2E47-B245-954B5CCEC577}" dt="2019-08-29T11:45:26.382" v="28"/>
          <ac:spMkLst>
            <pc:docMk/>
            <pc:sldMk cId="3481507551" sldId="320"/>
            <ac:spMk id="84" creationId="{00000000-0000-0000-0000-000000000000}"/>
          </ac:spMkLst>
        </pc:spChg>
        <pc:spChg chg="mod">
          <ac:chgData name="Robin De Mol" userId="2c82b0b9-abb7-4507-8675-77a0bb8e1f2c" providerId="ADAL" clId="{161A4404-FE41-2E47-B245-954B5CCEC577}" dt="2019-08-29T11:45:26.382" v="28"/>
          <ac:spMkLst>
            <pc:docMk/>
            <pc:sldMk cId="3481507551" sldId="320"/>
            <ac:spMk id="86" creationId="{00000000-0000-0000-0000-000000000000}"/>
          </ac:spMkLst>
        </pc:spChg>
        <pc:spChg chg="mod">
          <ac:chgData name="Robin De Mol" userId="2c82b0b9-abb7-4507-8675-77a0bb8e1f2c" providerId="ADAL" clId="{161A4404-FE41-2E47-B245-954B5CCEC577}" dt="2019-08-29T11:45:26.382" v="28"/>
          <ac:spMkLst>
            <pc:docMk/>
            <pc:sldMk cId="3481507551" sldId="320"/>
            <ac:spMk id="87" creationId="{00000000-0000-0000-0000-000000000000}"/>
          </ac:spMkLst>
        </pc:spChg>
        <pc:spChg chg="mod">
          <ac:chgData name="Robin De Mol" userId="2c82b0b9-abb7-4507-8675-77a0bb8e1f2c" providerId="ADAL" clId="{161A4404-FE41-2E47-B245-954B5CCEC577}" dt="2019-08-29T11:45:26.382" v="28"/>
          <ac:spMkLst>
            <pc:docMk/>
            <pc:sldMk cId="3481507551" sldId="320"/>
            <ac:spMk id="88" creationId="{00000000-0000-0000-0000-000000000000}"/>
          </ac:spMkLst>
        </pc:spChg>
        <pc:spChg chg="mod">
          <ac:chgData name="Robin De Mol" userId="2c82b0b9-abb7-4507-8675-77a0bb8e1f2c" providerId="ADAL" clId="{161A4404-FE41-2E47-B245-954B5CCEC577}" dt="2019-08-29T11:45:26.382" v="28"/>
          <ac:spMkLst>
            <pc:docMk/>
            <pc:sldMk cId="3481507551" sldId="320"/>
            <ac:spMk id="97" creationId="{00000000-0000-0000-0000-000000000000}"/>
          </ac:spMkLst>
        </pc:spChg>
        <pc:spChg chg="mod">
          <ac:chgData name="Robin De Mol" userId="2c82b0b9-abb7-4507-8675-77a0bb8e1f2c" providerId="ADAL" clId="{161A4404-FE41-2E47-B245-954B5CCEC577}" dt="2019-08-29T11:45:26.382" v="28"/>
          <ac:spMkLst>
            <pc:docMk/>
            <pc:sldMk cId="3481507551" sldId="320"/>
            <ac:spMk id="98" creationId="{00000000-0000-0000-0000-000000000000}"/>
          </ac:spMkLst>
        </pc:spChg>
        <pc:spChg chg="mod">
          <ac:chgData name="Robin De Mol" userId="2c82b0b9-abb7-4507-8675-77a0bb8e1f2c" providerId="ADAL" clId="{161A4404-FE41-2E47-B245-954B5CCEC577}" dt="2019-08-29T11:45:26.382" v="28"/>
          <ac:spMkLst>
            <pc:docMk/>
            <pc:sldMk cId="3481507551" sldId="320"/>
            <ac:spMk id="100" creationId="{00000000-0000-0000-0000-000000000000}"/>
          </ac:spMkLst>
        </pc:spChg>
        <pc:spChg chg="mod">
          <ac:chgData name="Robin De Mol" userId="2c82b0b9-abb7-4507-8675-77a0bb8e1f2c" providerId="ADAL" clId="{161A4404-FE41-2E47-B245-954B5CCEC577}" dt="2019-08-29T11:45:26.382" v="28"/>
          <ac:spMkLst>
            <pc:docMk/>
            <pc:sldMk cId="3481507551" sldId="320"/>
            <ac:spMk id="101" creationId="{00000000-0000-0000-0000-000000000000}"/>
          </ac:spMkLst>
        </pc:spChg>
        <pc:spChg chg="mod">
          <ac:chgData name="Robin De Mol" userId="2c82b0b9-abb7-4507-8675-77a0bb8e1f2c" providerId="ADAL" clId="{161A4404-FE41-2E47-B245-954B5CCEC577}" dt="2019-08-29T11:45:26.382" v="28"/>
          <ac:spMkLst>
            <pc:docMk/>
            <pc:sldMk cId="3481507551" sldId="320"/>
            <ac:spMk id="102" creationId="{00000000-0000-0000-0000-000000000000}"/>
          </ac:spMkLst>
        </pc:spChg>
        <pc:spChg chg="mod">
          <ac:chgData name="Robin De Mol" userId="2c82b0b9-abb7-4507-8675-77a0bb8e1f2c" providerId="ADAL" clId="{161A4404-FE41-2E47-B245-954B5CCEC577}" dt="2019-08-29T11:45:26.382" v="28"/>
          <ac:spMkLst>
            <pc:docMk/>
            <pc:sldMk cId="3481507551" sldId="320"/>
            <ac:spMk id="111" creationId="{00000000-0000-0000-0000-000000000000}"/>
          </ac:spMkLst>
        </pc:spChg>
        <pc:spChg chg="mod">
          <ac:chgData name="Robin De Mol" userId="2c82b0b9-abb7-4507-8675-77a0bb8e1f2c" providerId="ADAL" clId="{161A4404-FE41-2E47-B245-954B5CCEC577}" dt="2019-08-29T11:45:26.382" v="28"/>
          <ac:spMkLst>
            <pc:docMk/>
            <pc:sldMk cId="3481507551" sldId="320"/>
            <ac:spMk id="112" creationId="{00000000-0000-0000-0000-000000000000}"/>
          </ac:spMkLst>
        </pc:spChg>
        <pc:spChg chg="mod">
          <ac:chgData name="Robin De Mol" userId="2c82b0b9-abb7-4507-8675-77a0bb8e1f2c" providerId="ADAL" clId="{161A4404-FE41-2E47-B245-954B5CCEC577}" dt="2019-08-29T11:45:26.382" v="28"/>
          <ac:spMkLst>
            <pc:docMk/>
            <pc:sldMk cId="3481507551" sldId="320"/>
            <ac:spMk id="116"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2"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5"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6" creationId="{00000000-0000-0000-0000-000000000000}"/>
          </ac:spMkLst>
        </pc:spChg>
        <pc:spChg chg="mod">
          <ac:chgData name="Robin De Mol" userId="2c82b0b9-abb7-4507-8675-77a0bb8e1f2c" providerId="ADAL" clId="{161A4404-FE41-2E47-B245-954B5CCEC577}" dt="2019-08-29T11:45:26.382" v="28"/>
          <ac:spMkLst>
            <pc:docMk/>
            <pc:sldMk cId="3481507551" sldId="320"/>
            <ac:spMk id="137" creationId="{00000000-0000-0000-0000-000000000000}"/>
          </ac:spMkLst>
        </pc:spChg>
        <pc:spChg chg="mod">
          <ac:chgData name="Robin De Mol" userId="2c82b0b9-abb7-4507-8675-77a0bb8e1f2c" providerId="ADAL" clId="{161A4404-FE41-2E47-B245-954B5CCEC577}" dt="2019-08-29T11:45:26.382" v="28"/>
          <ac:spMkLst>
            <pc:docMk/>
            <pc:sldMk cId="3481507551" sldId="320"/>
            <ac:spMk id="152" creationId="{00000000-0000-0000-0000-000000000000}"/>
          </ac:spMkLst>
        </pc:spChg>
        <pc:cxnChg chg="mod">
          <ac:chgData name="Robin De Mol" userId="2c82b0b9-abb7-4507-8675-77a0bb8e1f2c" providerId="ADAL" clId="{161A4404-FE41-2E47-B245-954B5CCEC577}" dt="2019-08-29T11:45:26.382" v="28"/>
          <ac:cxnSpMkLst>
            <pc:docMk/>
            <pc:sldMk cId="3481507551" sldId="320"/>
            <ac:cxnSpMk id="1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32"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3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52"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5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58"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64"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1"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3"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7"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78"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82"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8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8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1"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4"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9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3"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7"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0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10"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15"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26"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29" creationId="{00000000-0000-0000-0000-000000000000}"/>
          </ac:cxnSpMkLst>
        </pc:cxnChg>
        <pc:cxnChg chg="mod">
          <ac:chgData name="Robin De Mol" userId="2c82b0b9-abb7-4507-8675-77a0bb8e1f2c" providerId="ADAL" clId="{161A4404-FE41-2E47-B245-954B5CCEC577}" dt="2019-08-29T11:45:26.382" v="28"/>
          <ac:cxnSpMkLst>
            <pc:docMk/>
            <pc:sldMk cId="3481507551" sldId="320"/>
            <ac:cxnSpMk id="153" creationId="{00000000-0000-0000-0000-000000000000}"/>
          </ac:cxnSpMkLst>
        </pc:cxnChg>
      </pc:sldChg>
      <pc:sldChg chg="addSp modSp">
        <pc:chgData name="Robin De Mol" userId="2c82b0b9-abb7-4507-8675-77a0bb8e1f2c" providerId="ADAL" clId="{161A4404-FE41-2E47-B245-954B5CCEC577}" dt="2019-08-29T11:48:29.961" v="76"/>
        <pc:sldMkLst>
          <pc:docMk/>
          <pc:sldMk cId="4202028738" sldId="321"/>
        </pc:sldMkLst>
        <pc:spChg chg="mod">
          <ac:chgData name="Robin De Mol" userId="2c82b0b9-abb7-4507-8675-77a0bb8e1f2c" providerId="ADAL" clId="{161A4404-FE41-2E47-B245-954B5CCEC577}" dt="2019-08-29T11:45:26.382" v="28"/>
          <ac:spMkLst>
            <pc:docMk/>
            <pc:sldMk cId="4202028738" sldId="321"/>
            <ac:spMk id="3" creationId="{00000000-0000-0000-0000-000000000000}"/>
          </ac:spMkLst>
        </pc:spChg>
        <pc:spChg chg="add mod">
          <ac:chgData name="Robin De Mol" userId="2c82b0b9-abb7-4507-8675-77a0bb8e1f2c" providerId="ADAL" clId="{161A4404-FE41-2E47-B245-954B5CCEC577}" dt="2019-08-29T11:48:29.961" v="76"/>
          <ac:spMkLst>
            <pc:docMk/>
            <pc:sldMk cId="4202028738" sldId="321"/>
            <ac:spMk id="4" creationId="{2244F960-44A7-2B43-B697-D98CAAD3DE21}"/>
          </ac:spMkLst>
        </pc:spChg>
      </pc:sldChg>
      <pc:sldChg chg="addSp modSp">
        <pc:chgData name="Robin De Mol" userId="2c82b0b9-abb7-4507-8675-77a0bb8e1f2c" providerId="ADAL" clId="{161A4404-FE41-2E47-B245-954B5CCEC577}" dt="2019-08-29T11:48:29.961" v="76"/>
        <pc:sldMkLst>
          <pc:docMk/>
          <pc:sldMk cId="268097856" sldId="322"/>
        </pc:sldMkLst>
        <pc:spChg chg="mod">
          <ac:chgData name="Robin De Mol" userId="2c82b0b9-abb7-4507-8675-77a0bb8e1f2c" providerId="ADAL" clId="{161A4404-FE41-2E47-B245-954B5CCEC577}" dt="2019-08-29T11:45:26.382" v="28"/>
          <ac:spMkLst>
            <pc:docMk/>
            <pc:sldMk cId="268097856" sldId="322"/>
            <ac:spMk id="3" creationId="{00000000-0000-0000-0000-000000000000}"/>
          </ac:spMkLst>
        </pc:spChg>
        <pc:spChg chg="add mod">
          <ac:chgData name="Robin De Mol" userId="2c82b0b9-abb7-4507-8675-77a0bb8e1f2c" providerId="ADAL" clId="{161A4404-FE41-2E47-B245-954B5CCEC577}" dt="2019-08-29T11:48:29.961" v="76"/>
          <ac:spMkLst>
            <pc:docMk/>
            <pc:sldMk cId="268097856" sldId="322"/>
            <ac:spMk id="4" creationId="{25E5D644-7007-4E4B-B1FA-93969F9C4F58}"/>
          </ac:spMkLst>
        </pc:spChg>
      </pc:sldChg>
      <pc:sldChg chg="addSp modSp">
        <pc:chgData name="Robin De Mol" userId="2c82b0b9-abb7-4507-8675-77a0bb8e1f2c" providerId="ADAL" clId="{161A4404-FE41-2E47-B245-954B5CCEC577}" dt="2019-08-29T11:48:29.961" v="76"/>
        <pc:sldMkLst>
          <pc:docMk/>
          <pc:sldMk cId="3567752078" sldId="323"/>
        </pc:sldMkLst>
        <pc:spChg chg="mod">
          <ac:chgData name="Robin De Mol" userId="2c82b0b9-abb7-4507-8675-77a0bb8e1f2c" providerId="ADAL" clId="{161A4404-FE41-2E47-B245-954B5CCEC577}" dt="2019-08-29T11:45:26.382" v="28"/>
          <ac:spMkLst>
            <pc:docMk/>
            <pc:sldMk cId="3567752078" sldId="323"/>
            <ac:spMk id="3" creationId="{00000000-0000-0000-0000-000000000000}"/>
          </ac:spMkLst>
        </pc:spChg>
        <pc:spChg chg="add mod">
          <ac:chgData name="Robin De Mol" userId="2c82b0b9-abb7-4507-8675-77a0bb8e1f2c" providerId="ADAL" clId="{161A4404-FE41-2E47-B245-954B5CCEC577}" dt="2019-08-29T11:48:29.961" v="76"/>
          <ac:spMkLst>
            <pc:docMk/>
            <pc:sldMk cId="3567752078" sldId="323"/>
            <ac:spMk id="4" creationId="{DB8ADC39-2673-814C-BC60-AAFFED1224AD}"/>
          </ac:spMkLst>
        </pc:spChg>
      </pc:sldChg>
      <pc:sldChg chg="addSp delSp modSp">
        <pc:chgData name="Robin De Mol" userId="2c82b0b9-abb7-4507-8675-77a0bb8e1f2c" providerId="ADAL" clId="{161A4404-FE41-2E47-B245-954B5CCEC577}" dt="2019-08-29T11:48:29.961" v="76"/>
        <pc:sldMkLst>
          <pc:docMk/>
          <pc:sldMk cId="2090873718" sldId="324"/>
        </pc:sldMkLst>
        <pc:spChg chg="del">
          <ac:chgData name="Robin De Mol" userId="2c82b0b9-abb7-4507-8675-77a0bb8e1f2c" providerId="ADAL" clId="{161A4404-FE41-2E47-B245-954B5CCEC577}" dt="2019-08-29T11:42:29.662" v="1" actId="478"/>
          <ac:spMkLst>
            <pc:docMk/>
            <pc:sldMk cId="2090873718" sldId="324"/>
            <ac:spMk id="2" creationId="{00000000-0000-0000-0000-000000000000}"/>
          </ac:spMkLst>
        </pc:spChg>
        <pc:spChg chg="mod">
          <ac:chgData name="Robin De Mol" userId="2c82b0b9-abb7-4507-8675-77a0bb8e1f2c" providerId="ADAL" clId="{161A4404-FE41-2E47-B245-954B5CCEC577}" dt="2019-08-29T11:45:26.382" v="28"/>
          <ac:spMkLst>
            <pc:docMk/>
            <pc:sldMk cId="2090873718" sldId="324"/>
            <ac:spMk id="3" creationId="{00000000-0000-0000-0000-000000000000}"/>
          </ac:spMkLst>
        </pc:spChg>
        <pc:spChg chg="add del mod">
          <ac:chgData name="Robin De Mol" userId="2c82b0b9-abb7-4507-8675-77a0bb8e1f2c" providerId="ADAL" clId="{161A4404-FE41-2E47-B245-954B5CCEC577}" dt="2019-08-29T11:42:31.438" v="2" actId="478"/>
          <ac:spMkLst>
            <pc:docMk/>
            <pc:sldMk cId="2090873718" sldId="324"/>
            <ac:spMk id="5" creationId="{0BF22DCE-0F1F-9847-BA67-542B943ECB5E}"/>
          </ac:spMkLst>
        </pc:spChg>
        <pc:spChg chg="add mod">
          <ac:chgData name="Robin De Mol" userId="2c82b0b9-abb7-4507-8675-77a0bb8e1f2c" providerId="ADAL" clId="{161A4404-FE41-2E47-B245-954B5CCEC577}" dt="2019-08-29T11:48:29.961" v="76"/>
          <ac:spMkLst>
            <pc:docMk/>
            <pc:sldMk cId="2090873718" sldId="324"/>
            <ac:spMk id="6" creationId="{32C3C109-8C3E-6B44-B27A-A12C1C6D279B}"/>
          </ac:spMkLst>
        </pc:spChg>
      </pc:sldChg>
      <pc:sldChg chg="addSp modSp">
        <pc:chgData name="Robin De Mol" userId="2c82b0b9-abb7-4507-8675-77a0bb8e1f2c" providerId="ADAL" clId="{161A4404-FE41-2E47-B245-954B5CCEC577}" dt="2019-08-29T11:48:29.961" v="76"/>
        <pc:sldMkLst>
          <pc:docMk/>
          <pc:sldMk cId="2869835477" sldId="325"/>
        </pc:sldMkLst>
        <pc:spChg chg="add mod">
          <ac:chgData name="Robin De Mol" userId="2c82b0b9-abb7-4507-8675-77a0bb8e1f2c" providerId="ADAL" clId="{161A4404-FE41-2E47-B245-954B5CCEC577}" dt="2019-08-29T11:48:29.961" v="76"/>
          <ac:spMkLst>
            <pc:docMk/>
            <pc:sldMk cId="2869835477" sldId="325"/>
            <ac:spMk id="3" creationId="{57BD7432-06F5-AE49-8C49-FC8F187AEE52}"/>
          </ac:spMkLst>
        </pc:spChg>
        <pc:spChg chg="mod">
          <ac:chgData name="Robin De Mol" userId="2c82b0b9-abb7-4507-8675-77a0bb8e1f2c" providerId="ADAL" clId="{161A4404-FE41-2E47-B245-954B5CCEC577}" dt="2019-08-29T11:45:26.382" v="28"/>
          <ac:spMkLst>
            <pc:docMk/>
            <pc:sldMk cId="2869835477" sldId="325"/>
            <ac:spMk id="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 creationId="{00000000-0000-0000-0000-000000000000}"/>
          </ac:spMkLst>
        </pc:spChg>
        <pc:spChg chg="mod">
          <ac:chgData name="Robin De Mol" userId="2c82b0b9-abb7-4507-8675-77a0bb8e1f2c" providerId="ADAL" clId="{161A4404-FE41-2E47-B245-954B5CCEC577}" dt="2019-08-29T11:45:26.382" v="28"/>
          <ac:spMkLst>
            <pc:docMk/>
            <pc:sldMk cId="2869835477" sldId="325"/>
            <ac:spMk id="14" creationId="{00000000-0000-0000-0000-000000000000}"/>
          </ac:spMkLst>
        </pc:spChg>
        <pc:spChg chg="mod">
          <ac:chgData name="Robin De Mol" userId="2c82b0b9-abb7-4507-8675-77a0bb8e1f2c" providerId="ADAL" clId="{161A4404-FE41-2E47-B245-954B5CCEC577}" dt="2019-08-29T11:45:26.382" v="28"/>
          <ac:spMkLst>
            <pc:docMk/>
            <pc:sldMk cId="2869835477" sldId="325"/>
            <ac:spMk id="22" creationId="{00000000-0000-0000-0000-000000000000}"/>
          </ac:spMkLst>
        </pc:spChg>
        <pc:spChg chg="mod">
          <ac:chgData name="Robin De Mol" userId="2c82b0b9-abb7-4507-8675-77a0bb8e1f2c" providerId="ADAL" clId="{161A4404-FE41-2E47-B245-954B5CCEC577}" dt="2019-08-29T11:45:26.382" v="28"/>
          <ac:spMkLst>
            <pc:docMk/>
            <pc:sldMk cId="2869835477" sldId="325"/>
            <ac:spMk id="31" creationId="{00000000-0000-0000-0000-000000000000}"/>
          </ac:spMkLst>
        </pc:spChg>
        <pc:spChg chg="mod">
          <ac:chgData name="Robin De Mol" userId="2c82b0b9-abb7-4507-8675-77a0bb8e1f2c" providerId="ADAL" clId="{161A4404-FE41-2E47-B245-954B5CCEC577}" dt="2019-08-29T11:45:26.382" v="28"/>
          <ac:spMkLst>
            <pc:docMk/>
            <pc:sldMk cId="2869835477" sldId="325"/>
            <ac:spMk id="37" creationId="{00000000-0000-0000-0000-000000000000}"/>
          </ac:spMkLst>
        </pc:spChg>
        <pc:spChg chg="mod">
          <ac:chgData name="Robin De Mol" userId="2c82b0b9-abb7-4507-8675-77a0bb8e1f2c" providerId="ADAL" clId="{161A4404-FE41-2E47-B245-954B5CCEC577}" dt="2019-08-29T11:45:26.382" v="28"/>
          <ac:spMkLst>
            <pc:docMk/>
            <pc:sldMk cId="2869835477" sldId="325"/>
            <ac:spMk id="38" creationId="{00000000-0000-0000-0000-000000000000}"/>
          </ac:spMkLst>
        </pc:spChg>
        <pc:spChg chg="mod">
          <ac:chgData name="Robin De Mol" userId="2c82b0b9-abb7-4507-8675-77a0bb8e1f2c" providerId="ADAL" clId="{161A4404-FE41-2E47-B245-954B5CCEC577}" dt="2019-08-29T11:45:26.382" v="28"/>
          <ac:spMkLst>
            <pc:docMk/>
            <pc:sldMk cId="2869835477" sldId="325"/>
            <ac:spMk id="39" creationId="{00000000-0000-0000-0000-000000000000}"/>
          </ac:spMkLst>
        </pc:spChg>
        <pc:spChg chg="mod">
          <ac:chgData name="Robin De Mol" userId="2c82b0b9-abb7-4507-8675-77a0bb8e1f2c" providerId="ADAL" clId="{161A4404-FE41-2E47-B245-954B5CCEC577}" dt="2019-08-29T11:45:26.382" v="28"/>
          <ac:spMkLst>
            <pc:docMk/>
            <pc:sldMk cId="2869835477" sldId="325"/>
            <ac:spMk id="40" creationId="{00000000-0000-0000-0000-000000000000}"/>
          </ac:spMkLst>
        </pc:spChg>
        <pc:spChg chg="mod">
          <ac:chgData name="Robin De Mol" userId="2c82b0b9-abb7-4507-8675-77a0bb8e1f2c" providerId="ADAL" clId="{161A4404-FE41-2E47-B245-954B5CCEC577}" dt="2019-08-29T11:45:26.382" v="28"/>
          <ac:spMkLst>
            <pc:docMk/>
            <pc:sldMk cId="2869835477" sldId="325"/>
            <ac:spMk id="41" creationId="{00000000-0000-0000-0000-000000000000}"/>
          </ac:spMkLst>
        </pc:spChg>
        <pc:spChg chg="mod">
          <ac:chgData name="Robin De Mol" userId="2c82b0b9-abb7-4507-8675-77a0bb8e1f2c" providerId="ADAL" clId="{161A4404-FE41-2E47-B245-954B5CCEC577}" dt="2019-08-29T11:45:26.382" v="28"/>
          <ac:spMkLst>
            <pc:docMk/>
            <pc:sldMk cId="2869835477" sldId="325"/>
            <ac:spMk id="61" creationId="{00000000-0000-0000-0000-000000000000}"/>
          </ac:spMkLst>
        </pc:spChg>
        <pc:spChg chg="mod">
          <ac:chgData name="Robin De Mol" userId="2c82b0b9-abb7-4507-8675-77a0bb8e1f2c" providerId="ADAL" clId="{161A4404-FE41-2E47-B245-954B5CCEC577}" dt="2019-08-29T11:45:26.382" v="28"/>
          <ac:spMkLst>
            <pc:docMk/>
            <pc:sldMk cId="2869835477" sldId="325"/>
            <ac:spMk id="68" creationId="{00000000-0000-0000-0000-000000000000}"/>
          </ac:spMkLst>
        </pc:spChg>
        <pc:spChg chg="mod">
          <ac:chgData name="Robin De Mol" userId="2c82b0b9-abb7-4507-8675-77a0bb8e1f2c" providerId="ADAL" clId="{161A4404-FE41-2E47-B245-954B5CCEC577}" dt="2019-08-29T11:45:26.382" v="28"/>
          <ac:spMkLst>
            <pc:docMk/>
            <pc:sldMk cId="2869835477" sldId="325"/>
            <ac:spMk id="72" creationId="{00000000-0000-0000-0000-000000000000}"/>
          </ac:spMkLst>
        </pc:spChg>
        <pc:spChg chg="mod">
          <ac:chgData name="Robin De Mol" userId="2c82b0b9-abb7-4507-8675-77a0bb8e1f2c" providerId="ADAL" clId="{161A4404-FE41-2E47-B245-954B5CCEC577}" dt="2019-08-29T11:45:26.382" v="28"/>
          <ac:spMkLst>
            <pc:docMk/>
            <pc:sldMk cId="2869835477" sldId="325"/>
            <ac:spMk id="76" creationId="{00000000-0000-0000-0000-000000000000}"/>
          </ac:spMkLst>
        </pc:spChg>
        <pc:spChg chg="mod">
          <ac:chgData name="Robin De Mol" userId="2c82b0b9-abb7-4507-8675-77a0bb8e1f2c" providerId="ADAL" clId="{161A4404-FE41-2E47-B245-954B5CCEC577}" dt="2019-08-29T11:45:26.382" v="28"/>
          <ac:spMkLst>
            <pc:docMk/>
            <pc:sldMk cId="2869835477" sldId="325"/>
            <ac:spMk id="77" creationId="{00000000-0000-0000-0000-000000000000}"/>
          </ac:spMkLst>
        </pc:spChg>
        <pc:spChg chg="mod">
          <ac:chgData name="Robin De Mol" userId="2c82b0b9-abb7-4507-8675-77a0bb8e1f2c" providerId="ADAL" clId="{161A4404-FE41-2E47-B245-954B5CCEC577}" dt="2019-08-29T11:45:26.382" v="28"/>
          <ac:spMkLst>
            <pc:docMk/>
            <pc:sldMk cId="2869835477" sldId="325"/>
            <ac:spMk id="78" creationId="{00000000-0000-0000-0000-000000000000}"/>
          </ac:spMkLst>
        </pc:spChg>
        <pc:spChg chg="mod">
          <ac:chgData name="Robin De Mol" userId="2c82b0b9-abb7-4507-8675-77a0bb8e1f2c" providerId="ADAL" clId="{161A4404-FE41-2E47-B245-954B5CCEC577}" dt="2019-08-29T11:45:26.382" v="28"/>
          <ac:spMkLst>
            <pc:docMk/>
            <pc:sldMk cId="2869835477" sldId="325"/>
            <ac:spMk id="88" creationId="{00000000-0000-0000-0000-000000000000}"/>
          </ac:spMkLst>
        </pc:spChg>
        <pc:spChg chg="mod">
          <ac:chgData name="Robin De Mol" userId="2c82b0b9-abb7-4507-8675-77a0bb8e1f2c" providerId="ADAL" clId="{161A4404-FE41-2E47-B245-954B5CCEC577}" dt="2019-08-29T11:45:26.382" v="28"/>
          <ac:spMkLst>
            <pc:docMk/>
            <pc:sldMk cId="2869835477" sldId="325"/>
            <ac:spMk id="89" creationId="{00000000-0000-0000-0000-000000000000}"/>
          </ac:spMkLst>
        </pc:spChg>
        <pc:spChg chg="mod">
          <ac:chgData name="Robin De Mol" userId="2c82b0b9-abb7-4507-8675-77a0bb8e1f2c" providerId="ADAL" clId="{161A4404-FE41-2E47-B245-954B5CCEC577}" dt="2019-08-29T11:45:26.382" v="28"/>
          <ac:spMkLst>
            <pc:docMk/>
            <pc:sldMk cId="2869835477" sldId="325"/>
            <ac:spMk id="90" creationId="{00000000-0000-0000-0000-000000000000}"/>
          </ac:spMkLst>
        </pc:spChg>
        <pc:spChg chg="mod">
          <ac:chgData name="Robin De Mol" userId="2c82b0b9-abb7-4507-8675-77a0bb8e1f2c" providerId="ADAL" clId="{161A4404-FE41-2E47-B245-954B5CCEC577}" dt="2019-08-29T11:45:26.382" v="28"/>
          <ac:spMkLst>
            <pc:docMk/>
            <pc:sldMk cId="2869835477" sldId="325"/>
            <ac:spMk id="10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0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06"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1"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7"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8" creationId="{00000000-0000-0000-0000-000000000000}"/>
          </ac:spMkLst>
        </pc:spChg>
        <pc:spChg chg="mod">
          <ac:chgData name="Robin De Mol" userId="2c82b0b9-abb7-4507-8675-77a0bb8e1f2c" providerId="ADAL" clId="{161A4404-FE41-2E47-B245-954B5CCEC577}" dt="2019-08-29T11:45:26.382" v="28"/>
          <ac:spMkLst>
            <pc:docMk/>
            <pc:sldMk cId="2869835477" sldId="325"/>
            <ac:spMk id="119" creationId="{00000000-0000-0000-0000-000000000000}"/>
          </ac:spMkLst>
        </pc:spChg>
        <pc:spChg chg="mod">
          <ac:chgData name="Robin De Mol" userId="2c82b0b9-abb7-4507-8675-77a0bb8e1f2c" providerId="ADAL" clId="{161A4404-FE41-2E47-B245-954B5CCEC577}" dt="2019-08-29T11:45:26.382" v="28"/>
          <ac:spMkLst>
            <pc:docMk/>
            <pc:sldMk cId="2869835477" sldId="325"/>
            <ac:spMk id="120" creationId="{00000000-0000-0000-0000-000000000000}"/>
          </ac:spMkLst>
        </pc:spChg>
        <pc:spChg chg="mod">
          <ac:chgData name="Robin De Mol" userId="2c82b0b9-abb7-4507-8675-77a0bb8e1f2c" providerId="ADAL" clId="{161A4404-FE41-2E47-B245-954B5CCEC577}" dt="2019-08-29T11:45:26.382" v="28"/>
          <ac:spMkLst>
            <pc:docMk/>
            <pc:sldMk cId="2869835477" sldId="325"/>
            <ac:spMk id="128"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3"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3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6"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7"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8" creationId="{00000000-0000-0000-0000-000000000000}"/>
          </ac:spMkLst>
        </pc:spChg>
        <pc:spChg chg="mod">
          <ac:chgData name="Robin De Mol" userId="2c82b0b9-abb7-4507-8675-77a0bb8e1f2c" providerId="ADAL" clId="{161A4404-FE41-2E47-B245-954B5CCEC577}" dt="2019-08-29T11:45:26.382" v="28"/>
          <ac:spMkLst>
            <pc:docMk/>
            <pc:sldMk cId="2869835477" sldId="325"/>
            <ac:spMk id="169"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0"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1"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2"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4"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5" creationId="{00000000-0000-0000-0000-000000000000}"/>
          </ac:spMkLst>
        </pc:spChg>
        <pc:spChg chg="mod">
          <ac:chgData name="Robin De Mol" userId="2c82b0b9-abb7-4507-8675-77a0bb8e1f2c" providerId="ADAL" clId="{161A4404-FE41-2E47-B245-954B5CCEC577}" dt="2019-08-29T11:45:26.382" v="28"/>
          <ac:spMkLst>
            <pc:docMk/>
            <pc:sldMk cId="2869835477" sldId="325"/>
            <ac:spMk id="179" creationId="{00000000-0000-0000-0000-000000000000}"/>
          </ac:spMkLst>
        </pc:spChg>
        <pc:spChg chg="mod">
          <ac:chgData name="Robin De Mol" userId="2c82b0b9-abb7-4507-8675-77a0bb8e1f2c" providerId="ADAL" clId="{161A4404-FE41-2E47-B245-954B5CCEC577}" dt="2019-08-29T11:45:26.382" v="28"/>
          <ac:spMkLst>
            <pc:docMk/>
            <pc:sldMk cId="2869835477" sldId="325"/>
            <ac:spMk id="180" creationId="{00000000-0000-0000-0000-000000000000}"/>
          </ac:spMkLst>
        </pc:spChg>
        <pc:cxnChg chg="mod">
          <ac:chgData name="Robin De Mol" userId="2c82b0b9-abb7-4507-8675-77a0bb8e1f2c" providerId="ADAL" clId="{161A4404-FE41-2E47-B245-954B5CCEC577}" dt="2019-08-29T11:45:26.382" v="28"/>
          <ac:cxnSpMkLst>
            <pc:docMk/>
            <pc:sldMk cId="2869835477" sldId="325"/>
            <ac:cxnSpMk id="3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3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3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4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45"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48"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5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5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5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6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65"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73"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79"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85"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8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8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9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9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9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00"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0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1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2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2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29"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3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4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4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47"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52"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53"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5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61"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64"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76" creationId="{00000000-0000-0000-0000-000000000000}"/>
          </ac:cxnSpMkLst>
        </pc:cxnChg>
        <pc:cxnChg chg="mod">
          <ac:chgData name="Robin De Mol" userId="2c82b0b9-abb7-4507-8675-77a0bb8e1f2c" providerId="ADAL" clId="{161A4404-FE41-2E47-B245-954B5CCEC577}" dt="2019-08-29T11:45:26.382" v="28"/>
          <ac:cxnSpMkLst>
            <pc:docMk/>
            <pc:sldMk cId="2869835477" sldId="325"/>
            <ac:cxnSpMk id="181" creationId="{00000000-0000-0000-0000-000000000000}"/>
          </ac:cxnSpMkLst>
        </pc:cxnChg>
      </pc:sldChg>
      <pc:sldChg chg="addSp modSp">
        <pc:chgData name="Robin De Mol" userId="2c82b0b9-abb7-4507-8675-77a0bb8e1f2c" providerId="ADAL" clId="{161A4404-FE41-2E47-B245-954B5CCEC577}" dt="2019-08-29T11:48:29.961" v="76"/>
        <pc:sldMkLst>
          <pc:docMk/>
          <pc:sldMk cId="3862172996" sldId="327"/>
        </pc:sldMkLst>
        <pc:spChg chg="add mod">
          <ac:chgData name="Robin De Mol" userId="2c82b0b9-abb7-4507-8675-77a0bb8e1f2c" providerId="ADAL" clId="{161A4404-FE41-2E47-B245-954B5CCEC577}" dt="2019-08-29T11:48:29.961" v="76"/>
          <ac:spMkLst>
            <pc:docMk/>
            <pc:sldMk cId="3862172996" sldId="327"/>
            <ac:spMk id="3" creationId="{F04EDFD5-C960-0443-BE8F-368B52623C65}"/>
          </ac:spMkLst>
        </pc:spChg>
        <pc:spChg chg="mod">
          <ac:chgData name="Robin De Mol" userId="2c82b0b9-abb7-4507-8675-77a0bb8e1f2c" providerId="ADAL" clId="{161A4404-FE41-2E47-B245-954B5CCEC577}" dt="2019-08-29T11:45:26.382" v="28"/>
          <ac:spMkLst>
            <pc:docMk/>
            <pc:sldMk cId="3862172996" sldId="327"/>
            <ac:spMk id="5" creationId="{00000000-0000-0000-0000-000000000000}"/>
          </ac:spMkLst>
        </pc:spChg>
        <pc:spChg chg="mod">
          <ac:chgData name="Robin De Mol" userId="2c82b0b9-abb7-4507-8675-77a0bb8e1f2c" providerId="ADAL" clId="{161A4404-FE41-2E47-B245-954B5CCEC577}" dt="2019-08-29T11:45:26.382" v="28"/>
          <ac:spMkLst>
            <pc:docMk/>
            <pc:sldMk cId="3862172996" sldId="327"/>
            <ac:spMk id="6" creationId="{00000000-0000-0000-0000-000000000000}"/>
          </ac:spMkLst>
        </pc:spChg>
        <pc:spChg chg="mod">
          <ac:chgData name="Robin De Mol" userId="2c82b0b9-abb7-4507-8675-77a0bb8e1f2c" providerId="ADAL" clId="{161A4404-FE41-2E47-B245-954B5CCEC577}" dt="2019-08-29T11:45:26.382" v="28"/>
          <ac:spMkLst>
            <pc:docMk/>
            <pc:sldMk cId="3862172996" sldId="327"/>
            <ac:spMk id="7" creationId="{00000000-0000-0000-0000-000000000000}"/>
          </ac:spMkLst>
        </pc:spChg>
        <pc:spChg chg="mod">
          <ac:chgData name="Robin De Mol" userId="2c82b0b9-abb7-4507-8675-77a0bb8e1f2c" providerId="ADAL" clId="{161A4404-FE41-2E47-B245-954B5CCEC577}" dt="2019-08-29T11:45:26.382" v="28"/>
          <ac:spMkLst>
            <pc:docMk/>
            <pc:sldMk cId="3862172996" sldId="327"/>
            <ac:spMk id="8" creationId="{00000000-0000-0000-0000-000000000000}"/>
          </ac:spMkLst>
        </pc:spChg>
        <pc:spChg chg="mod">
          <ac:chgData name="Robin De Mol" userId="2c82b0b9-abb7-4507-8675-77a0bb8e1f2c" providerId="ADAL" clId="{161A4404-FE41-2E47-B245-954B5CCEC577}" dt="2019-08-29T11:45:26.382" v="28"/>
          <ac:spMkLst>
            <pc:docMk/>
            <pc:sldMk cId="3862172996" sldId="327"/>
            <ac:spMk id="9" creationId="{00000000-0000-0000-0000-000000000000}"/>
          </ac:spMkLst>
        </pc:spChg>
        <pc:spChg chg="mod">
          <ac:chgData name="Robin De Mol" userId="2c82b0b9-abb7-4507-8675-77a0bb8e1f2c" providerId="ADAL" clId="{161A4404-FE41-2E47-B245-954B5CCEC577}" dt="2019-08-29T11:45:26.382" v="28"/>
          <ac:spMkLst>
            <pc:docMk/>
            <pc:sldMk cId="3862172996" sldId="327"/>
            <ac:spMk id="10" creationId="{00000000-0000-0000-0000-000000000000}"/>
          </ac:spMkLst>
        </pc:spChg>
        <pc:spChg chg="mod">
          <ac:chgData name="Robin De Mol" userId="2c82b0b9-abb7-4507-8675-77a0bb8e1f2c" providerId="ADAL" clId="{161A4404-FE41-2E47-B245-954B5CCEC577}" dt="2019-08-29T11:45:26.382" v="28"/>
          <ac:spMkLst>
            <pc:docMk/>
            <pc:sldMk cId="3862172996" sldId="327"/>
            <ac:spMk id="11" creationId="{00000000-0000-0000-0000-000000000000}"/>
          </ac:spMkLst>
        </pc:spChg>
        <pc:spChg chg="mod">
          <ac:chgData name="Robin De Mol" userId="2c82b0b9-abb7-4507-8675-77a0bb8e1f2c" providerId="ADAL" clId="{161A4404-FE41-2E47-B245-954B5CCEC577}" dt="2019-08-29T11:45:26.382" v="28"/>
          <ac:spMkLst>
            <pc:docMk/>
            <pc:sldMk cId="3862172996" sldId="327"/>
            <ac:spMk id="37" creationId="{00000000-0000-0000-0000-000000000000}"/>
          </ac:spMkLst>
        </pc:spChg>
        <pc:spChg chg="mod">
          <ac:chgData name="Robin De Mol" userId="2c82b0b9-abb7-4507-8675-77a0bb8e1f2c" providerId="ADAL" clId="{161A4404-FE41-2E47-B245-954B5CCEC577}" dt="2019-08-29T11:45:26.382" v="28"/>
          <ac:spMkLst>
            <pc:docMk/>
            <pc:sldMk cId="3862172996" sldId="327"/>
            <ac:spMk id="39" creationId="{00000000-0000-0000-0000-000000000000}"/>
          </ac:spMkLst>
        </pc:spChg>
        <pc:spChg chg="mod">
          <ac:chgData name="Robin De Mol" userId="2c82b0b9-abb7-4507-8675-77a0bb8e1f2c" providerId="ADAL" clId="{161A4404-FE41-2E47-B245-954B5CCEC577}" dt="2019-08-29T11:45:26.382" v="28"/>
          <ac:spMkLst>
            <pc:docMk/>
            <pc:sldMk cId="3862172996" sldId="327"/>
            <ac:spMk id="76" creationId="{00000000-0000-0000-0000-000000000000}"/>
          </ac:spMkLst>
        </pc:spChg>
        <pc:spChg chg="mod">
          <ac:chgData name="Robin De Mol" userId="2c82b0b9-abb7-4507-8675-77a0bb8e1f2c" providerId="ADAL" clId="{161A4404-FE41-2E47-B245-954B5CCEC577}" dt="2019-08-29T11:45:26.382" v="28"/>
          <ac:spMkLst>
            <pc:docMk/>
            <pc:sldMk cId="3862172996" sldId="327"/>
            <ac:spMk id="90" creationId="{00000000-0000-0000-0000-000000000000}"/>
          </ac:spMkLst>
        </pc:spChg>
        <pc:spChg chg="mod">
          <ac:chgData name="Robin De Mol" userId="2c82b0b9-abb7-4507-8675-77a0bb8e1f2c" providerId="ADAL" clId="{161A4404-FE41-2E47-B245-954B5CCEC577}" dt="2019-08-29T11:45:26.382" v="28"/>
          <ac:spMkLst>
            <pc:docMk/>
            <pc:sldMk cId="3862172996" sldId="327"/>
            <ac:spMk id="102" creationId="{00000000-0000-0000-0000-000000000000}"/>
          </ac:spMkLst>
        </pc:spChg>
        <pc:spChg chg="mod">
          <ac:chgData name="Robin De Mol" userId="2c82b0b9-abb7-4507-8675-77a0bb8e1f2c" providerId="ADAL" clId="{161A4404-FE41-2E47-B245-954B5CCEC577}" dt="2019-08-29T11:45:26.382" v="28"/>
          <ac:spMkLst>
            <pc:docMk/>
            <pc:sldMk cId="3862172996" sldId="327"/>
            <ac:spMk id="113" creationId="{00000000-0000-0000-0000-000000000000}"/>
          </ac:spMkLst>
        </pc:spChg>
        <pc:spChg chg="mod">
          <ac:chgData name="Robin De Mol" userId="2c82b0b9-abb7-4507-8675-77a0bb8e1f2c" providerId="ADAL" clId="{161A4404-FE41-2E47-B245-954B5CCEC577}" dt="2019-08-29T11:45:26.382" v="28"/>
          <ac:spMkLst>
            <pc:docMk/>
            <pc:sldMk cId="3862172996" sldId="327"/>
            <ac:spMk id="119" creationId="{00000000-0000-0000-0000-000000000000}"/>
          </ac:spMkLst>
        </pc:spChg>
        <pc:cxnChg chg="mod">
          <ac:chgData name="Robin De Mol" userId="2c82b0b9-abb7-4507-8675-77a0bb8e1f2c" providerId="ADAL" clId="{161A4404-FE41-2E47-B245-954B5CCEC577}" dt="2019-08-29T11:45:26.382" v="28"/>
          <ac:cxnSpMkLst>
            <pc:docMk/>
            <pc:sldMk cId="3862172996" sldId="327"/>
            <ac:cxnSpMk id="12"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16"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19"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24"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28"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55"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66"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71"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72"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77" creationId="{00000000-0000-0000-0000-000000000000}"/>
          </ac:cxnSpMkLst>
        </pc:cxnChg>
        <pc:cxnChg chg="mod">
          <ac:chgData name="Robin De Mol" userId="2c82b0b9-abb7-4507-8675-77a0bb8e1f2c" providerId="ADAL" clId="{161A4404-FE41-2E47-B245-954B5CCEC577}" dt="2019-08-29T11:45:26.382" v="28"/>
          <ac:cxnSpMkLst>
            <pc:docMk/>
            <pc:sldMk cId="3862172996" sldId="327"/>
            <ac:cxnSpMk id="116" creationId="{00000000-0000-0000-0000-000000000000}"/>
          </ac:cxnSpMkLst>
        </pc:cxnChg>
      </pc:sldChg>
      <pc:sldMasterChg chg="modSp modSldLayout">
        <pc:chgData name="Robin De Mol" userId="2c82b0b9-abb7-4507-8675-77a0bb8e1f2c" providerId="ADAL" clId="{161A4404-FE41-2E47-B245-954B5CCEC577}" dt="2019-08-29T11:45:26.382" v="28"/>
        <pc:sldMasterMkLst>
          <pc:docMk/>
          <pc:sldMasterMk cId="2944339054" sldId="2147483648"/>
        </pc:sldMasterMkLst>
        <pc:spChg chg="mod">
          <ac:chgData name="Robin De Mol" userId="2c82b0b9-abb7-4507-8675-77a0bb8e1f2c" providerId="ADAL" clId="{161A4404-FE41-2E47-B245-954B5CCEC577}" dt="2019-08-29T11:45:26.382" v="28"/>
          <ac:spMkLst>
            <pc:docMk/>
            <pc:sldMasterMk cId="2944339054" sldId="2147483648"/>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4"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5"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ac:spMk id="6" creationId="{00000000-0000-0000-0000-000000000000}"/>
          </ac:spMkLst>
        </pc:spChg>
        <pc:sldLayoutChg chg="modSp">
          <pc:chgData name="Robin De Mol" userId="2c82b0b9-abb7-4507-8675-77a0bb8e1f2c" providerId="ADAL" clId="{161A4404-FE41-2E47-B245-954B5CCEC577}" dt="2019-08-29T11:45:26.382" v="28"/>
          <pc:sldLayoutMkLst>
            <pc:docMk/>
            <pc:sldMasterMk cId="2944339054" sldId="2147483648"/>
            <pc:sldLayoutMk cId="840194408" sldId="2147483649"/>
          </pc:sldLayoutMkLst>
          <pc:spChg chg="mod">
            <ac:chgData name="Robin De Mol" userId="2c82b0b9-abb7-4507-8675-77a0bb8e1f2c" providerId="ADAL" clId="{161A4404-FE41-2E47-B245-954B5CCEC577}" dt="2019-08-29T11:45:26.382" v="28"/>
            <ac:spMkLst>
              <pc:docMk/>
              <pc:sldMasterMk cId="2944339054" sldId="2147483648"/>
              <pc:sldLayoutMk cId="840194408" sldId="2147483649"/>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840194408" sldId="2147483649"/>
              <ac:spMk id="3"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116384383" sldId="2147483651"/>
          </pc:sldLayoutMkLst>
          <pc:spChg chg="mod">
            <ac:chgData name="Robin De Mol" userId="2c82b0b9-abb7-4507-8675-77a0bb8e1f2c" providerId="ADAL" clId="{161A4404-FE41-2E47-B245-954B5CCEC577}" dt="2019-08-29T11:45:26.382" v="28"/>
            <ac:spMkLst>
              <pc:docMk/>
              <pc:sldMasterMk cId="2944339054" sldId="2147483648"/>
              <pc:sldLayoutMk cId="116384383" sldId="2147483651"/>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116384383" sldId="2147483651"/>
              <ac:spMk id="3"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5103984" sldId="2147483652"/>
          </pc:sldLayoutMkLst>
          <pc:spChg chg="mod">
            <ac:chgData name="Robin De Mol" userId="2c82b0b9-abb7-4507-8675-77a0bb8e1f2c" providerId="ADAL" clId="{161A4404-FE41-2E47-B245-954B5CCEC577}" dt="2019-08-29T11:45:26.382" v="28"/>
            <ac:spMkLst>
              <pc:docMk/>
              <pc:sldMasterMk cId="2944339054" sldId="2147483648"/>
              <pc:sldLayoutMk cId="5103984" sldId="2147483652"/>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5103984" sldId="2147483652"/>
              <ac:spMk id="4"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3458838624" sldId="2147483653"/>
          </pc:sldLayoutMkLst>
          <pc:spChg chg="mod">
            <ac:chgData name="Robin De Mol" userId="2c82b0b9-abb7-4507-8675-77a0bb8e1f2c" providerId="ADAL" clId="{161A4404-FE41-2E47-B245-954B5CCEC577}" dt="2019-08-29T11:45:26.382" v="28"/>
            <ac:spMkLst>
              <pc:docMk/>
              <pc:sldMasterMk cId="2944339054" sldId="2147483648"/>
              <pc:sldLayoutMk cId="3458838624" sldId="2147483653"/>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4"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5"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458838624" sldId="2147483653"/>
              <ac:spMk id="6"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4182862420" sldId="2147483656"/>
          </pc:sldLayoutMkLst>
          <pc:spChg chg="mod">
            <ac:chgData name="Robin De Mol" userId="2c82b0b9-abb7-4507-8675-77a0bb8e1f2c" providerId="ADAL" clId="{161A4404-FE41-2E47-B245-954B5CCEC577}" dt="2019-08-29T11:45:26.382" v="28"/>
            <ac:spMkLst>
              <pc:docMk/>
              <pc:sldMasterMk cId="2944339054" sldId="2147483648"/>
              <pc:sldLayoutMk cId="4182862420" sldId="2147483656"/>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4182862420" sldId="2147483656"/>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4182862420" sldId="2147483656"/>
              <ac:spMk id="4"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3843978399" sldId="2147483657"/>
          </pc:sldLayoutMkLst>
          <pc:spChg chg="mod">
            <ac:chgData name="Robin De Mol" userId="2c82b0b9-abb7-4507-8675-77a0bb8e1f2c" providerId="ADAL" clId="{161A4404-FE41-2E47-B245-954B5CCEC577}" dt="2019-08-29T11:45:26.382" v="28"/>
            <ac:spMkLst>
              <pc:docMk/>
              <pc:sldMasterMk cId="2944339054" sldId="2147483648"/>
              <pc:sldLayoutMk cId="3843978399" sldId="2147483657"/>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843978399" sldId="2147483657"/>
              <ac:spMk id="3"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3843978399" sldId="2147483657"/>
              <ac:spMk id="4" creationId="{00000000-0000-0000-0000-000000000000}"/>
            </ac:spMkLst>
          </pc:spChg>
        </pc:sldLayoutChg>
        <pc:sldLayoutChg chg="modSp">
          <pc:chgData name="Robin De Mol" userId="2c82b0b9-abb7-4507-8675-77a0bb8e1f2c" providerId="ADAL" clId="{161A4404-FE41-2E47-B245-954B5CCEC577}" dt="2019-08-29T11:45:26.382" v="28"/>
          <pc:sldLayoutMkLst>
            <pc:docMk/>
            <pc:sldMasterMk cId="2944339054" sldId="2147483648"/>
            <pc:sldLayoutMk cId="980840174" sldId="2147483659"/>
          </pc:sldLayoutMkLst>
          <pc:spChg chg="mod">
            <ac:chgData name="Robin De Mol" userId="2c82b0b9-abb7-4507-8675-77a0bb8e1f2c" providerId="ADAL" clId="{161A4404-FE41-2E47-B245-954B5CCEC577}" dt="2019-08-29T11:45:26.382" v="28"/>
            <ac:spMkLst>
              <pc:docMk/>
              <pc:sldMasterMk cId="2944339054" sldId="2147483648"/>
              <pc:sldLayoutMk cId="980840174" sldId="2147483659"/>
              <ac:spMk id="2" creationId="{00000000-0000-0000-0000-000000000000}"/>
            </ac:spMkLst>
          </pc:spChg>
          <pc:spChg chg="mod">
            <ac:chgData name="Robin De Mol" userId="2c82b0b9-abb7-4507-8675-77a0bb8e1f2c" providerId="ADAL" clId="{161A4404-FE41-2E47-B245-954B5CCEC577}" dt="2019-08-29T11:45:26.382" v="28"/>
            <ac:spMkLst>
              <pc:docMk/>
              <pc:sldMasterMk cId="2944339054" sldId="2147483648"/>
              <pc:sldLayoutMk cId="980840174" sldId="2147483659"/>
              <ac:spMk id="3" creationId="{00000000-0000-0000-0000-000000000000}"/>
            </ac:spMkLst>
          </pc:spChg>
        </pc:sldLayoutChg>
      </pc:sldMasterChg>
    </pc:docChg>
  </pc:docChgLst>
  <pc:docChgLst>
    <pc:chgData name="Toon Boeckling" userId="S::toon.boeckling@ugent.be::a2ebef42-bd4f-4481-af68-229aaef5454f" providerId="AD" clId="Web-{B0722DFD-67C5-7353-BC34-B108BA0C6E7F}"/>
    <pc:docChg chg="modSld">
      <pc:chgData name="Toon Boeckling" userId="S::toon.boeckling@ugent.be::a2ebef42-bd4f-4481-af68-229aaef5454f" providerId="AD" clId="Web-{B0722DFD-67C5-7353-BC34-B108BA0C6E7F}" dt="2019-08-29T07:24:44.095" v="465" actId="20577"/>
      <pc:docMkLst>
        <pc:docMk/>
      </pc:docMkLst>
      <pc:sldChg chg="modSp">
        <pc:chgData name="Toon Boeckling" userId="S::toon.boeckling@ugent.be::a2ebef42-bd4f-4481-af68-229aaef5454f" providerId="AD" clId="Web-{B0722DFD-67C5-7353-BC34-B108BA0C6E7F}" dt="2019-08-29T07:24:43.391" v="463" actId="20577"/>
        <pc:sldMkLst>
          <pc:docMk/>
          <pc:sldMk cId="2438040797" sldId="286"/>
        </pc:sldMkLst>
        <pc:spChg chg="mod">
          <ac:chgData name="Toon Boeckling" userId="S::toon.boeckling@ugent.be::a2ebef42-bd4f-4481-af68-229aaef5454f" providerId="AD" clId="Web-{B0722DFD-67C5-7353-BC34-B108BA0C6E7F}" dt="2019-08-29T07:24:43.391" v="463" actId="20577"/>
          <ac:spMkLst>
            <pc:docMk/>
            <pc:sldMk cId="2438040797" sldId="286"/>
            <ac:spMk id="2" creationId="{00000000-0000-0000-0000-000000000000}"/>
          </ac:spMkLst>
        </pc:spChg>
      </pc:sldChg>
      <pc:sldChg chg="addSp delSp modSp">
        <pc:chgData name="Toon Boeckling" userId="S::toon.boeckling@ugent.be::a2ebef42-bd4f-4481-af68-229aaef5454f" providerId="AD" clId="Web-{B0722DFD-67C5-7353-BC34-B108BA0C6E7F}" dt="2019-08-29T07:24:32.641" v="439" actId="1076"/>
        <pc:sldMkLst>
          <pc:docMk/>
          <pc:sldMk cId="680411241" sldId="287"/>
        </pc:sldMkLst>
        <pc:spChg chg="del">
          <ac:chgData name="Toon Boeckling" userId="S::toon.boeckling@ugent.be::a2ebef42-bd4f-4481-af68-229aaef5454f" providerId="AD" clId="Web-{B0722DFD-67C5-7353-BC34-B108BA0C6E7F}" dt="2019-08-29T07:19:38.375" v="3"/>
          <ac:spMkLst>
            <pc:docMk/>
            <pc:sldMk cId="680411241" sldId="287"/>
            <ac:spMk id="2" creationId="{00000000-0000-0000-0000-000000000000}"/>
          </ac:spMkLst>
        </pc:spChg>
        <pc:spChg chg="mod">
          <ac:chgData name="Toon Boeckling" userId="S::toon.boeckling@ugent.be::a2ebef42-bd4f-4481-af68-229aaef5454f" providerId="AD" clId="Web-{B0722DFD-67C5-7353-BC34-B108BA0C6E7F}" dt="2019-08-29T07:24:32.641" v="439" actId="1076"/>
          <ac:spMkLst>
            <pc:docMk/>
            <pc:sldMk cId="680411241" sldId="287"/>
            <ac:spMk id="3" creationId="{00000000-0000-0000-0000-000000000000}"/>
          </ac:spMkLst>
        </pc:spChg>
        <pc:spChg chg="add del mod">
          <ac:chgData name="Toon Boeckling" userId="S::toon.boeckling@ugent.be::a2ebef42-bd4f-4481-af68-229aaef5454f" providerId="AD" clId="Web-{B0722DFD-67C5-7353-BC34-B108BA0C6E7F}" dt="2019-08-29T07:19:41.297" v="4"/>
          <ac:spMkLst>
            <pc:docMk/>
            <pc:sldMk cId="680411241" sldId="287"/>
            <ac:spMk id="5" creationId="{27CB50B1-36F0-4AEA-9FEC-075E387CCBE2}"/>
          </ac:spMkLst>
        </pc:spChg>
        <pc:spChg chg="add mod">
          <ac:chgData name="Toon Boeckling" userId="S::toon.boeckling@ugent.be::a2ebef42-bd4f-4481-af68-229aaef5454f" providerId="AD" clId="Web-{B0722DFD-67C5-7353-BC34-B108BA0C6E7F}" dt="2019-08-29T07:24:26.423" v="438" actId="1076"/>
          <ac:spMkLst>
            <pc:docMk/>
            <pc:sldMk cId="680411241" sldId="287"/>
            <ac:spMk id="7" creationId="{06BB60F4-CBD6-4C62-AA27-60D26FFD1B18}"/>
          </ac:spMkLst>
        </pc:spChg>
      </pc:sldChg>
      <pc:sldChg chg="addSp delSp modSp">
        <pc:chgData name="Toon Boeckling" userId="S::toon.boeckling@ugent.be::a2ebef42-bd4f-4481-af68-229aaef5454f" providerId="AD" clId="Web-{B0722DFD-67C5-7353-BC34-B108BA0C6E7F}" dt="2019-08-29T07:23:51.549" v="402"/>
        <pc:sldMkLst>
          <pc:docMk/>
          <pc:sldMk cId="2668740090" sldId="288"/>
        </pc:sldMkLst>
        <pc:spChg chg="mod">
          <ac:chgData name="Toon Boeckling" userId="S::toon.boeckling@ugent.be::a2ebef42-bd4f-4481-af68-229aaef5454f" providerId="AD" clId="Web-{B0722DFD-67C5-7353-BC34-B108BA0C6E7F}" dt="2019-08-29T07:23:44.157" v="398" actId="20577"/>
          <ac:spMkLst>
            <pc:docMk/>
            <pc:sldMk cId="2668740090" sldId="288"/>
            <ac:spMk id="2" creationId="{00000000-0000-0000-0000-000000000000}"/>
          </ac:spMkLst>
        </pc:spChg>
        <pc:spChg chg="add del">
          <ac:chgData name="Toon Boeckling" userId="S::toon.boeckling@ugent.be::a2ebef42-bd4f-4481-af68-229aaef5454f" providerId="AD" clId="Web-{B0722DFD-67C5-7353-BC34-B108BA0C6E7F}" dt="2019-08-29T07:23:51.549" v="402"/>
          <ac:spMkLst>
            <pc:docMk/>
            <pc:sldMk cId="2668740090" sldId="288"/>
            <ac:spMk id="7" creationId="{00FF534C-162A-4BD5-9173-4D852996B105}"/>
          </ac:spMkLst>
        </pc:spChg>
      </pc:sldChg>
      <pc:sldChg chg="addSp delSp modSp">
        <pc:chgData name="Toon Boeckling" userId="S::toon.boeckling@ugent.be::a2ebef42-bd4f-4481-af68-229aaef5454f" providerId="AD" clId="Web-{B0722DFD-67C5-7353-BC34-B108BA0C6E7F}" dt="2019-08-29T07:23:53.719" v="403"/>
        <pc:sldMkLst>
          <pc:docMk/>
          <pc:sldMk cId="4292496450" sldId="289"/>
        </pc:sldMkLst>
        <pc:spChg chg="del">
          <ac:chgData name="Toon Boeckling" userId="S::toon.boeckling@ugent.be::a2ebef42-bd4f-4481-af68-229aaef5454f" providerId="AD" clId="Web-{B0722DFD-67C5-7353-BC34-B108BA0C6E7F}" dt="2019-08-29T07:20:11.078" v="15"/>
          <ac:spMkLst>
            <pc:docMk/>
            <pc:sldMk cId="4292496450" sldId="289"/>
            <ac:spMk id="2" creationId="{00000000-0000-0000-0000-000000000000}"/>
          </ac:spMkLst>
        </pc:spChg>
        <pc:spChg chg="add del mod">
          <ac:chgData name="Toon Boeckling" userId="S::toon.boeckling@ugent.be::a2ebef42-bd4f-4481-af68-229aaef5454f" providerId="AD" clId="Web-{B0722DFD-67C5-7353-BC34-B108BA0C6E7F}" dt="2019-08-29T07:20:12.812" v="16"/>
          <ac:spMkLst>
            <pc:docMk/>
            <pc:sldMk cId="4292496450" sldId="289"/>
            <ac:spMk id="6" creationId="{6CA1E161-8EA9-444B-9CAD-5DD527F98B04}"/>
          </ac:spMkLst>
        </pc:spChg>
        <pc:spChg chg="add mod">
          <ac:chgData name="Toon Boeckling" userId="S::toon.boeckling@ugent.be::a2ebef42-bd4f-4481-af68-229aaef5454f" providerId="AD" clId="Web-{B0722DFD-67C5-7353-BC34-B108BA0C6E7F}" dt="2019-08-29T07:23:53.719" v="403"/>
          <ac:spMkLst>
            <pc:docMk/>
            <pc:sldMk cId="4292496450" sldId="289"/>
            <ac:spMk id="8" creationId="{0B927860-FC53-47DA-85E2-B4204F60E6F8}"/>
          </ac:spMkLst>
        </pc:spChg>
      </pc:sldChg>
      <pc:sldChg chg="addSp delSp modSp">
        <pc:chgData name="Toon Boeckling" userId="S::toon.boeckling@ugent.be::a2ebef42-bd4f-4481-af68-229aaef5454f" providerId="AD" clId="Web-{B0722DFD-67C5-7353-BC34-B108BA0C6E7F}" dt="2019-08-29T07:22:59.672" v="342"/>
        <pc:sldMkLst>
          <pc:docMk/>
          <pc:sldMk cId="3996182216" sldId="291"/>
        </pc:sldMkLst>
        <pc:spChg chg="add del">
          <ac:chgData name="Toon Boeckling" userId="S::toon.boeckling@ugent.be::a2ebef42-bd4f-4481-af68-229aaef5454f" providerId="AD" clId="Web-{B0722DFD-67C5-7353-BC34-B108BA0C6E7F}" dt="2019-08-29T07:22:59.672" v="342"/>
          <ac:spMkLst>
            <pc:docMk/>
            <pc:sldMk cId="3996182216" sldId="291"/>
            <ac:spMk id="2" creationId="{00000000-0000-0000-0000-000000000000}"/>
          </ac:spMkLst>
        </pc:spChg>
        <pc:spChg chg="mod">
          <ac:chgData name="Toon Boeckling" userId="S::toon.boeckling@ugent.be::a2ebef42-bd4f-4481-af68-229aaef5454f" providerId="AD" clId="Web-{B0722DFD-67C5-7353-BC34-B108BA0C6E7F}" dt="2019-08-29T07:22:55.579" v="323" actId="1076"/>
          <ac:spMkLst>
            <pc:docMk/>
            <pc:sldMk cId="3996182216" sldId="291"/>
            <ac:spMk id="3" creationId="{00000000-0000-0000-0000-000000000000}"/>
          </ac:spMkLst>
        </pc:spChg>
        <pc:spChg chg="mod">
          <ac:chgData name="Toon Boeckling" userId="S::toon.boeckling@ugent.be::a2ebef42-bd4f-4481-af68-229aaef5454f" providerId="AD" clId="Web-{B0722DFD-67C5-7353-BC34-B108BA0C6E7F}" dt="2019-08-29T07:22:55.938" v="340" actId="1076"/>
          <ac:spMkLst>
            <pc:docMk/>
            <pc:sldMk cId="3996182216" sldId="291"/>
            <ac:spMk id="5" creationId="{00000000-0000-0000-0000-000000000000}"/>
          </ac:spMkLst>
        </pc:spChg>
        <pc:spChg chg="add del mod">
          <ac:chgData name="Toon Boeckling" userId="S::toon.boeckling@ugent.be::a2ebef42-bd4f-4481-af68-229aaef5454f" providerId="AD" clId="Web-{B0722DFD-67C5-7353-BC34-B108BA0C6E7F}" dt="2019-08-29T07:22:59.672" v="342"/>
          <ac:spMkLst>
            <pc:docMk/>
            <pc:sldMk cId="3996182216" sldId="291"/>
            <ac:spMk id="6" creationId="{EA339F35-C185-45BC-8DAE-BD31F285CD30}"/>
          </ac:spMkLst>
        </pc:spChg>
        <pc:spChg chg="mod">
          <ac:chgData name="Toon Boeckling" userId="S::toon.boeckling@ugent.be::a2ebef42-bd4f-4481-af68-229aaef5454f" providerId="AD" clId="Web-{B0722DFD-67C5-7353-BC34-B108BA0C6E7F}" dt="2019-08-29T07:22:55.907" v="339" actId="1076"/>
          <ac:spMkLst>
            <pc:docMk/>
            <pc:sldMk cId="3996182216" sldId="291"/>
            <ac:spMk id="7" creationId="{00000000-0000-0000-0000-000000000000}"/>
          </ac:spMkLst>
        </pc:spChg>
        <pc:spChg chg="mod">
          <ac:chgData name="Toon Boeckling" userId="S::toon.boeckling@ugent.be::a2ebef42-bd4f-4481-af68-229aaef5454f" providerId="AD" clId="Web-{B0722DFD-67C5-7353-BC34-B108BA0C6E7F}" dt="2019-08-29T07:22:55.875" v="338" actId="1076"/>
          <ac:spMkLst>
            <pc:docMk/>
            <pc:sldMk cId="3996182216" sldId="291"/>
            <ac:spMk id="8" creationId="{00000000-0000-0000-0000-000000000000}"/>
          </ac:spMkLst>
        </pc:spChg>
        <pc:spChg chg="mod">
          <ac:chgData name="Toon Boeckling" userId="S::toon.boeckling@ugent.be::a2ebef42-bd4f-4481-af68-229aaef5454f" providerId="AD" clId="Web-{B0722DFD-67C5-7353-BC34-B108BA0C6E7F}" dt="2019-08-29T07:22:55.844" v="337" actId="1076"/>
          <ac:spMkLst>
            <pc:docMk/>
            <pc:sldMk cId="3996182216" sldId="291"/>
            <ac:spMk id="9" creationId="{00000000-0000-0000-0000-000000000000}"/>
          </ac:spMkLst>
        </pc:spChg>
        <pc:spChg chg="mod">
          <ac:chgData name="Toon Boeckling" userId="S::toon.boeckling@ugent.be::a2ebef42-bd4f-4481-af68-229aaef5454f" providerId="AD" clId="Web-{B0722DFD-67C5-7353-BC34-B108BA0C6E7F}" dt="2019-08-29T07:22:55.813" v="336" actId="1076"/>
          <ac:spMkLst>
            <pc:docMk/>
            <pc:sldMk cId="3996182216" sldId="291"/>
            <ac:spMk id="10" creationId="{00000000-0000-0000-0000-000000000000}"/>
          </ac:spMkLst>
        </pc:spChg>
        <pc:spChg chg="mod">
          <ac:chgData name="Toon Boeckling" userId="S::toon.boeckling@ugent.be::a2ebef42-bd4f-4481-af68-229aaef5454f" providerId="AD" clId="Web-{B0722DFD-67C5-7353-BC34-B108BA0C6E7F}" dt="2019-08-29T07:22:55.782" v="335" actId="1076"/>
          <ac:spMkLst>
            <pc:docMk/>
            <pc:sldMk cId="3996182216" sldId="291"/>
            <ac:spMk id="11" creationId="{00000000-0000-0000-0000-000000000000}"/>
          </ac:spMkLst>
        </pc:spChg>
        <pc:spChg chg="mod">
          <ac:chgData name="Toon Boeckling" userId="S::toon.boeckling@ugent.be::a2ebef42-bd4f-4481-af68-229aaef5454f" providerId="AD" clId="Web-{B0722DFD-67C5-7353-BC34-B108BA0C6E7F}" dt="2019-08-29T07:22:55.766" v="334" actId="1076"/>
          <ac:spMkLst>
            <pc:docMk/>
            <pc:sldMk cId="3996182216" sldId="291"/>
            <ac:spMk id="12" creationId="{00000000-0000-0000-0000-000000000000}"/>
          </ac:spMkLst>
        </pc:spChg>
        <pc:spChg chg="mod">
          <ac:chgData name="Toon Boeckling" userId="S::toon.boeckling@ugent.be::a2ebef42-bd4f-4481-af68-229aaef5454f" providerId="AD" clId="Web-{B0722DFD-67C5-7353-BC34-B108BA0C6E7F}" dt="2019-08-29T07:22:55.735" v="333" actId="1076"/>
          <ac:spMkLst>
            <pc:docMk/>
            <pc:sldMk cId="3996182216" sldId="291"/>
            <ac:spMk id="13" creationId="{00000000-0000-0000-0000-000000000000}"/>
          </ac:spMkLst>
        </pc:spChg>
        <pc:spChg chg="mod">
          <ac:chgData name="Toon Boeckling" userId="S::toon.boeckling@ugent.be::a2ebef42-bd4f-4481-af68-229aaef5454f" providerId="AD" clId="Web-{B0722DFD-67C5-7353-BC34-B108BA0C6E7F}" dt="2019-08-29T07:22:55.704" v="332" actId="1076"/>
          <ac:spMkLst>
            <pc:docMk/>
            <pc:sldMk cId="3996182216" sldId="291"/>
            <ac:spMk id="14" creationId="{00000000-0000-0000-0000-000000000000}"/>
          </ac:spMkLst>
        </pc:spChg>
        <pc:spChg chg="mod">
          <ac:chgData name="Toon Boeckling" userId="S::toon.boeckling@ugent.be::a2ebef42-bd4f-4481-af68-229aaef5454f" providerId="AD" clId="Web-{B0722DFD-67C5-7353-BC34-B108BA0C6E7F}" dt="2019-08-29T07:22:55.563" v="322" actId="1076"/>
          <ac:spMkLst>
            <pc:docMk/>
            <pc:sldMk cId="3996182216" sldId="291"/>
            <ac:spMk id="21" creationId="{00000000-0000-0000-0000-000000000000}"/>
          </ac:spMkLst>
        </pc:spChg>
        <pc:cxnChg chg="mod">
          <ac:chgData name="Toon Boeckling" userId="S::toon.boeckling@ugent.be::a2ebef42-bd4f-4481-af68-229aaef5454f" providerId="AD" clId="Web-{B0722DFD-67C5-7353-BC34-B108BA0C6E7F}" dt="2019-08-29T07:22:55.938" v="340" actId="1076"/>
          <ac:cxnSpMkLst>
            <pc:docMk/>
            <pc:sldMk cId="3996182216" sldId="291"/>
            <ac:cxnSpMk id="16"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17"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0"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3"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6"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29"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32" creationId="{00000000-0000-0000-0000-000000000000}"/>
          </ac:cxnSpMkLst>
        </pc:cxnChg>
        <pc:cxnChg chg="mod">
          <ac:chgData name="Toon Boeckling" userId="S::toon.boeckling@ugent.be::a2ebef42-bd4f-4481-af68-229aaef5454f" providerId="AD" clId="Web-{B0722DFD-67C5-7353-BC34-B108BA0C6E7F}" dt="2019-08-29T07:22:55.938" v="340" actId="1076"/>
          <ac:cxnSpMkLst>
            <pc:docMk/>
            <pc:sldMk cId="3996182216" sldId="291"/>
            <ac:cxnSpMk id="35" creationId="{00000000-0000-0000-0000-000000000000}"/>
          </ac:cxnSpMkLst>
        </pc:cxnChg>
      </pc:sldChg>
      <pc:sldChg chg="addSp delSp modSp">
        <pc:chgData name="Toon Boeckling" userId="S::toon.boeckling@ugent.be::a2ebef42-bd4f-4481-af68-229aaef5454f" providerId="AD" clId="Web-{B0722DFD-67C5-7353-BC34-B108BA0C6E7F}" dt="2019-08-29T07:22:38.485" v="301"/>
        <pc:sldMkLst>
          <pc:docMk/>
          <pc:sldMk cId="3258776195" sldId="292"/>
        </pc:sldMkLst>
        <pc:spChg chg="add del">
          <ac:chgData name="Toon Boeckling" userId="S::toon.boeckling@ugent.be::a2ebef42-bd4f-4481-af68-229aaef5454f" providerId="AD" clId="Web-{B0722DFD-67C5-7353-BC34-B108BA0C6E7F}" dt="2019-08-29T07:22:38.485" v="301"/>
          <ac:spMkLst>
            <pc:docMk/>
            <pc:sldMk cId="3258776195" sldId="292"/>
            <ac:spMk id="2" creationId="{00000000-0000-0000-0000-000000000000}"/>
          </ac:spMkLst>
        </pc:spChg>
        <pc:spChg chg="add del mod">
          <ac:chgData name="Toon Boeckling" userId="S::toon.boeckling@ugent.be::a2ebef42-bd4f-4481-af68-229aaef5454f" providerId="AD" clId="Web-{B0722DFD-67C5-7353-BC34-B108BA0C6E7F}" dt="2019-08-29T07:22:38.485" v="301"/>
          <ac:spMkLst>
            <pc:docMk/>
            <pc:sldMk cId="3258776195" sldId="292"/>
            <ac:spMk id="6" creationId="{705D0E88-0A1D-40C5-8095-BF6F8FBDA07A}"/>
          </ac:spMkLst>
        </pc:spChg>
      </pc:sldChg>
      <pc:sldChg chg="addSp delSp modSp">
        <pc:chgData name="Toon Boeckling" userId="S::toon.boeckling@ugent.be::a2ebef42-bd4f-4481-af68-229aaef5454f" providerId="AD" clId="Web-{B0722DFD-67C5-7353-BC34-B108BA0C6E7F}" dt="2019-08-29T07:22:33.828" v="299"/>
        <pc:sldMkLst>
          <pc:docMk/>
          <pc:sldMk cId="2069218135" sldId="293"/>
        </pc:sldMkLst>
        <pc:spChg chg="add del">
          <ac:chgData name="Toon Boeckling" userId="S::toon.boeckling@ugent.be::a2ebef42-bd4f-4481-af68-229aaef5454f" providerId="AD" clId="Web-{B0722DFD-67C5-7353-BC34-B108BA0C6E7F}" dt="2019-08-29T07:22:33.828" v="299"/>
          <ac:spMkLst>
            <pc:docMk/>
            <pc:sldMk cId="2069218135" sldId="293"/>
            <ac:spMk id="2" creationId="{00000000-0000-0000-0000-000000000000}"/>
          </ac:spMkLst>
        </pc:spChg>
        <pc:spChg chg="add del mod">
          <ac:chgData name="Toon Boeckling" userId="S::toon.boeckling@ugent.be::a2ebef42-bd4f-4481-af68-229aaef5454f" providerId="AD" clId="Web-{B0722DFD-67C5-7353-BC34-B108BA0C6E7F}" dt="2019-08-29T07:22:33.828" v="299"/>
          <ac:spMkLst>
            <pc:docMk/>
            <pc:sldMk cId="2069218135" sldId="293"/>
            <ac:spMk id="4" creationId="{45D928CF-C826-42BB-A491-6A7C39DF7791}"/>
          </ac:spMkLst>
        </pc:spChg>
        <pc:spChg chg="mod">
          <ac:chgData name="Toon Boeckling" userId="S::toon.boeckling@ugent.be::a2ebef42-bd4f-4481-af68-229aaef5454f" providerId="AD" clId="Web-{B0722DFD-67C5-7353-BC34-B108BA0C6E7F}" dt="2019-08-29T07:22:28.063" v="297" actId="1076"/>
          <ac:spMkLst>
            <pc:docMk/>
            <pc:sldMk cId="2069218135" sldId="293"/>
            <ac:spMk id="5" creationId="{00000000-0000-0000-0000-000000000000}"/>
          </ac:spMkLst>
        </pc:spChg>
        <pc:spChg chg="mod">
          <ac:chgData name="Toon Boeckling" userId="S::toon.boeckling@ugent.be::a2ebef42-bd4f-4481-af68-229aaef5454f" providerId="AD" clId="Web-{B0722DFD-67C5-7353-BC34-B108BA0C6E7F}" dt="2019-08-29T07:22:28.032" v="296" actId="1076"/>
          <ac:spMkLst>
            <pc:docMk/>
            <pc:sldMk cId="2069218135" sldId="293"/>
            <ac:spMk id="7" creationId="{00000000-0000-0000-0000-000000000000}"/>
          </ac:spMkLst>
        </pc:spChg>
        <pc:spChg chg="mod">
          <ac:chgData name="Toon Boeckling" userId="S::toon.boeckling@ugent.be::a2ebef42-bd4f-4481-af68-229aaef5454f" providerId="AD" clId="Web-{B0722DFD-67C5-7353-BC34-B108BA0C6E7F}" dt="2019-08-29T07:22:28" v="295" actId="1076"/>
          <ac:spMkLst>
            <pc:docMk/>
            <pc:sldMk cId="2069218135" sldId="293"/>
            <ac:spMk id="8" creationId="{00000000-0000-0000-0000-000000000000}"/>
          </ac:spMkLst>
        </pc:spChg>
        <pc:spChg chg="mod">
          <ac:chgData name="Toon Boeckling" userId="S::toon.boeckling@ugent.be::a2ebef42-bd4f-4481-af68-229aaef5454f" providerId="AD" clId="Web-{B0722DFD-67C5-7353-BC34-B108BA0C6E7F}" dt="2019-08-29T07:22:27.969" v="294" actId="1076"/>
          <ac:spMkLst>
            <pc:docMk/>
            <pc:sldMk cId="2069218135" sldId="293"/>
            <ac:spMk id="9" creationId="{00000000-0000-0000-0000-000000000000}"/>
          </ac:spMkLst>
        </pc:spChg>
        <pc:spChg chg="mod">
          <ac:chgData name="Toon Boeckling" userId="S::toon.boeckling@ugent.be::a2ebef42-bd4f-4481-af68-229aaef5454f" providerId="AD" clId="Web-{B0722DFD-67C5-7353-BC34-B108BA0C6E7F}" dt="2019-08-29T07:22:27.938" v="293" actId="1076"/>
          <ac:spMkLst>
            <pc:docMk/>
            <pc:sldMk cId="2069218135" sldId="293"/>
            <ac:spMk id="10" creationId="{00000000-0000-0000-0000-000000000000}"/>
          </ac:spMkLst>
        </pc:spChg>
        <pc:spChg chg="mod">
          <ac:chgData name="Toon Boeckling" userId="S::toon.boeckling@ugent.be::a2ebef42-bd4f-4481-af68-229aaef5454f" providerId="AD" clId="Web-{B0722DFD-67C5-7353-BC34-B108BA0C6E7F}" dt="2019-08-29T07:22:27.907" v="292" actId="1076"/>
          <ac:spMkLst>
            <pc:docMk/>
            <pc:sldMk cId="2069218135" sldId="293"/>
            <ac:spMk id="11" creationId="{00000000-0000-0000-0000-000000000000}"/>
          </ac:spMkLst>
        </pc:spChg>
        <pc:spChg chg="mod">
          <ac:chgData name="Toon Boeckling" userId="S::toon.boeckling@ugent.be::a2ebef42-bd4f-4481-af68-229aaef5454f" providerId="AD" clId="Web-{B0722DFD-67C5-7353-BC34-B108BA0C6E7F}" dt="2019-08-29T07:22:27.875" v="291" actId="1076"/>
          <ac:spMkLst>
            <pc:docMk/>
            <pc:sldMk cId="2069218135" sldId="293"/>
            <ac:spMk id="12" creationId="{00000000-0000-0000-0000-000000000000}"/>
          </ac:spMkLst>
        </pc:spChg>
        <pc:spChg chg="mod">
          <ac:chgData name="Toon Boeckling" userId="S::toon.boeckling@ugent.be::a2ebef42-bd4f-4481-af68-229aaef5454f" providerId="AD" clId="Web-{B0722DFD-67C5-7353-BC34-B108BA0C6E7F}" dt="2019-08-29T07:22:27.844" v="290" actId="1076"/>
          <ac:spMkLst>
            <pc:docMk/>
            <pc:sldMk cId="2069218135" sldId="293"/>
            <ac:spMk id="13" creationId="{00000000-0000-0000-0000-000000000000}"/>
          </ac:spMkLst>
        </pc:spChg>
        <pc:spChg chg="mod">
          <ac:chgData name="Toon Boeckling" userId="S::toon.boeckling@ugent.be::a2ebef42-bd4f-4481-af68-229aaef5454f" providerId="AD" clId="Web-{B0722DFD-67C5-7353-BC34-B108BA0C6E7F}" dt="2019-08-29T07:22:27.813" v="289" actId="1076"/>
          <ac:spMkLst>
            <pc:docMk/>
            <pc:sldMk cId="2069218135" sldId="293"/>
            <ac:spMk id="14" creationId="{00000000-0000-0000-0000-000000000000}"/>
          </ac:spMkLst>
        </pc:spChg>
        <pc:spChg chg="mod">
          <ac:chgData name="Toon Boeckling" userId="S::toon.boeckling@ugent.be::a2ebef42-bd4f-4481-af68-229aaef5454f" providerId="AD" clId="Web-{B0722DFD-67C5-7353-BC34-B108BA0C6E7F}" dt="2019-08-29T07:22:27.664" v="280" actId="1076"/>
          <ac:spMkLst>
            <pc:docMk/>
            <pc:sldMk cId="2069218135" sldId="293"/>
            <ac:spMk id="27" creationId="{00000000-0000-0000-0000-000000000000}"/>
          </ac:spMkLst>
        </pc:spChg>
        <pc:spChg chg="mod">
          <ac:chgData name="Toon Boeckling" userId="S::toon.boeckling@ugent.be::a2ebef42-bd4f-4481-af68-229aaef5454f" providerId="AD" clId="Web-{B0722DFD-67C5-7353-BC34-B108BA0C6E7F}" dt="2019-08-29T07:22:27.641" v="279" actId="1076"/>
          <ac:spMkLst>
            <pc:docMk/>
            <pc:sldMk cId="2069218135" sldId="293"/>
            <ac:spMk id="31" creationId="{00000000-0000-0000-0000-000000000000}"/>
          </ac:spMkLst>
        </pc:spChg>
        <pc:spChg chg="mod">
          <ac:chgData name="Toon Boeckling" userId="S::toon.boeckling@ugent.be::a2ebef42-bd4f-4481-af68-229aaef5454f" providerId="AD" clId="Web-{B0722DFD-67C5-7353-BC34-B108BA0C6E7F}" dt="2019-08-29T07:22:27.578" v="277" actId="1076"/>
          <ac:spMkLst>
            <pc:docMk/>
            <pc:sldMk cId="2069218135" sldId="293"/>
            <ac:spMk id="51" creationId="{00000000-0000-0000-0000-000000000000}"/>
          </ac:spMkLst>
        </pc:spChg>
        <pc:spChg chg="mod">
          <ac:chgData name="Toon Boeckling" userId="S::toon.boeckling@ugent.be::a2ebef42-bd4f-4481-af68-229aaef5454f" providerId="AD" clId="Web-{B0722DFD-67C5-7353-BC34-B108BA0C6E7F}" dt="2019-08-29T07:22:27.532" v="275" actId="1076"/>
          <ac:spMkLst>
            <pc:docMk/>
            <pc:sldMk cId="2069218135" sldId="293"/>
            <ac:spMk id="55" creationId="{00000000-0000-0000-0000-000000000000}"/>
          </ac:spMkLst>
        </pc:spChg>
        <pc:spChg chg="mod">
          <ac:chgData name="Toon Boeckling" userId="S::toon.boeckling@ugent.be::a2ebef42-bd4f-4481-af68-229aaef5454f" providerId="AD" clId="Web-{B0722DFD-67C5-7353-BC34-B108BA0C6E7F}" dt="2019-08-29T07:22:27.485" v="272" actId="1076"/>
          <ac:spMkLst>
            <pc:docMk/>
            <pc:sldMk cId="2069218135" sldId="293"/>
            <ac:spMk id="70" creationId="{00000000-0000-0000-0000-000000000000}"/>
          </ac:spMkLst>
        </pc:spChg>
        <pc:cxnChg chg="mod">
          <ac:chgData name="Toon Boeckling" userId="S::toon.boeckling@ugent.be::a2ebef42-bd4f-4481-af68-229aaef5454f" providerId="AD" clId="Web-{B0722DFD-67C5-7353-BC34-B108BA0C6E7F}" dt="2019-08-29T07:22:28.063" v="297" actId="1076"/>
          <ac:cxnSpMkLst>
            <pc:docMk/>
            <pc:sldMk cId="2069218135" sldId="293"/>
            <ac:cxnSpMk id="16"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17"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0"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3"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6"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29"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32"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35" creationId="{00000000-0000-0000-0000-000000000000}"/>
          </ac:cxnSpMkLst>
        </pc:cxnChg>
        <pc:cxnChg chg="mod">
          <ac:chgData name="Toon Boeckling" userId="S::toon.boeckling@ugent.be::a2ebef42-bd4f-4481-af68-229aaef5454f" providerId="AD" clId="Web-{B0722DFD-67C5-7353-BC34-B108BA0C6E7F}" dt="2019-08-29T07:22:27.664" v="280" actId="1076"/>
          <ac:cxnSpMkLst>
            <pc:docMk/>
            <pc:sldMk cId="2069218135" sldId="293"/>
            <ac:cxnSpMk id="41" creationId="{00000000-0000-0000-0000-000000000000}"/>
          </ac:cxnSpMkLst>
        </pc:cxnChg>
        <pc:cxnChg chg="mod">
          <ac:chgData name="Toon Boeckling" userId="S::toon.boeckling@ugent.be::a2ebef42-bd4f-4481-af68-229aaef5454f" providerId="AD" clId="Web-{B0722DFD-67C5-7353-BC34-B108BA0C6E7F}" dt="2019-08-29T07:22:27.664" v="280" actId="1076"/>
          <ac:cxnSpMkLst>
            <pc:docMk/>
            <pc:sldMk cId="2069218135" sldId="293"/>
            <ac:cxnSpMk id="52" creationId="{00000000-0000-0000-0000-000000000000}"/>
          </ac:cxnSpMkLst>
        </pc:cxnChg>
        <pc:cxnChg chg="mod">
          <ac:chgData name="Toon Boeckling" userId="S::toon.boeckling@ugent.be::a2ebef42-bd4f-4481-af68-229aaef5454f" providerId="AD" clId="Web-{B0722DFD-67C5-7353-BC34-B108BA0C6E7F}" dt="2019-08-29T07:22:28.063" v="297" actId="1076"/>
          <ac:cxnSpMkLst>
            <pc:docMk/>
            <pc:sldMk cId="2069218135" sldId="293"/>
            <ac:cxnSpMk id="56" creationId="{00000000-0000-0000-0000-000000000000}"/>
          </ac:cxnSpMkLst>
        </pc:cxnChg>
        <pc:cxnChg chg="mod">
          <ac:chgData name="Toon Boeckling" userId="S::toon.boeckling@ugent.be::a2ebef42-bd4f-4481-af68-229aaef5454f" providerId="AD" clId="Web-{B0722DFD-67C5-7353-BC34-B108BA0C6E7F}" dt="2019-08-29T07:22:27.664" v="280" actId="1076"/>
          <ac:cxnSpMkLst>
            <pc:docMk/>
            <pc:sldMk cId="2069218135" sldId="293"/>
            <ac:cxnSpMk id="60" creationId="{00000000-0000-0000-0000-000000000000}"/>
          </ac:cxnSpMkLst>
        </pc:cxnChg>
      </pc:sldChg>
      <pc:sldChg chg="addSp delSp modSp">
        <pc:chgData name="Toon Boeckling" userId="S::toon.boeckling@ugent.be::a2ebef42-bd4f-4481-af68-229aaef5454f" providerId="AD" clId="Web-{B0722DFD-67C5-7353-BC34-B108BA0C6E7F}" dt="2019-08-29T07:22:19.328" v="271"/>
        <pc:sldMkLst>
          <pc:docMk/>
          <pc:sldMk cId="3971863868" sldId="294"/>
        </pc:sldMkLst>
        <pc:spChg chg="add del">
          <ac:chgData name="Toon Boeckling" userId="S::toon.boeckling@ugent.be::a2ebef42-bd4f-4481-af68-229aaef5454f" providerId="AD" clId="Web-{B0722DFD-67C5-7353-BC34-B108BA0C6E7F}" dt="2019-08-29T07:22:19.328" v="271"/>
          <ac:spMkLst>
            <pc:docMk/>
            <pc:sldMk cId="3971863868" sldId="294"/>
            <ac:spMk id="2" creationId="{00000000-0000-0000-0000-000000000000}"/>
          </ac:spMkLst>
        </pc:spChg>
        <pc:spChg chg="mod">
          <ac:chgData name="Toon Boeckling" userId="S::toon.boeckling@ugent.be::a2ebef42-bd4f-4481-af68-229aaef5454f" providerId="AD" clId="Web-{B0722DFD-67C5-7353-BC34-B108BA0C6E7F}" dt="2019-08-29T07:22:12.766" v="244" actId="1076"/>
          <ac:spMkLst>
            <pc:docMk/>
            <pc:sldMk cId="3971863868" sldId="294"/>
            <ac:spMk id="3" creationId="{00000000-0000-0000-0000-000000000000}"/>
          </ac:spMkLst>
        </pc:spChg>
        <pc:spChg chg="mod">
          <ac:chgData name="Toon Boeckling" userId="S::toon.boeckling@ugent.be::a2ebef42-bd4f-4481-af68-229aaef5454f" providerId="AD" clId="Web-{B0722DFD-67C5-7353-BC34-B108BA0C6E7F}" dt="2019-08-29T07:22:12.719" v="242" actId="1076"/>
          <ac:spMkLst>
            <pc:docMk/>
            <pc:sldMk cId="3971863868" sldId="294"/>
            <ac:spMk id="4" creationId="{00000000-0000-0000-0000-000000000000}"/>
          </ac:spMkLst>
        </pc:spChg>
        <pc:spChg chg="mod">
          <ac:chgData name="Toon Boeckling" userId="S::toon.boeckling@ugent.be::a2ebef42-bd4f-4481-af68-229aaef5454f" providerId="AD" clId="Web-{B0722DFD-67C5-7353-BC34-B108BA0C6E7F}" dt="2019-08-29T07:22:13.485" v="269" actId="1076"/>
          <ac:spMkLst>
            <pc:docMk/>
            <pc:sldMk cId="3971863868" sldId="294"/>
            <ac:spMk id="5" creationId="{00000000-0000-0000-0000-000000000000}"/>
          </ac:spMkLst>
        </pc:spChg>
        <pc:spChg chg="mod">
          <ac:chgData name="Toon Boeckling" userId="S::toon.boeckling@ugent.be::a2ebef42-bd4f-4481-af68-229aaef5454f" providerId="AD" clId="Web-{B0722DFD-67C5-7353-BC34-B108BA0C6E7F}" dt="2019-08-29T07:22:13.453" v="268" actId="1076"/>
          <ac:spMkLst>
            <pc:docMk/>
            <pc:sldMk cId="3971863868" sldId="294"/>
            <ac:spMk id="7" creationId="{00000000-0000-0000-0000-000000000000}"/>
          </ac:spMkLst>
        </pc:spChg>
        <pc:spChg chg="mod">
          <ac:chgData name="Toon Boeckling" userId="S::toon.boeckling@ugent.be::a2ebef42-bd4f-4481-af68-229aaef5454f" providerId="AD" clId="Web-{B0722DFD-67C5-7353-BC34-B108BA0C6E7F}" dt="2019-08-29T07:22:13.422" v="267" actId="1076"/>
          <ac:spMkLst>
            <pc:docMk/>
            <pc:sldMk cId="3971863868" sldId="294"/>
            <ac:spMk id="8" creationId="{00000000-0000-0000-0000-000000000000}"/>
          </ac:spMkLst>
        </pc:spChg>
        <pc:spChg chg="mod">
          <ac:chgData name="Toon Boeckling" userId="S::toon.boeckling@ugent.be::a2ebef42-bd4f-4481-af68-229aaef5454f" providerId="AD" clId="Web-{B0722DFD-67C5-7353-BC34-B108BA0C6E7F}" dt="2019-08-29T07:22:13.391" v="266" actId="1076"/>
          <ac:spMkLst>
            <pc:docMk/>
            <pc:sldMk cId="3971863868" sldId="294"/>
            <ac:spMk id="9" creationId="{00000000-0000-0000-0000-000000000000}"/>
          </ac:spMkLst>
        </pc:spChg>
        <pc:spChg chg="mod">
          <ac:chgData name="Toon Boeckling" userId="S::toon.boeckling@ugent.be::a2ebef42-bd4f-4481-af68-229aaef5454f" providerId="AD" clId="Web-{B0722DFD-67C5-7353-BC34-B108BA0C6E7F}" dt="2019-08-29T07:22:13.360" v="265" actId="1076"/>
          <ac:spMkLst>
            <pc:docMk/>
            <pc:sldMk cId="3971863868" sldId="294"/>
            <ac:spMk id="10" creationId="{00000000-0000-0000-0000-000000000000}"/>
          </ac:spMkLst>
        </pc:spChg>
        <pc:spChg chg="mod">
          <ac:chgData name="Toon Boeckling" userId="S::toon.boeckling@ugent.be::a2ebef42-bd4f-4481-af68-229aaef5454f" providerId="AD" clId="Web-{B0722DFD-67C5-7353-BC34-B108BA0C6E7F}" dt="2019-08-29T07:22:13.313" v="264" actId="1076"/>
          <ac:spMkLst>
            <pc:docMk/>
            <pc:sldMk cId="3971863868" sldId="294"/>
            <ac:spMk id="11" creationId="{00000000-0000-0000-0000-000000000000}"/>
          </ac:spMkLst>
        </pc:spChg>
        <pc:spChg chg="mod">
          <ac:chgData name="Toon Boeckling" userId="S::toon.boeckling@ugent.be::a2ebef42-bd4f-4481-af68-229aaef5454f" providerId="AD" clId="Web-{B0722DFD-67C5-7353-BC34-B108BA0C6E7F}" dt="2019-08-29T07:22:13.282" v="263" actId="1076"/>
          <ac:spMkLst>
            <pc:docMk/>
            <pc:sldMk cId="3971863868" sldId="294"/>
            <ac:spMk id="12" creationId="{00000000-0000-0000-0000-000000000000}"/>
          </ac:spMkLst>
        </pc:spChg>
        <pc:spChg chg="mod">
          <ac:chgData name="Toon Boeckling" userId="S::toon.boeckling@ugent.be::a2ebef42-bd4f-4481-af68-229aaef5454f" providerId="AD" clId="Web-{B0722DFD-67C5-7353-BC34-B108BA0C6E7F}" dt="2019-08-29T07:22:13.250" v="262" actId="1076"/>
          <ac:spMkLst>
            <pc:docMk/>
            <pc:sldMk cId="3971863868" sldId="294"/>
            <ac:spMk id="13" creationId="{00000000-0000-0000-0000-000000000000}"/>
          </ac:spMkLst>
        </pc:spChg>
        <pc:spChg chg="mod">
          <ac:chgData name="Toon Boeckling" userId="S::toon.boeckling@ugent.be::a2ebef42-bd4f-4481-af68-229aaef5454f" providerId="AD" clId="Web-{B0722DFD-67C5-7353-BC34-B108BA0C6E7F}" dt="2019-08-29T07:22:13.219" v="261" actId="1076"/>
          <ac:spMkLst>
            <pc:docMk/>
            <pc:sldMk cId="3971863868" sldId="294"/>
            <ac:spMk id="14" creationId="{00000000-0000-0000-0000-000000000000}"/>
          </ac:spMkLst>
        </pc:spChg>
        <pc:spChg chg="add del mod">
          <ac:chgData name="Toon Boeckling" userId="S::toon.boeckling@ugent.be::a2ebef42-bd4f-4481-af68-229aaef5454f" providerId="AD" clId="Web-{B0722DFD-67C5-7353-BC34-B108BA0C6E7F}" dt="2019-08-29T07:22:19.328" v="271"/>
          <ac:spMkLst>
            <pc:docMk/>
            <pc:sldMk cId="3971863868" sldId="294"/>
            <ac:spMk id="15" creationId="{B58157A3-EAC2-452A-ACA8-C1D59E6A6714}"/>
          </ac:spMkLst>
        </pc:spChg>
        <pc:spChg chg="mod">
          <ac:chgData name="Toon Boeckling" userId="S::toon.boeckling@ugent.be::a2ebef42-bd4f-4481-af68-229aaef5454f" providerId="AD" clId="Web-{B0722DFD-67C5-7353-BC34-B108BA0C6E7F}" dt="2019-08-29T07:22:13.016" v="252" actId="1076"/>
          <ac:spMkLst>
            <pc:docMk/>
            <pc:sldMk cId="3971863868" sldId="294"/>
            <ac:spMk id="27" creationId="{00000000-0000-0000-0000-000000000000}"/>
          </ac:spMkLst>
        </pc:spChg>
        <pc:spChg chg="mod">
          <ac:chgData name="Toon Boeckling" userId="S::toon.boeckling@ugent.be::a2ebef42-bd4f-4481-af68-229aaef5454f" providerId="AD" clId="Web-{B0722DFD-67C5-7353-BC34-B108BA0C6E7F}" dt="2019-08-29T07:22:12.750" v="243" actId="1076"/>
          <ac:spMkLst>
            <pc:docMk/>
            <pc:sldMk cId="3971863868" sldId="294"/>
            <ac:spMk id="30" creationId="{00000000-0000-0000-0000-000000000000}"/>
          </ac:spMkLst>
        </pc:spChg>
        <pc:spChg chg="mod">
          <ac:chgData name="Toon Boeckling" userId="S::toon.boeckling@ugent.be::a2ebef42-bd4f-4481-af68-229aaef5454f" providerId="AD" clId="Web-{B0722DFD-67C5-7353-BC34-B108BA0C6E7F}" dt="2019-08-29T07:22:12.969" v="251" actId="1076"/>
          <ac:spMkLst>
            <pc:docMk/>
            <pc:sldMk cId="3971863868" sldId="294"/>
            <ac:spMk id="31" creationId="{00000000-0000-0000-0000-000000000000}"/>
          </ac:spMkLst>
        </pc:spChg>
        <pc:spChg chg="mod">
          <ac:chgData name="Toon Boeckling" userId="S::toon.boeckling@ugent.be::a2ebef42-bd4f-4481-af68-229aaef5454f" providerId="AD" clId="Web-{B0722DFD-67C5-7353-BC34-B108BA0C6E7F}" dt="2019-08-29T07:22:12.907" v="249" actId="1076"/>
          <ac:spMkLst>
            <pc:docMk/>
            <pc:sldMk cId="3971863868" sldId="294"/>
            <ac:spMk id="51" creationId="{00000000-0000-0000-0000-000000000000}"/>
          </ac:spMkLst>
        </pc:spChg>
        <pc:spChg chg="mod">
          <ac:chgData name="Toon Boeckling" userId="S::toon.boeckling@ugent.be::a2ebef42-bd4f-4481-af68-229aaef5454f" providerId="AD" clId="Web-{B0722DFD-67C5-7353-BC34-B108BA0C6E7F}" dt="2019-08-29T07:22:12.813" v="247" actId="1076"/>
          <ac:spMkLst>
            <pc:docMk/>
            <pc:sldMk cId="3971863868" sldId="294"/>
            <ac:spMk id="55" creationId="{00000000-0000-0000-0000-000000000000}"/>
          </ac:spMkLst>
        </pc:spChg>
        <pc:cxnChg chg="mod">
          <ac:chgData name="Toon Boeckling" userId="S::toon.boeckling@ugent.be::a2ebef42-bd4f-4481-af68-229aaef5454f" providerId="AD" clId="Web-{B0722DFD-67C5-7353-BC34-B108BA0C6E7F}" dt="2019-08-29T07:22:13.485" v="269" actId="1076"/>
          <ac:cxnSpMkLst>
            <pc:docMk/>
            <pc:sldMk cId="3971863868" sldId="294"/>
            <ac:cxnSpMk id="16"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17"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0"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3"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6"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29"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32"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35" creationId="{00000000-0000-0000-0000-000000000000}"/>
          </ac:cxnSpMkLst>
        </pc:cxnChg>
        <pc:cxnChg chg="mod">
          <ac:chgData name="Toon Boeckling" userId="S::toon.boeckling@ugent.be::a2ebef42-bd4f-4481-af68-229aaef5454f" providerId="AD" clId="Web-{B0722DFD-67C5-7353-BC34-B108BA0C6E7F}" dt="2019-08-29T07:22:13.016" v="252" actId="1076"/>
          <ac:cxnSpMkLst>
            <pc:docMk/>
            <pc:sldMk cId="3971863868" sldId="294"/>
            <ac:cxnSpMk id="41" creationId="{00000000-0000-0000-0000-000000000000}"/>
          </ac:cxnSpMkLst>
        </pc:cxnChg>
        <pc:cxnChg chg="mod">
          <ac:chgData name="Toon Boeckling" userId="S::toon.boeckling@ugent.be::a2ebef42-bd4f-4481-af68-229aaef5454f" providerId="AD" clId="Web-{B0722DFD-67C5-7353-BC34-B108BA0C6E7F}" dt="2019-08-29T07:22:13.016" v="252" actId="1076"/>
          <ac:cxnSpMkLst>
            <pc:docMk/>
            <pc:sldMk cId="3971863868" sldId="294"/>
            <ac:cxnSpMk id="52" creationId="{00000000-0000-0000-0000-000000000000}"/>
          </ac:cxnSpMkLst>
        </pc:cxnChg>
        <pc:cxnChg chg="mod">
          <ac:chgData name="Toon Boeckling" userId="S::toon.boeckling@ugent.be::a2ebef42-bd4f-4481-af68-229aaef5454f" providerId="AD" clId="Web-{B0722DFD-67C5-7353-BC34-B108BA0C6E7F}" dt="2019-08-29T07:22:13.485" v="269" actId="1076"/>
          <ac:cxnSpMkLst>
            <pc:docMk/>
            <pc:sldMk cId="3971863868" sldId="294"/>
            <ac:cxnSpMk id="56" creationId="{00000000-0000-0000-0000-000000000000}"/>
          </ac:cxnSpMkLst>
        </pc:cxnChg>
        <pc:cxnChg chg="mod">
          <ac:chgData name="Toon Boeckling" userId="S::toon.boeckling@ugent.be::a2ebef42-bd4f-4481-af68-229aaef5454f" providerId="AD" clId="Web-{B0722DFD-67C5-7353-BC34-B108BA0C6E7F}" dt="2019-08-29T07:22:13.016" v="252" actId="1076"/>
          <ac:cxnSpMkLst>
            <pc:docMk/>
            <pc:sldMk cId="3971863868" sldId="294"/>
            <ac:cxnSpMk id="60" creationId="{00000000-0000-0000-0000-000000000000}"/>
          </ac:cxnSpMkLst>
        </pc:cxnChg>
      </pc:sldChg>
      <pc:sldChg chg="addSp delSp modSp">
        <pc:chgData name="Toon Boeckling" userId="S::toon.boeckling@ugent.be::a2ebef42-bd4f-4481-af68-229aaef5454f" providerId="AD" clId="Web-{B0722DFD-67C5-7353-BC34-B108BA0C6E7F}" dt="2019-08-29T07:22:08.156" v="241"/>
        <pc:sldMkLst>
          <pc:docMk/>
          <pc:sldMk cId="3547257502" sldId="295"/>
        </pc:sldMkLst>
        <pc:spChg chg="add del">
          <ac:chgData name="Toon Boeckling" userId="S::toon.boeckling@ugent.be::a2ebef42-bd4f-4481-af68-229aaef5454f" providerId="AD" clId="Web-{B0722DFD-67C5-7353-BC34-B108BA0C6E7F}" dt="2019-08-29T07:22:08.156" v="241"/>
          <ac:spMkLst>
            <pc:docMk/>
            <pc:sldMk cId="3547257502" sldId="295"/>
            <ac:spMk id="2" creationId="{00000000-0000-0000-0000-000000000000}"/>
          </ac:spMkLst>
        </pc:spChg>
        <pc:spChg chg="mod">
          <ac:chgData name="Toon Boeckling" userId="S::toon.boeckling@ugent.be::a2ebef42-bd4f-4481-af68-229aaef5454f" providerId="AD" clId="Web-{B0722DFD-67C5-7353-BC34-B108BA0C6E7F}" dt="2019-08-29T07:22:01.610" v="214" actId="1076"/>
          <ac:spMkLst>
            <pc:docMk/>
            <pc:sldMk cId="3547257502" sldId="295"/>
            <ac:spMk id="3" creationId="{00000000-0000-0000-0000-000000000000}"/>
          </ac:spMkLst>
        </pc:spChg>
        <pc:spChg chg="mod">
          <ac:chgData name="Toon Boeckling" userId="S::toon.boeckling@ugent.be::a2ebef42-bd4f-4481-af68-229aaef5454f" providerId="AD" clId="Web-{B0722DFD-67C5-7353-BC34-B108BA0C6E7F}" dt="2019-08-29T07:22:01.563" v="212" actId="1076"/>
          <ac:spMkLst>
            <pc:docMk/>
            <pc:sldMk cId="3547257502" sldId="295"/>
            <ac:spMk id="4" creationId="{00000000-0000-0000-0000-000000000000}"/>
          </ac:spMkLst>
        </pc:spChg>
        <pc:spChg chg="mod">
          <ac:chgData name="Toon Boeckling" userId="S::toon.boeckling@ugent.be::a2ebef42-bd4f-4481-af68-229aaef5454f" providerId="AD" clId="Web-{B0722DFD-67C5-7353-BC34-B108BA0C6E7F}" dt="2019-08-29T07:22:02.235" v="239" actId="1076"/>
          <ac:spMkLst>
            <pc:docMk/>
            <pc:sldMk cId="3547257502" sldId="295"/>
            <ac:spMk id="5" creationId="{00000000-0000-0000-0000-000000000000}"/>
          </ac:spMkLst>
        </pc:spChg>
        <pc:spChg chg="mod">
          <ac:chgData name="Toon Boeckling" userId="S::toon.boeckling@ugent.be::a2ebef42-bd4f-4481-af68-229aaef5454f" providerId="AD" clId="Web-{B0722DFD-67C5-7353-BC34-B108BA0C6E7F}" dt="2019-08-29T07:22:02.203" v="238" actId="1076"/>
          <ac:spMkLst>
            <pc:docMk/>
            <pc:sldMk cId="3547257502" sldId="295"/>
            <ac:spMk id="7" creationId="{00000000-0000-0000-0000-000000000000}"/>
          </ac:spMkLst>
        </pc:spChg>
        <pc:spChg chg="mod">
          <ac:chgData name="Toon Boeckling" userId="S::toon.boeckling@ugent.be::a2ebef42-bd4f-4481-af68-229aaef5454f" providerId="AD" clId="Web-{B0722DFD-67C5-7353-BC34-B108BA0C6E7F}" dt="2019-08-29T07:22:02.172" v="237" actId="1076"/>
          <ac:spMkLst>
            <pc:docMk/>
            <pc:sldMk cId="3547257502" sldId="295"/>
            <ac:spMk id="8" creationId="{00000000-0000-0000-0000-000000000000}"/>
          </ac:spMkLst>
        </pc:spChg>
        <pc:spChg chg="mod">
          <ac:chgData name="Toon Boeckling" userId="S::toon.boeckling@ugent.be::a2ebef42-bd4f-4481-af68-229aaef5454f" providerId="AD" clId="Web-{B0722DFD-67C5-7353-BC34-B108BA0C6E7F}" dt="2019-08-29T07:22:02.141" v="236" actId="1076"/>
          <ac:spMkLst>
            <pc:docMk/>
            <pc:sldMk cId="3547257502" sldId="295"/>
            <ac:spMk id="9" creationId="{00000000-0000-0000-0000-000000000000}"/>
          </ac:spMkLst>
        </pc:spChg>
        <pc:spChg chg="mod">
          <ac:chgData name="Toon Boeckling" userId="S::toon.boeckling@ugent.be::a2ebef42-bd4f-4481-af68-229aaef5454f" providerId="AD" clId="Web-{B0722DFD-67C5-7353-BC34-B108BA0C6E7F}" dt="2019-08-29T07:22:02.110" v="235" actId="1076"/>
          <ac:spMkLst>
            <pc:docMk/>
            <pc:sldMk cId="3547257502" sldId="295"/>
            <ac:spMk id="10" creationId="{00000000-0000-0000-0000-000000000000}"/>
          </ac:spMkLst>
        </pc:spChg>
        <pc:spChg chg="mod">
          <ac:chgData name="Toon Boeckling" userId="S::toon.boeckling@ugent.be::a2ebef42-bd4f-4481-af68-229aaef5454f" providerId="AD" clId="Web-{B0722DFD-67C5-7353-BC34-B108BA0C6E7F}" dt="2019-08-29T07:22:02.063" v="234" actId="1076"/>
          <ac:spMkLst>
            <pc:docMk/>
            <pc:sldMk cId="3547257502" sldId="295"/>
            <ac:spMk id="11" creationId="{00000000-0000-0000-0000-000000000000}"/>
          </ac:spMkLst>
        </pc:spChg>
        <pc:spChg chg="mod">
          <ac:chgData name="Toon Boeckling" userId="S::toon.boeckling@ugent.be::a2ebef42-bd4f-4481-af68-229aaef5454f" providerId="AD" clId="Web-{B0722DFD-67C5-7353-BC34-B108BA0C6E7F}" dt="2019-08-29T07:22:02.031" v="233" actId="1076"/>
          <ac:spMkLst>
            <pc:docMk/>
            <pc:sldMk cId="3547257502" sldId="295"/>
            <ac:spMk id="12" creationId="{00000000-0000-0000-0000-000000000000}"/>
          </ac:spMkLst>
        </pc:spChg>
        <pc:spChg chg="mod">
          <ac:chgData name="Toon Boeckling" userId="S::toon.boeckling@ugent.be::a2ebef42-bd4f-4481-af68-229aaef5454f" providerId="AD" clId="Web-{B0722DFD-67C5-7353-BC34-B108BA0C6E7F}" dt="2019-08-29T07:22:02" v="232" actId="1076"/>
          <ac:spMkLst>
            <pc:docMk/>
            <pc:sldMk cId="3547257502" sldId="295"/>
            <ac:spMk id="13" creationId="{00000000-0000-0000-0000-000000000000}"/>
          </ac:spMkLst>
        </pc:spChg>
        <pc:spChg chg="mod">
          <ac:chgData name="Toon Boeckling" userId="S::toon.boeckling@ugent.be::a2ebef42-bd4f-4481-af68-229aaef5454f" providerId="AD" clId="Web-{B0722DFD-67C5-7353-BC34-B108BA0C6E7F}" dt="2019-08-29T07:22:01.969" v="231" actId="1076"/>
          <ac:spMkLst>
            <pc:docMk/>
            <pc:sldMk cId="3547257502" sldId="295"/>
            <ac:spMk id="14" creationId="{00000000-0000-0000-0000-000000000000}"/>
          </ac:spMkLst>
        </pc:spChg>
        <pc:spChg chg="add del mod">
          <ac:chgData name="Toon Boeckling" userId="S::toon.boeckling@ugent.be::a2ebef42-bd4f-4481-af68-229aaef5454f" providerId="AD" clId="Web-{B0722DFD-67C5-7353-BC34-B108BA0C6E7F}" dt="2019-08-29T07:22:08.156" v="241"/>
          <ac:spMkLst>
            <pc:docMk/>
            <pc:sldMk cId="3547257502" sldId="295"/>
            <ac:spMk id="15" creationId="{CC82BF0A-1DAB-450C-B1DF-2E44CD57F4CD}"/>
          </ac:spMkLst>
        </pc:spChg>
        <pc:spChg chg="mod">
          <ac:chgData name="Toon Boeckling" userId="S::toon.boeckling@ugent.be::a2ebef42-bd4f-4481-af68-229aaef5454f" providerId="AD" clId="Web-{B0722DFD-67C5-7353-BC34-B108BA0C6E7F}" dt="2019-08-29T07:22:01.797" v="222" actId="1076"/>
          <ac:spMkLst>
            <pc:docMk/>
            <pc:sldMk cId="3547257502" sldId="295"/>
            <ac:spMk id="27" creationId="{00000000-0000-0000-0000-000000000000}"/>
          </ac:spMkLst>
        </pc:spChg>
        <pc:spChg chg="mod">
          <ac:chgData name="Toon Boeckling" userId="S::toon.boeckling@ugent.be::a2ebef42-bd4f-4481-af68-229aaef5454f" providerId="AD" clId="Web-{B0722DFD-67C5-7353-BC34-B108BA0C6E7F}" dt="2019-08-29T07:22:01.578" v="213" actId="1076"/>
          <ac:spMkLst>
            <pc:docMk/>
            <pc:sldMk cId="3547257502" sldId="295"/>
            <ac:spMk id="30" creationId="{00000000-0000-0000-0000-000000000000}"/>
          </ac:spMkLst>
        </pc:spChg>
        <pc:spChg chg="mod">
          <ac:chgData name="Toon Boeckling" userId="S::toon.boeckling@ugent.be::a2ebef42-bd4f-4481-af68-229aaef5454f" providerId="AD" clId="Web-{B0722DFD-67C5-7353-BC34-B108BA0C6E7F}" dt="2019-08-29T07:22:01.766" v="221" actId="1076"/>
          <ac:spMkLst>
            <pc:docMk/>
            <pc:sldMk cId="3547257502" sldId="295"/>
            <ac:spMk id="31" creationId="{00000000-0000-0000-0000-000000000000}"/>
          </ac:spMkLst>
        </pc:spChg>
        <pc:spChg chg="mod">
          <ac:chgData name="Toon Boeckling" userId="S::toon.boeckling@ugent.be::a2ebef42-bd4f-4481-af68-229aaef5454f" providerId="AD" clId="Web-{B0722DFD-67C5-7353-BC34-B108BA0C6E7F}" dt="2019-08-29T07:22:01.719" v="219" actId="1076"/>
          <ac:spMkLst>
            <pc:docMk/>
            <pc:sldMk cId="3547257502" sldId="295"/>
            <ac:spMk id="51" creationId="{00000000-0000-0000-0000-000000000000}"/>
          </ac:spMkLst>
        </pc:spChg>
        <pc:spChg chg="mod">
          <ac:chgData name="Toon Boeckling" userId="S::toon.boeckling@ugent.be::a2ebef42-bd4f-4481-af68-229aaef5454f" providerId="AD" clId="Web-{B0722DFD-67C5-7353-BC34-B108BA0C6E7F}" dt="2019-08-29T07:22:01.657" v="217" actId="1076"/>
          <ac:spMkLst>
            <pc:docMk/>
            <pc:sldMk cId="3547257502" sldId="295"/>
            <ac:spMk id="55" creationId="{00000000-0000-0000-0000-000000000000}"/>
          </ac:spMkLst>
        </pc:spChg>
        <pc:cxnChg chg="mod">
          <ac:chgData name="Toon Boeckling" userId="S::toon.boeckling@ugent.be::a2ebef42-bd4f-4481-af68-229aaef5454f" providerId="AD" clId="Web-{B0722DFD-67C5-7353-BC34-B108BA0C6E7F}" dt="2019-08-29T07:22:02.235" v="239" actId="1076"/>
          <ac:cxnSpMkLst>
            <pc:docMk/>
            <pc:sldMk cId="3547257502" sldId="295"/>
            <ac:cxnSpMk id="16"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17"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0"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3"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6"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29"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32" creationId="{00000000-0000-0000-0000-000000000000}"/>
          </ac:cxnSpMkLst>
        </pc:cxnChg>
        <pc:cxnChg chg="mod">
          <ac:chgData name="Toon Boeckling" userId="S::toon.boeckling@ugent.be::a2ebef42-bd4f-4481-af68-229aaef5454f" providerId="AD" clId="Web-{B0722DFD-67C5-7353-BC34-B108BA0C6E7F}" dt="2019-08-29T07:22:01.547" v="211" actId="1076"/>
          <ac:cxnSpMkLst>
            <pc:docMk/>
            <pc:sldMk cId="3547257502" sldId="295"/>
            <ac:cxnSpMk id="33"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35" creationId="{00000000-0000-0000-0000-000000000000}"/>
          </ac:cxnSpMkLst>
        </pc:cxnChg>
        <pc:cxnChg chg="mod">
          <ac:chgData name="Toon Boeckling" userId="S::toon.boeckling@ugent.be::a2ebef42-bd4f-4481-af68-229aaef5454f" providerId="AD" clId="Web-{B0722DFD-67C5-7353-BC34-B108BA0C6E7F}" dt="2019-08-29T07:22:01.797" v="222" actId="1076"/>
          <ac:cxnSpMkLst>
            <pc:docMk/>
            <pc:sldMk cId="3547257502" sldId="295"/>
            <ac:cxnSpMk id="41" creationId="{00000000-0000-0000-0000-000000000000}"/>
          </ac:cxnSpMkLst>
        </pc:cxnChg>
        <pc:cxnChg chg="mod">
          <ac:chgData name="Toon Boeckling" userId="S::toon.boeckling@ugent.be::a2ebef42-bd4f-4481-af68-229aaef5454f" providerId="AD" clId="Web-{B0722DFD-67C5-7353-BC34-B108BA0C6E7F}" dt="2019-08-29T07:22:01.797" v="222" actId="1076"/>
          <ac:cxnSpMkLst>
            <pc:docMk/>
            <pc:sldMk cId="3547257502" sldId="295"/>
            <ac:cxnSpMk id="52" creationId="{00000000-0000-0000-0000-000000000000}"/>
          </ac:cxnSpMkLst>
        </pc:cxnChg>
        <pc:cxnChg chg="mod">
          <ac:chgData name="Toon Boeckling" userId="S::toon.boeckling@ugent.be::a2ebef42-bd4f-4481-af68-229aaef5454f" providerId="AD" clId="Web-{B0722DFD-67C5-7353-BC34-B108BA0C6E7F}" dt="2019-08-29T07:22:02.235" v="239" actId="1076"/>
          <ac:cxnSpMkLst>
            <pc:docMk/>
            <pc:sldMk cId="3547257502" sldId="295"/>
            <ac:cxnSpMk id="56" creationId="{00000000-0000-0000-0000-000000000000}"/>
          </ac:cxnSpMkLst>
        </pc:cxnChg>
        <pc:cxnChg chg="mod">
          <ac:chgData name="Toon Boeckling" userId="S::toon.boeckling@ugent.be::a2ebef42-bd4f-4481-af68-229aaef5454f" providerId="AD" clId="Web-{B0722DFD-67C5-7353-BC34-B108BA0C6E7F}" dt="2019-08-29T07:22:01.797" v="222" actId="1076"/>
          <ac:cxnSpMkLst>
            <pc:docMk/>
            <pc:sldMk cId="3547257502" sldId="295"/>
            <ac:cxnSpMk id="60" creationId="{00000000-0000-0000-0000-000000000000}"/>
          </ac:cxnSpMkLst>
        </pc:cxnChg>
      </pc:sldChg>
      <pc:sldChg chg="addSp delSp modSp">
        <pc:chgData name="Toon Boeckling" userId="S::toon.boeckling@ugent.be::a2ebef42-bd4f-4481-af68-229aaef5454f" providerId="AD" clId="Web-{B0722DFD-67C5-7353-BC34-B108BA0C6E7F}" dt="2019-08-29T07:21:58.735" v="181"/>
        <pc:sldMkLst>
          <pc:docMk/>
          <pc:sldMk cId="1120609448" sldId="296"/>
        </pc:sldMkLst>
        <pc:spChg chg="add del">
          <ac:chgData name="Toon Boeckling" userId="S::toon.boeckling@ugent.be::a2ebef42-bd4f-4481-af68-229aaef5454f" providerId="AD" clId="Web-{B0722DFD-67C5-7353-BC34-B108BA0C6E7F}" dt="2019-08-29T07:21:58.735" v="181"/>
          <ac:spMkLst>
            <pc:docMk/>
            <pc:sldMk cId="1120609448" sldId="296"/>
            <ac:spMk id="2" creationId="{00000000-0000-0000-0000-000000000000}"/>
          </ac:spMkLst>
        </pc:spChg>
        <pc:spChg chg="add del mod">
          <ac:chgData name="Toon Boeckling" userId="S::toon.boeckling@ugent.be::a2ebef42-bd4f-4481-af68-229aaef5454f" providerId="AD" clId="Web-{B0722DFD-67C5-7353-BC34-B108BA0C6E7F}" dt="2019-08-29T07:21:58.735" v="181"/>
          <ac:spMkLst>
            <pc:docMk/>
            <pc:sldMk cId="1120609448" sldId="296"/>
            <ac:spMk id="6" creationId="{78E135F9-8386-43E1-AE32-BA23682C4E32}"/>
          </ac:spMkLst>
        </pc:spChg>
      </pc:sldChg>
      <pc:sldChg chg="addSp delSp modSp">
        <pc:chgData name="Toon Boeckling" userId="S::toon.boeckling@ugent.be::a2ebef42-bd4f-4481-af68-229aaef5454f" providerId="AD" clId="Web-{B0722DFD-67C5-7353-BC34-B108BA0C6E7F}" dt="2019-08-29T07:22:50.688" v="321"/>
        <pc:sldMkLst>
          <pc:docMk/>
          <pc:sldMk cId="2409196319" sldId="305"/>
        </pc:sldMkLst>
        <pc:spChg chg="add del">
          <ac:chgData name="Toon Boeckling" userId="S::toon.boeckling@ugent.be::a2ebef42-bd4f-4481-af68-229aaef5454f" providerId="AD" clId="Web-{B0722DFD-67C5-7353-BC34-B108BA0C6E7F}" dt="2019-08-29T07:22:50.688" v="321"/>
          <ac:spMkLst>
            <pc:docMk/>
            <pc:sldMk cId="2409196319" sldId="305"/>
            <ac:spMk id="2" creationId="{00000000-0000-0000-0000-000000000000}"/>
          </ac:spMkLst>
        </pc:spChg>
        <pc:spChg chg="mod">
          <ac:chgData name="Toon Boeckling" userId="S::toon.boeckling@ugent.be::a2ebef42-bd4f-4481-af68-229aaef5454f" providerId="AD" clId="Web-{B0722DFD-67C5-7353-BC34-B108BA0C6E7F}" dt="2019-08-29T07:22:44.235" v="302" actId="1076"/>
          <ac:spMkLst>
            <pc:docMk/>
            <pc:sldMk cId="2409196319" sldId="305"/>
            <ac:spMk id="3" creationId="{00000000-0000-0000-0000-000000000000}"/>
          </ac:spMkLst>
        </pc:spChg>
        <pc:spChg chg="mod">
          <ac:chgData name="Toon Boeckling" userId="S::toon.boeckling@ugent.be::a2ebef42-bd4f-4481-af68-229aaef5454f" providerId="AD" clId="Web-{B0722DFD-67C5-7353-BC34-B108BA0C6E7F}" dt="2019-08-29T07:22:44.532" v="319" actId="1076"/>
          <ac:spMkLst>
            <pc:docMk/>
            <pc:sldMk cId="2409196319" sldId="305"/>
            <ac:spMk id="5" creationId="{00000000-0000-0000-0000-000000000000}"/>
          </ac:spMkLst>
        </pc:spChg>
        <pc:spChg chg="add del mod">
          <ac:chgData name="Toon Boeckling" userId="S::toon.boeckling@ugent.be::a2ebef42-bd4f-4481-af68-229aaef5454f" providerId="AD" clId="Web-{B0722DFD-67C5-7353-BC34-B108BA0C6E7F}" dt="2019-08-29T07:22:50.688" v="321"/>
          <ac:spMkLst>
            <pc:docMk/>
            <pc:sldMk cId="2409196319" sldId="305"/>
            <ac:spMk id="6" creationId="{D0B7075E-F941-4C8E-BDE1-A9E206A82CBE}"/>
          </ac:spMkLst>
        </pc:spChg>
        <pc:spChg chg="mod">
          <ac:chgData name="Toon Boeckling" userId="S::toon.boeckling@ugent.be::a2ebef42-bd4f-4481-af68-229aaef5454f" providerId="AD" clId="Web-{B0722DFD-67C5-7353-BC34-B108BA0C6E7F}" dt="2019-08-29T07:22:44.500" v="318" actId="1076"/>
          <ac:spMkLst>
            <pc:docMk/>
            <pc:sldMk cId="2409196319" sldId="305"/>
            <ac:spMk id="7" creationId="{00000000-0000-0000-0000-000000000000}"/>
          </ac:spMkLst>
        </pc:spChg>
        <pc:spChg chg="mod">
          <ac:chgData name="Toon Boeckling" userId="S::toon.boeckling@ugent.be::a2ebef42-bd4f-4481-af68-229aaef5454f" providerId="AD" clId="Web-{B0722DFD-67C5-7353-BC34-B108BA0C6E7F}" dt="2019-08-29T07:22:44.469" v="317" actId="1076"/>
          <ac:spMkLst>
            <pc:docMk/>
            <pc:sldMk cId="2409196319" sldId="305"/>
            <ac:spMk id="8" creationId="{00000000-0000-0000-0000-000000000000}"/>
          </ac:spMkLst>
        </pc:spChg>
        <pc:spChg chg="mod">
          <ac:chgData name="Toon Boeckling" userId="S::toon.boeckling@ugent.be::a2ebef42-bd4f-4481-af68-229aaef5454f" providerId="AD" clId="Web-{B0722DFD-67C5-7353-BC34-B108BA0C6E7F}" dt="2019-08-29T07:22:44.454" v="316" actId="1076"/>
          <ac:spMkLst>
            <pc:docMk/>
            <pc:sldMk cId="2409196319" sldId="305"/>
            <ac:spMk id="9" creationId="{00000000-0000-0000-0000-000000000000}"/>
          </ac:spMkLst>
        </pc:spChg>
        <pc:spChg chg="mod">
          <ac:chgData name="Toon Boeckling" userId="S::toon.boeckling@ugent.be::a2ebef42-bd4f-4481-af68-229aaef5454f" providerId="AD" clId="Web-{B0722DFD-67C5-7353-BC34-B108BA0C6E7F}" dt="2019-08-29T07:22:44.422" v="315" actId="1076"/>
          <ac:spMkLst>
            <pc:docMk/>
            <pc:sldMk cId="2409196319" sldId="305"/>
            <ac:spMk id="10" creationId="{00000000-0000-0000-0000-000000000000}"/>
          </ac:spMkLst>
        </pc:spChg>
        <pc:spChg chg="mod">
          <ac:chgData name="Toon Boeckling" userId="S::toon.boeckling@ugent.be::a2ebef42-bd4f-4481-af68-229aaef5454f" providerId="AD" clId="Web-{B0722DFD-67C5-7353-BC34-B108BA0C6E7F}" dt="2019-08-29T07:22:44.391" v="314" actId="1076"/>
          <ac:spMkLst>
            <pc:docMk/>
            <pc:sldMk cId="2409196319" sldId="305"/>
            <ac:spMk id="11" creationId="{00000000-0000-0000-0000-000000000000}"/>
          </ac:spMkLst>
        </pc:spChg>
        <pc:spChg chg="mod">
          <ac:chgData name="Toon Boeckling" userId="S::toon.boeckling@ugent.be::a2ebef42-bd4f-4481-af68-229aaef5454f" providerId="AD" clId="Web-{B0722DFD-67C5-7353-BC34-B108BA0C6E7F}" dt="2019-08-29T07:22:44.375" v="313" actId="1076"/>
          <ac:spMkLst>
            <pc:docMk/>
            <pc:sldMk cId="2409196319" sldId="305"/>
            <ac:spMk id="12" creationId="{00000000-0000-0000-0000-000000000000}"/>
          </ac:spMkLst>
        </pc:spChg>
        <pc:spChg chg="mod">
          <ac:chgData name="Toon Boeckling" userId="S::toon.boeckling@ugent.be::a2ebef42-bd4f-4481-af68-229aaef5454f" providerId="AD" clId="Web-{B0722DFD-67C5-7353-BC34-B108BA0C6E7F}" dt="2019-08-29T07:22:44.344" v="312" actId="1076"/>
          <ac:spMkLst>
            <pc:docMk/>
            <pc:sldMk cId="2409196319" sldId="305"/>
            <ac:spMk id="13" creationId="{00000000-0000-0000-0000-000000000000}"/>
          </ac:spMkLst>
        </pc:spChg>
        <pc:spChg chg="mod">
          <ac:chgData name="Toon Boeckling" userId="S::toon.boeckling@ugent.be::a2ebef42-bd4f-4481-af68-229aaef5454f" providerId="AD" clId="Web-{B0722DFD-67C5-7353-BC34-B108BA0C6E7F}" dt="2019-08-29T07:22:44.329" v="311" actId="1076"/>
          <ac:spMkLst>
            <pc:docMk/>
            <pc:sldMk cId="2409196319" sldId="305"/>
            <ac:spMk id="14" creationId="{00000000-0000-0000-0000-000000000000}"/>
          </ac:spMkLst>
        </pc:spChg>
        <pc:cxnChg chg="mod">
          <ac:chgData name="Toon Boeckling" userId="S::toon.boeckling@ugent.be::a2ebef42-bd4f-4481-af68-229aaef5454f" providerId="AD" clId="Web-{B0722DFD-67C5-7353-BC34-B108BA0C6E7F}" dt="2019-08-29T07:22:44.532" v="319" actId="1076"/>
          <ac:cxnSpMkLst>
            <pc:docMk/>
            <pc:sldMk cId="2409196319" sldId="305"/>
            <ac:cxnSpMk id="16"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17"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0"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3"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6"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29"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32" creationId="{00000000-0000-0000-0000-000000000000}"/>
          </ac:cxnSpMkLst>
        </pc:cxnChg>
        <pc:cxnChg chg="mod">
          <ac:chgData name="Toon Boeckling" userId="S::toon.boeckling@ugent.be::a2ebef42-bd4f-4481-af68-229aaef5454f" providerId="AD" clId="Web-{B0722DFD-67C5-7353-BC34-B108BA0C6E7F}" dt="2019-08-29T07:22:44.532" v="319" actId="1076"/>
          <ac:cxnSpMkLst>
            <pc:docMk/>
            <pc:sldMk cId="2409196319" sldId="305"/>
            <ac:cxnSpMk id="35" creationId="{00000000-0000-0000-0000-000000000000}"/>
          </ac:cxnSpMkLst>
        </pc:cxnChg>
      </pc:sldChg>
    </pc:docChg>
  </pc:docChgLst>
  <pc:docChgLst>
    <pc:chgData name="Toon Boeckling" userId="S::toon.boeckling@ugent.be::a2ebef42-bd4f-4481-af68-229aaef5454f" providerId="AD" clId="Web-{86F89242-D641-4636-633B-40F09291796F}"/>
    <pc:docChg chg="delSld">
      <pc:chgData name="Toon Boeckling" userId="S::toon.boeckling@ugent.be::a2ebef42-bd4f-4481-af68-229aaef5454f" providerId="AD" clId="Web-{86F89242-D641-4636-633B-40F09291796F}" dt="2019-08-29T07:15:06.783" v="0"/>
      <pc:docMkLst>
        <pc:docMk/>
      </pc:docMkLst>
      <pc:sldChg chg="del">
        <pc:chgData name="Toon Boeckling" userId="S::toon.boeckling@ugent.be::a2ebef42-bd4f-4481-af68-229aaef5454f" providerId="AD" clId="Web-{86F89242-D641-4636-633B-40F09291796F}" dt="2019-08-29T07:15:06.783" v="0"/>
        <pc:sldMkLst>
          <pc:docMk/>
          <pc:sldMk cId="778087000" sldId="326"/>
        </pc:sldMkLst>
      </pc:sldChg>
    </pc:docChg>
  </pc:docChgLst>
  <pc:docChgLst>
    <pc:chgData name="Toon Boeckling" userId="S::toon.boeckling@ugent.be::a2ebef42-bd4f-4481-af68-229aaef5454f" providerId="AD" clId="Web-{A343A101-6838-E105-9DBC-0294AECF8A97}"/>
    <pc:docChg chg="modSld">
      <pc:chgData name="Toon Boeckling" userId="S::toon.boeckling@ugent.be::a2ebef42-bd4f-4481-af68-229aaef5454f" providerId="AD" clId="Web-{A343A101-6838-E105-9DBC-0294AECF8A97}" dt="2019-09-04T13:16:40.088" v="7" actId="1076"/>
      <pc:docMkLst>
        <pc:docMk/>
      </pc:docMkLst>
      <pc:sldChg chg="addSp delSp modSp">
        <pc:chgData name="Toon Boeckling" userId="S::toon.boeckling@ugent.be::a2ebef42-bd4f-4481-af68-229aaef5454f" providerId="AD" clId="Web-{A343A101-6838-E105-9DBC-0294AECF8A97}" dt="2019-09-04T13:16:40.088" v="7" actId="1076"/>
        <pc:sldMkLst>
          <pc:docMk/>
          <pc:sldMk cId="2174016741" sldId="307"/>
        </pc:sldMkLst>
        <pc:spChg chg="add del mod">
          <ac:chgData name="Toon Boeckling" userId="S::toon.boeckling@ugent.be::a2ebef42-bd4f-4481-af68-229aaef5454f" providerId="AD" clId="Web-{A343A101-6838-E105-9DBC-0294AECF8A97}" dt="2019-09-04T13:16:40.088" v="7" actId="1076"/>
          <ac:spMkLst>
            <pc:docMk/>
            <pc:sldMk cId="2174016741" sldId="307"/>
            <ac:spMk id="69" creationId="{00000000-0000-0000-0000-000000000000}"/>
          </ac:spMkLst>
        </pc:spChg>
      </pc:sldChg>
      <pc:sldChg chg="modSp">
        <pc:chgData name="Toon Boeckling" userId="S::toon.boeckling@ugent.be::a2ebef42-bd4f-4481-af68-229aaef5454f" providerId="AD" clId="Web-{A343A101-6838-E105-9DBC-0294AECF8A97}" dt="2019-09-04T12:56:58.414" v="0" actId="20577"/>
        <pc:sldMkLst>
          <pc:docMk/>
          <pc:sldMk cId="1560462047" sldId="337"/>
        </pc:sldMkLst>
        <pc:spChg chg="mod">
          <ac:chgData name="Toon Boeckling" userId="S::toon.boeckling@ugent.be::a2ebef42-bd4f-4481-af68-229aaef5454f" providerId="AD" clId="Web-{A343A101-6838-E105-9DBC-0294AECF8A97}" dt="2019-09-04T12:56:58.414" v="0" actId="20577"/>
          <ac:spMkLst>
            <pc:docMk/>
            <pc:sldMk cId="1560462047" sldId="33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278842" cy="344091"/>
          </a:xfrm>
          <a:prstGeom prst="rect">
            <a:avLst/>
          </a:prstGeom>
        </p:spPr>
        <p:txBody>
          <a:bodyPr vert="horz" lIns="91440" tIns="45720" rIns="91440" bIns="45720" rtlCol="0"/>
          <a:lstStyle>
            <a:lvl1pPr algn="l">
              <a:defRPr sz="1200"/>
            </a:lvl1pPr>
          </a:lstStyle>
          <a:p>
            <a:endParaRPr lang="fr-BE"/>
          </a:p>
        </p:txBody>
      </p:sp>
      <p:sp>
        <p:nvSpPr>
          <p:cNvPr id="3" name="Date Placeholder 2"/>
          <p:cNvSpPr>
            <a:spLocks noGrp="1"/>
          </p:cNvSpPr>
          <p:nvPr>
            <p:ph type="dt" idx="1"/>
          </p:nvPr>
        </p:nvSpPr>
        <p:spPr>
          <a:xfrm>
            <a:off x="5593123" y="1"/>
            <a:ext cx="4278842" cy="344091"/>
          </a:xfrm>
          <a:prstGeom prst="rect">
            <a:avLst/>
          </a:prstGeom>
        </p:spPr>
        <p:txBody>
          <a:bodyPr vert="horz" lIns="91440" tIns="45720" rIns="91440" bIns="45720" rtlCol="0"/>
          <a:lstStyle>
            <a:lvl1pPr algn="r">
              <a:defRPr sz="1200"/>
            </a:lvl1pPr>
          </a:lstStyle>
          <a:p>
            <a:fld id="{4CB81572-0501-4B64-A79C-38FB8B090773}" type="datetimeFigureOut">
              <a:rPr lang="fr-BE" smtClean="0"/>
              <a:t>31-12-23</a:t>
            </a:fld>
            <a:endParaRPr lang="fr-BE"/>
          </a:p>
        </p:txBody>
      </p:sp>
      <p:sp>
        <p:nvSpPr>
          <p:cNvPr id="4" name="Slide Image Placeholder 3"/>
          <p:cNvSpPr>
            <a:spLocks noGrp="1" noRot="1" noChangeAspect="1"/>
          </p:cNvSpPr>
          <p:nvPr>
            <p:ph type="sldImg" idx="2"/>
          </p:nvPr>
        </p:nvSpPr>
        <p:spPr>
          <a:xfrm>
            <a:off x="3394075" y="857250"/>
            <a:ext cx="3086100" cy="2314575"/>
          </a:xfrm>
          <a:prstGeom prst="rect">
            <a:avLst/>
          </a:prstGeom>
          <a:noFill/>
          <a:ln w="12700">
            <a:solidFill>
              <a:prstClr val="black"/>
            </a:solidFill>
          </a:ln>
        </p:spPr>
        <p:txBody>
          <a:bodyPr vert="horz" lIns="91440" tIns="45720" rIns="91440" bIns="45720" rtlCol="0" anchor="ctr"/>
          <a:lstStyle/>
          <a:p>
            <a:endParaRPr lang="fr-BE"/>
          </a:p>
        </p:txBody>
      </p:sp>
      <p:sp>
        <p:nvSpPr>
          <p:cNvPr id="5" name="Notes Placeholder 4"/>
          <p:cNvSpPr>
            <a:spLocks noGrp="1"/>
          </p:cNvSpPr>
          <p:nvPr>
            <p:ph type="body" sz="quarter" idx="3"/>
          </p:nvPr>
        </p:nvSpPr>
        <p:spPr>
          <a:xfrm>
            <a:off x="987425" y="3300412"/>
            <a:ext cx="78994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6" name="Footer Placeholder 5"/>
          <p:cNvSpPr>
            <a:spLocks noGrp="1"/>
          </p:cNvSpPr>
          <p:nvPr>
            <p:ph type="ftr" sz="quarter" idx="4"/>
          </p:nvPr>
        </p:nvSpPr>
        <p:spPr>
          <a:xfrm>
            <a:off x="0" y="6513910"/>
            <a:ext cx="4278842" cy="344090"/>
          </a:xfrm>
          <a:prstGeom prst="rect">
            <a:avLst/>
          </a:prstGeom>
        </p:spPr>
        <p:txBody>
          <a:bodyPr vert="horz" lIns="91440" tIns="45720" rIns="91440" bIns="45720" rtlCol="0" anchor="b"/>
          <a:lstStyle>
            <a:lvl1pPr algn="l">
              <a:defRPr sz="1200"/>
            </a:lvl1pPr>
          </a:lstStyle>
          <a:p>
            <a:endParaRPr lang="fr-BE"/>
          </a:p>
        </p:txBody>
      </p:sp>
      <p:sp>
        <p:nvSpPr>
          <p:cNvPr id="7" name="Slide Number Placeholder 6"/>
          <p:cNvSpPr>
            <a:spLocks noGrp="1"/>
          </p:cNvSpPr>
          <p:nvPr>
            <p:ph type="sldNum" sz="quarter" idx="5"/>
          </p:nvPr>
        </p:nvSpPr>
        <p:spPr>
          <a:xfrm>
            <a:off x="5593123" y="6513910"/>
            <a:ext cx="4278842" cy="344090"/>
          </a:xfrm>
          <a:prstGeom prst="rect">
            <a:avLst/>
          </a:prstGeom>
        </p:spPr>
        <p:txBody>
          <a:bodyPr vert="horz" lIns="91440" tIns="45720" rIns="91440" bIns="45720" rtlCol="0" anchor="b"/>
          <a:lstStyle>
            <a:lvl1pPr algn="r">
              <a:defRPr sz="1200"/>
            </a:lvl1pPr>
          </a:lstStyle>
          <a:p>
            <a:fld id="{8B9B16E7-2973-487A-B1FF-BEC71F2C0C02}" type="slidenum">
              <a:rPr lang="fr-BE" smtClean="0"/>
              <a:t>‹#›</a:t>
            </a:fld>
            <a:endParaRPr lang="fr-BE"/>
          </a:p>
        </p:txBody>
      </p:sp>
    </p:spTree>
    <p:extLst>
      <p:ext uri="{BB962C8B-B14F-4D97-AF65-F5344CB8AC3E}">
        <p14:creationId xmlns:p14="http://schemas.microsoft.com/office/powerpoint/2010/main" val="1357340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r>
              <a:rPr lang="en-BE" dirty="0"/>
              <a:t>Voorbeeldoefening overerving</a:t>
            </a:r>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2</a:t>
            </a:fld>
            <a:endParaRPr lang="fr-BE"/>
          </a:p>
        </p:txBody>
      </p:sp>
    </p:spTree>
    <p:extLst>
      <p:ext uri="{BB962C8B-B14F-4D97-AF65-F5344CB8AC3E}">
        <p14:creationId xmlns:p14="http://schemas.microsoft.com/office/powerpoint/2010/main" val="2189770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r>
              <a:rPr lang="en-BE" dirty="0"/>
              <a:t>Voorbeeldoefening overerving</a:t>
            </a:r>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3</a:t>
            </a:fld>
            <a:endParaRPr lang="fr-BE"/>
          </a:p>
        </p:txBody>
      </p:sp>
    </p:spTree>
    <p:extLst>
      <p:ext uri="{BB962C8B-B14F-4D97-AF65-F5344CB8AC3E}">
        <p14:creationId xmlns:p14="http://schemas.microsoft.com/office/powerpoint/2010/main" val="1069084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r>
              <a:rPr lang="en-BE" baseline="0" dirty="0"/>
              <a:t>Bij een overerving wordt de primaire sleutel van het supertype toegevoegd aan de subtypes als vreemde sleutel (en indien ze nog geen sleutel hebben, als primaire sleutel)</a:t>
            </a:r>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4</a:t>
            </a:fld>
            <a:endParaRPr lang="fr-BE"/>
          </a:p>
        </p:txBody>
      </p:sp>
    </p:spTree>
    <p:extLst>
      <p:ext uri="{BB962C8B-B14F-4D97-AF65-F5344CB8AC3E}">
        <p14:creationId xmlns:p14="http://schemas.microsoft.com/office/powerpoint/2010/main" val="1435616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BE" dirty="0"/>
              <a:t>Logisch ontwerp overerving</a:t>
            </a:r>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5</a:t>
            </a:fld>
            <a:endParaRPr lang="fr-BE"/>
          </a:p>
        </p:txBody>
      </p:sp>
    </p:spTree>
    <p:extLst>
      <p:ext uri="{BB962C8B-B14F-4D97-AF65-F5344CB8AC3E}">
        <p14:creationId xmlns:p14="http://schemas.microsoft.com/office/powerpoint/2010/main" val="28806151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r>
              <a:rPr lang="fr-BE" dirty="0"/>
              <a:t>In de </a:t>
            </a:r>
            <a:r>
              <a:rPr lang="fr-BE" dirty="0" err="1"/>
              <a:t>vorige</a:t>
            </a:r>
            <a:r>
              <a:rPr lang="fr-BE" dirty="0"/>
              <a:t> </a:t>
            </a:r>
            <a:r>
              <a:rPr lang="fr-BE" dirty="0" err="1"/>
              <a:t>oefening</a:t>
            </a:r>
            <a:r>
              <a:rPr lang="fr-BE" dirty="0"/>
              <a:t> </a:t>
            </a:r>
            <a:r>
              <a:rPr lang="fr-BE" dirty="0" err="1"/>
              <a:t>zagen</a:t>
            </a:r>
            <a:r>
              <a:rPr lang="fr-BE" dirty="0"/>
              <a:t> </a:t>
            </a:r>
            <a:r>
              <a:rPr lang="fr-BE" dirty="0" err="1"/>
              <a:t>we</a:t>
            </a:r>
            <a:r>
              <a:rPr lang="fr-BE" dirty="0"/>
              <a:t> </a:t>
            </a:r>
            <a:r>
              <a:rPr lang="fr-BE" dirty="0" err="1"/>
              <a:t>reeds</a:t>
            </a:r>
            <a:r>
              <a:rPr lang="fr-BE" dirty="0"/>
              <a:t> </a:t>
            </a:r>
            <a:r>
              <a:rPr lang="fr-BE" dirty="0" err="1"/>
              <a:t>dat</a:t>
            </a:r>
            <a:r>
              <a:rPr lang="fr-BE" baseline="0" dirty="0"/>
              <a:t> </a:t>
            </a:r>
            <a:r>
              <a:rPr lang="fr-BE" baseline="0" dirty="0" err="1"/>
              <a:t>sommige</a:t>
            </a:r>
            <a:r>
              <a:rPr lang="fr-BE" baseline="0" dirty="0"/>
              <a:t> </a:t>
            </a:r>
            <a:r>
              <a:rPr lang="fr-BE" baseline="0" dirty="0" err="1"/>
              <a:t>attributen</a:t>
            </a:r>
            <a:r>
              <a:rPr lang="fr-BE" baseline="0" dirty="0"/>
              <a:t> </a:t>
            </a:r>
            <a:r>
              <a:rPr lang="fr-BE" baseline="0" dirty="0" err="1"/>
              <a:t>wegens</a:t>
            </a:r>
            <a:r>
              <a:rPr lang="fr-BE" baseline="0" dirty="0"/>
              <a:t> de </a:t>
            </a:r>
            <a:r>
              <a:rPr lang="fr-BE" baseline="0" dirty="0" err="1"/>
              <a:t>semantiek</a:t>
            </a:r>
            <a:r>
              <a:rPr lang="fr-BE" baseline="0" dirty="0"/>
              <a:t> </a:t>
            </a:r>
            <a:r>
              <a:rPr lang="fr-BE" baseline="0" dirty="0" err="1"/>
              <a:t>verplicht</a:t>
            </a:r>
            <a:r>
              <a:rPr lang="fr-BE" baseline="0" dirty="0"/>
              <a:t> </a:t>
            </a:r>
            <a:r>
              <a:rPr lang="fr-BE" baseline="0" dirty="0" err="1"/>
              <a:t>uniek</a:t>
            </a:r>
            <a:r>
              <a:rPr lang="fr-BE" baseline="0" dirty="0"/>
              <a:t> </a:t>
            </a:r>
            <a:r>
              <a:rPr lang="fr-BE" baseline="0" dirty="0" err="1"/>
              <a:t>moeten</a:t>
            </a:r>
            <a:r>
              <a:rPr lang="fr-BE" baseline="0" dirty="0"/>
              <a:t> </a:t>
            </a:r>
            <a:r>
              <a:rPr lang="fr-BE" baseline="0" dirty="0" err="1"/>
              <a:t>voorkomen</a:t>
            </a:r>
            <a:r>
              <a:rPr lang="fr-BE" baseline="0" dirty="0"/>
              <a:t> in </a:t>
            </a:r>
            <a:r>
              <a:rPr lang="fr-BE" baseline="0" dirty="0" err="1"/>
              <a:t>een</a:t>
            </a:r>
            <a:r>
              <a:rPr lang="fr-BE" baseline="0" dirty="0"/>
              <a:t> </a:t>
            </a:r>
            <a:r>
              <a:rPr lang="fr-BE" baseline="0" dirty="0" err="1"/>
              <a:t>tabel</a:t>
            </a:r>
            <a:r>
              <a:rPr lang="fr-BE" baseline="0" dirty="0"/>
              <a:t>. Dit </a:t>
            </a:r>
            <a:r>
              <a:rPr lang="fr-BE" baseline="0" dirty="0" err="1"/>
              <a:t>kon</a:t>
            </a:r>
            <a:r>
              <a:rPr lang="fr-BE" baseline="0" dirty="0"/>
              <a:t> </a:t>
            </a:r>
            <a:r>
              <a:rPr lang="fr-BE" baseline="0" dirty="0" err="1"/>
              <a:t>worden</a:t>
            </a:r>
            <a:r>
              <a:rPr lang="fr-BE" baseline="0" dirty="0"/>
              <a:t> </a:t>
            </a:r>
            <a:r>
              <a:rPr lang="fr-BE" baseline="0" dirty="0" err="1"/>
              <a:t>afgedwongen</a:t>
            </a:r>
            <a:r>
              <a:rPr lang="fr-BE" baseline="0" dirty="0"/>
              <a:t> </a:t>
            </a:r>
            <a:r>
              <a:rPr lang="fr-BE" baseline="0" dirty="0" err="1"/>
              <a:t>door</a:t>
            </a:r>
            <a:r>
              <a:rPr lang="fr-BE" baseline="0" dirty="0"/>
              <a:t> in het </a:t>
            </a:r>
            <a:r>
              <a:rPr lang="fr-BE" baseline="0" dirty="0" err="1"/>
              <a:t>logisch</a:t>
            </a:r>
            <a:r>
              <a:rPr lang="fr-BE" baseline="0" dirty="0"/>
              <a:t> </a:t>
            </a:r>
            <a:r>
              <a:rPr lang="fr-BE" baseline="0" dirty="0" err="1"/>
              <a:t>ontwerp</a:t>
            </a:r>
            <a:r>
              <a:rPr lang="fr-BE" baseline="0" dirty="0"/>
              <a:t> </a:t>
            </a:r>
            <a:r>
              <a:rPr lang="fr-BE" baseline="0" dirty="0" err="1"/>
              <a:t>deze</a:t>
            </a:r>
            <a:r>
              <a:rPr lang="fr-BE" baseline="0" dirty="0"/>
              <a:t> « </a:t>
            </a:r>
            <a:r>
              <a:rPr lang="fr-BE" baseline="0" dirty="0" err="1"/>
              <a:t>uniek</a:t>
            </a:r>
            <a:r>
              <a:rPr lang="fr-BE" baseline="0" dirty="0"/>
              <a:t> » </a:t>
            </a:r>
            <a:r>
              <a:rPr lang="fr-BE" baseline="0" dirty="0" err="1"/>
              <a:t>voorwaarde</a:t>
            </a:r>
            <a:r>
              <a:rPr lang="fr-BE" baseline="0" dirty="0"/>
              <a:t> </a:t>
            </a:r>
            <a:r>
              <a:rPr lang="fr-BE" baseline="0" dirty="0" err="1"/>
              <a:t>expliciet</a:t>
            </a:r>
            <a:r>
              <a:rPr lang="fr-BE" baseline="0" dirty="0"/>
              <a:t> </a:t>
            </a:r>
            <a:r>
              <a:rPr lang="fr-BE" baseline="0" dirty="0" err="1"/>
              <a:t>mee</a:t>
            </a:r>
            <a:r>
              <a:rPr lang="fr-BE" baseline="0" dirty="0"/>
              <a:t> te </a:t>
            </a:r>
            <a:r>
              <a:rPr lang="fr-BE" baseline="0" dirty="0" err="1"/>
              <a:t>nemen</a:t>
            </a:r>
            <a:r>
              <a:rPr lang="fr-BE" baseline="0" dirty="0"/>
              <a:t>.</a:t>
            </a:r>
          </a:p>
        </p:txBody>
      </p:sp>
      <p:sp>
        <p:nvSpPr>
          <p:cNvPr id="4" name="Slide Number Placeholder 3"/>
          <p:cNvSpPr>
            <a:spLocks noGrp="1"/>
          </p:cNvSpPr>
          <p:nvPr>
            <p:ph type="sldNum" sz="quarter" idx="10"/>
          </p:nvPr>
        </p:nvSpPr>
        <p:spPr/>
        <p:txBody>
          <a:bodyPr/>
          <a:lstStyle/>
          <a:p>
            <a:fld id="{8B9B16E7-2973-487A-B1FF-BEC71F2C0C02}" type="slidenum">
              <a:rPr lang="fr-BE" smtClean="0"/>
              <a:t>6</a:t>
            </a:fld>
            <a:endParaRPr lang="fr-BE"/>
          </a:p>
        </p:txBody>
      </p:sp>
    </p:spTree>
    <p:extLst>
      <p:ext uri="{BB962C8B-B14F-4D97-AF65-F5344CB8AC3E}">
        <p14:creationId xmlns:p14="http://schemas.microsoft.com/office/powerpoint/2010/main" val="4405266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dirty="0"/>
              <a:t>I</a:t>
            </a:r>
            <a:r>
              <a:rPr lang="en-BE" dirty="0"/>
              <a:t>ndien je meerdere sleutelattributen hebt moet je er</a:t>
            </a:r>
            <a:r>
              <a:rPr lang="en-BE" baseline="0" dirty="0"/>
              <a:t> een kiezen als primaire sleutel en voor de andere de uniciteit en not null beperkingen afdwingen</a:t>
            </a:r>
            <a:endParaRPr lang="fr-BE" dirty="0"/>
          </a:p>
          <a:p>
            <a:endParaRPr lang="en-BE" dirty="0"/>
          </a:p>
          <a:p>
            <a:r>
              <a:rPr lang="en-BE" dirty="0"/>
              <a:t>Volledige</a:t>
            </a:r>
            <a:r>
              <a:rPr lang="en-BE" baseline="0" dirty="0"/>
              <a:t> oplossing voorbeeldoefening overerving</a:t>
            </a:r>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7</a:t>
            </a:fld>
            <a:endParaRPr lang="fr-BE"/>
          </a:p>
        </p:txBody>
      </p:sp>
    </p:spTree>
    <p:extLst>
      <p:ext uri="{BB962C8B-B14F-4D97-AF65-F5344CB8AC3E}">
        <p14:creationId xmlns:p14="http://schemas.microsoft.com/office/powerpoint/2010/main" val="1154973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endParaRPr lang="fr-BE" baseline="0" dirty="0"/>
          </a:p>
        </p:txBody>
      </p:sp>
      <p:sp>
        <p:nvSpPr>
          <p:cNvPr id="4" name="Slide Number Placeholder 3"/>
          <p:cNvSpPr>
            <a:spLocks noGrp="1"/>
          </p:cNvSpPr>
          <p:nvPr>
            <p:ph type="sldNum" sz="quarter" idx="10"/>
          </p:nvPr>
        </p:nvSpPr>
        <p:spPr/>
        <p:txBody>
          <a:bodyPr/>
          <a:lstStyle/>
          <a:p>
            <a:fld id="{8B9B16E7-2973-487A-B1FF-BEC71F2C0C02}" type="slidenum">
              <a:rPr lang="fr-BE" smtClean="0"/>
              <a:t>8</a:t>
            </a:fld>
            <a:endParaRPr lang="fr-BE"/>
          </a:p>
        </p:txBody>
      </p:sp>
    </p:spTree>
    <p:extLst>
      <p:ext uri="{BB962C8B-B14F-4D97-AF65-F5344CB8AC3E}">
        <p14:creationId xmlns:p14="http://schemas.microsoft.com/office/powerpoint/2010/main" val="3912566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BE" dirty="0"/>
              <a:t>I</a:t>
            </a:r>
            <a:r>
              <a:rPr lang="en-BE" dirty="0"/>
              <a:t>ndien je meerdere sleutelattributen hebt moet je er</a:t>
            </a:r>
            <a:r>
              <a:rPr lang="en-BE" baseline="0" dirty="0"/>
              <a:t> een kiezen als primaire sleutel en voor de andere de uniciteit en not null beperkingen afdwingen</a:t>
            </a:r>
            <a:endParaRPr lang="fr-BE" dirty="0"/>
          </a:p>
          <a:p>
            <a:endParaRPr lang="en-BE" dirty="0"/>
          </a:p>
          <a:p>
            <a:r>
              <a:rPr lang="en-BE" dirty="0"/>
              <a:t>Volledige</a:t>
            </a:r>
            <a:r>
              <a:rPr lang="en-BE" baseline="0" dirty="0"/>
              <a:t> oplossing voorbeeldoefening overerving</a:t>
            </a:r>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9</a:t>
            </a:fld>
            <a:endParaRPr lang="fr-BE"/>
          </a:p>
        </p:txBody>
      </p:sp>
    </p:spTree>
    <p:extLst>
      <p:ext uri="{BB962C8B-B14F-4D97-AF65-F5344CB8AC3E}">
        <p14:creationId xmlns:p14="http://schemas.microsoft.com/office/powerpoint/2010/main" val="34741336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94075" y="857250"/>
            <a:ext cx="3086100" cy="2314575"/>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BE" dirty="0"/>
              <a:t>Logisch ontwerp voorbeeldoefening oveererving</a:t>
            </a:r>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10</a:t>
            </a:fld>
            <a:endParaRPr lang="fr-BE"/>
          </a:p>
        </p:txBody>
      </p:sp>
    </p:spTree>
    <p:extLst>
      <p:ext uri="{BB962C8B-B14F-4D97-AF65-F5344CB8AC3E}">
        <p14:creationId xmlns:p14="http://schemas.microsoft.com/office/powerpoint/2010/main" val="4049574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DF10572-5ED5-4512-A8D6-3367D3DA067C}" type="datetime1">
              <a:rPr lang="en-US" smtClean="0"/>
              <a:t>12/31/2023</a:t>
            </a:fld>
            <a:endParaRPr lang="fr-BE"/>
          </a:p>
        </p:txBody>
      </p:sp>
      <p:sp>
        <p:nvSpPr>
          <p:cNvPr id="5" name="Footer Placeholder 4"/>
          <p:cNvSpPr>
            <a:spLocks noGrp="1"/>
          </p:cNvSpPr>
          <p:nvPr>
            <p:ph type="ftr" sz="quarter" idx="11"/>
          </p:nvPr>
        </p:nvSpPr>
        <p:spPr/>
        <p:txBody>
          <a:bodyPr/>
          <a:lstStyle/>
          <a:p>
            <a:r>
              <a:rPr lang="fr-BE"/>
              <a:t>Logisch ontwerp</a:t>
            </a:r>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305091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5BB89-D755-4DC4-9B0A-B6FA3A6A262C}" type="datetime1">
              <a:rPr lang="en-US" smtClean="0"/>
              <a:t>12/31/2023</a:t>
            </a:fld>
            <a:endParaRPr lang="fr-BE"/>
          </a:p>
        </p:txBody>
      </p:sp>
      <p:sp>
        <p:nvSpPr>
          <p:cNvPr id="5" name="Footer Placeholder 4"/>
          <p:cNvSpPr>
            <a:spLocks noGrp="1"/>
          </p:cNvSpPr>
          <p:nvPr>
            <p:ph type="ftr" sz="quarter" idx="11"/>
          </p:nvPr>
        </p:nvSpPr>
        <p:spPr/>
        <p:txBody>
          <a:bodyPr/>
          <a:lstStyle/>
          <a:p>
            <a:r>
              <a:rPr lang="fr-BE"/>
              <a:t>Logisch ontwerp</a:t>
            </a:r>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1388040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7BCA660-FF88-4607-88A4-943EAA80BA33}" type="datetime1">
              <a:rPr lang="en-US" smtClean="0"/>
              <a:t>12/31/2023</a:t>
            </a:fld>
            <a:endParaRPr lang="fr-BE"/>
          </a:p>
        </p:txBody>
      </p:sp>
      <p:sp>
        <p:nvSpPr>
          <p:cNvPr id="5" name="Footer Placeholder 4"/>
          <p:cNvSpPr>
            <a:spLocks noGrp="1"/>
          </p:cNvSpPr>
          <p:nvPr>
            <p:ph type="ftr" sz="quarter" idx="11"/>
          </p:nvPr>
        </p:nvSpPr>
        <p:spPr/>
        <p:txBody>
          <a:bodyPr/>
          <a:lstStyle/>
          <a:p>
            <a:r>
              <a:rPr lang="fr-BE"/>
              <a:t>Logisch ontwerp</a:t>
            </a:r>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522603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BDEAB9-B4BE-4229-A829-FF48974510CA}" type="datetime1">
              <a:rPr lang="en-US" smtClean="0"/>
              <a:t>12/31/2023</a:t>
            </a:fld>
            <a:endParaRPr lang="fr-BE"/>
          </a:p>
        </p:txBody>
      </p:sp>
      <p:sp>
        <p:nvSpPr>
          <p:cNvPr id="5" name="Footer Placeholder 4"/>
          <p:cNvSpPr>
            <a:spLocks noGrp="1"/>
          </p:cNvSpPr>
          <p:nvPr>
            <p:ph type="ftr" sz="quarter" idx="11"/>
          </p:nvPr>
        </p:nvSpPr>
        <p:spPr/>
        <p:txBody>
          <a:bodyPr/>
          <a:lstStyle/>
          <a:p>
            <a:r>
              <a:rPr lang="fr-BE"/>
              <a:t>Logisch ontwerp</a:t>
            </a:r>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930366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65BB31A-20ED-4CCE-B354-E70E121EF49D}" type="datetime1">
              <a:rPr lang="en-US" smtClean="0"/>
              <a:t>12/31/2023</a:t>
            </a:fld>
            <a:endParaRPr lang="fr-BE"/>
          </a:p>
        </p:txBody>
      </p:sp>
      <p:sp>
        <p:nvSpPr>
          <p:cNvPr id="5" name="Footer Placeholder 4"/>
          <p:cNvSpPr>
            <a:spLocks noGrp="1"/>
          </p:cNvSpPr>
          <p:nvPr>
            <p:ph type="ftr" sz="quarter" idx="11"/>
          </p:nvPr>
        </p:nvSpPr>
        <p:spPr/>
        <p:txBody>
          <a:bodyPr/>
          <a:lstStyle/>
          <a:p>
            <a:r>
              <a:rPr lang="fr-BE"/>
              <a:t>Logisch ontwerp</a:t>
            </a:r>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4071186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2BBCB9B-5E53-43C0-9646-1FE2D2E36681}" type="datetime1">
              <a:rPr lang="en-US" smtClean="0"/>
              <a:t>12/31/2023</a:t>
            </a:fld>
            <a:endParaRPr lang="fr-BE"/>
          </a:p>
        </p:txBody>
      </p:sp>
      <p:sp>
        <p:nvSpPr>
          <p:cNvPr id="6" name="Footer Placeholder 5"/>
          <p:cNvSpPr>
            <a:spLocks noGrp="1"/>
          </p:cNvSpPr>
          <p:nvPr>
            <p:ph type="ftr" sz="quarter" idx="11"/>
          </p:nvPr>
        </p:nvSpPr>
        <p:spPr/>
        <p:txBody>
          <a:bodyPr/>
          <a:lstStyle/>
          <a:p>
            <a:r>
              <a:rPr lang="fr-BE"/>
              <a:t>Logisch ontwerp</a:t>
            </a:r>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971994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3C64D4-D952-4AD5-A57B-99F621BC71F8}" type="datetime1">
              <a:rPr lang="en-US" smtClean="0"/>
              <a:t>12/31/2023</a:t>
            </a:fld>
            <a:endParaRPr lang="fr-BE"/>
          </a:p>
        </p:txBody>
      </p:sp>
      <p:sp>
        <p:nvSpPr>
          <p:cNvPr id="8" name="Footer Placeholder 7"/>
          <p:cNvSpPr>
            <a:spLocks noGrp="1"/>
          </p:cNvSpPr>
          <p:nvPr>
            <p:ph type="ftr" sz="quarter" idx="11"/>
          </p:nvPr>
        </p:nvSpPr>
        <p:spPr/>
        <p:txBody>
          <a:bodyPr/>
          <a:lstStyle/>
          <a:p>
            <a:r>
              <a:rPr lang="fr-BE"/>
              <a:t>Logisch ontwerp</a:t>
            </a:r>
          </a:p>
        </p:txBody>
      </p:sp>
      <p:sp>
        <p:nvSpPr>
          <p:cNvPr id="9" name="Slide Number Placeholder 8"/>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777824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9E0011-AB0C-4B6A-888A-C6C2C29C8F1C}" type="datetime1">
              <a:rPr lang="en-US" smtClean="0"/>
              <a:t>12/31/2023</a:t>
            </a:fld>
            <a:endParaRPr lang="fr-BE"/>
          </a:p>
        </p:txBody>
      </p:sp>
      <p:sp>
        <p:nvSpPr>
          <p:cNvPr id="4" name="Footer Placeholder 3"/>
          <p:cNvSpPr>
            <a:spLocks noGrp="1"/>
          </p:cNvSpPr>
          <p:nvPr>
            <p:ph type="ftr" sz="quarter" idx="11"/>
          </p:nvPr>
        </p:nvSpPr>
        <p:spPr/>
        <p:txBody>
          <a:bodyPr/>
          <a:lstStyle/>
          <a:p>
            <a:r>
              <a:rPr lang="fr-BE"/>
              <a:t>Logisch ontwerp</a:t>
            </a:r>
          </a:p>
        </p:txBody>
      </p:sp>
      <p:sp>
        <p:nvSpPr>
          <p:cNvPr id="5" name="Slide Number Placeholder 4"/>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507874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946AAE-5E76-420E-B041-88178C1C31BB}" type="datetime1">
              <a:rPr lang="en-US" smtClean="0"/>
              <a:t>12/31/2023</a:t>
            </a:fld>
            <a:endParaRPr lang="fr-BE"/>
          </a:p>
        </p:txBody>
      </p:sp>
      <p:sp>
        <p:nvSpPr>
          <p:cNvPr id="3" name="Footer Placeholder 2"/>
          <p:cNvSpPr>
            <a:spLocks noGrp="1"/>
          </p:cNvSpPr>
          <p:nvPr>
            <p:ph type="ftr" sz="quarter" idx="11"/>
          </p:nvPr>
        </p:nvSpPr>
        <p:spPr/>
        <p:txBody>
          <a:bodyPr/>
          <a:lstStyle/>
          <a:p>
            <a:r>
              <a:rPr lang="fr-BE"/>
              <a:t>Logisch ontwerp</a:t>
            </a:r>
          </a:p>
        </p:txBody>
      </p:sp>
      <p:sp>
        <p:nvSpPr>
          <p:cNvPr id="4" name="Slide Number Placeholder 3"/>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2245917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B0F463-22D7-454E-B34D-755B257D1431}" type="datetime1">
              <a:rPr lang="en-US" smtClean="0"/>
              <a:t>12/31/2023</a:t>
            </a:fld>
            <a:endParaRPr lang="fr-BE"/>
          </a:p>
        </p:txBody>
      </p:sp>
      <p:sp>
        <p:nvSpPr>
          <p:cNvPr id="6" name="Footer Placeholder 5"/>
          <p:cNvSpPr>
            <a:spLocks noGrp="1"/>
          </p:cNvSpPr>
          <p:nvPr>
            <p:ph type="ftr" sz="quarter" idx="11"/>
          </p:nvPr>
        </p:nvSpPr>
        <p:spPr/>
        <p:txBody>
          <a:bodyPr/>
          <a:lstStyle/>
          <a:p>
            <a:r>
              <a:rPr lang="fr-BE"/>
              <a:t>Logisch ontwerp</a:t>
            </a:r>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2209742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E3425B5-FDDF-4933-9133-975B5068DCE3}" type="datetime1">
              <a:rPr lang="en-US" smtClean="0"/>
              <a:t>12/31/2023</a:t>
            </a:fld>
            <a:endParaRPr lang="fr-BE"/>
          </a:p>
        </p:txBody>
      </p:sp>
      <p:sp>
        <p:nvSpPr>
          <p:cNvPr id="6" name="Footer Placeholder 5"/>
          <p:cNvSpPr>
            <a:spLocks noGrp="1"/>
          </p:cNvSpPr>
          <p:nvPr>
            <p:ph type="ftr" sz="quarter" idx="11"/>
          </p:nvPr>
        </p:nvSpPr>
        <p:spPr/>
        <p:txBody>
          <a:bodyPr/>
          <a:lstStyle/>
          <a:p>
            <a:r>
              <a:rPr lang="fr-BE"/>
              <a:t>Logisch ontwerp</a:t>
            </a:r>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134940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C2804-CFDF-45B5-940F-8FF870799713}" type="datetime1">
              <a:rPr lang="en-US" smtClean="0"/>
              <a:t>12/31/2023</a:t>
            </a:fld>
            <a:endParaRPr lang="fr-B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BE"/>
              <a:t>Logisch ontwerp</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2FF5A-A0C4-4C40-8618-DBA896236EBF}" type="slidenum">
              <a:rPr lang="fr-BE" smtClean="0"/>
              <a:t>‹#›</a:t>
            </a:fld>
            <a:endParaRPr lang="fr-BE"/>
          </a:p>
        </p:txBody>
      </p:sp>
    </p:spTree>
    <p:extLst>
      <p:ext uri="{BB962C8B-B14F-4D97-AF65-F5344CB8AC3E}">
        <p14:creationId xmlns:p14="http://schemas.microsoft.com/office/powerpoint/2010/main" val="77489097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BE" dirty="0"/>
              <a:t>Databanken</a:t>
            </a:r>
            <a:endParaRPr lang="fr-BE" dirty="0"/>
          </a:p>
        </p:txBody>
      </p:sp>
      <p:sp>
        <p:nvSpPr>
          <p:cNvPr id="3" name="Subtitle 2"/>
          <p:cNvSpPr>
            <a:spLocks noGrp="1"/>
          </p:cNvSpPr>
          <p:nvPr>
            <p:ph type="subTitle" idx="1"/>
          </p:nvPr>
        </p:nvSpPr>
        <p:spPr/>
        <p:txBody>
          <a:bodyPr/>
          <a:lstStyle/>
          <a:p>
            <a:r>
              <a:rPr lang="nl-BE" dirty="0"/>
              <a:t>Logisch</a:t>
            </a:r>
            <a:r>
              <a:rPr lang="en-BE" dirty="0"/>
              <a:t> ontwerp</a:t>
            </a:r>
            <a:r>
              <a:rPr lang="en-US" dirty="0"/>
              <a:t> – </a:t>
            </a:r>
            <a:r>
              <a:rPr lang="en-US" dirty="0" err="1"/>
              <a:t>Overerving</a:t>
            </a:r>
            <a:r>
              <a:rPr lang="en-US" dirty="0"/>
              <a:t> </a:t>
            </a:r>
            <a:r>
              <a:rPr lang="en-US" dirty="0" err="1"/>
              <a:t>en</a:t>
            </a:r>
            <a:r>
              <a:rPr lang="en-US" dirty="0"/>
              <a:t> </a:t>
            </a:r>
            <a:r>
              <a:rPr lang="en-US" dirty="0" err="1"/>
              <a:t>kandidaatsleutels</a:t>
            </a:r>
            <a:endParaRPr lang="en-US" dirty="0"/>
          </a:p>
          <a:p>
            <a:r>
              <a:rPr lang="en-US" dirty="0"/>
              <a:t>   </a:t>
            </a:r>
            <a:endParaRPr lang="fr-BE"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3722" y="5483591"/>
            <a:ext cx="1517459" cy="335236"/>
          </a:xfrm>
          <a:prstGeom prst="rect">
            <a:avLst/>
          </a:prstGeom>
        </p:spPr>
      </p:pic>
      <p:sp>
        <p:nvSpPr>
          <p:cNvPr id="5" name="Footer Placeholder 4">
            <a:extLst>
              <a:ext uri="{FF2B5EF4-FFF2-40B4-BE49-F238E27FC236}">
                <a16:creationId xmlns:a16="http://schemas.microsoft.com/office/drawing/2014/main" id="{E1618D88-3B44-5448-A145-1BDFDD9387EA}"/>
              </a:ext>
            </a:extLst>
          </p:cNvPr>
          <p:cNvSpPr>
            <a:spLocks noGrp="1"/>
          </p:cNvSpPr>
          <p:nvPr>
            <p:ph type="ftr" sz="quarter" idx="11"/>
          </p:nvPr>
        </p:nvSpPr>
        <p:spPr>
          <a:xfrm>
            <a:off x="2753995" y="6356351"/>
            <a:ext cx="3636010" cy="365125"/>
          </a:xfrm>
        </p:spPr>
        <p:txBody>
          <a:bodyPr/>
          <a:lstStyle/>
          <a:p>
            <a:r>
              <a:rPr lang="fr-BE" dirty="0" err="1"/>
              <a:t>Logisch</a:t>
            </a:r>
            <a:r>
              <a:rPr lang="fr-BE" dirty="0"/>
              <a:t> </a:t>
            </a:r>
            <a:r>
              <a:rPr lang="fr-BE" dirty="0" err="1"/>
              <a:t>ontwerp</a:t>
            </a:r>
            <a:r>
              <a:rPr lang="fr-BE" dirty="0"/>
              <a:t> – </a:t>
            </a:r>
            <a:r>
              <a:rPr lang="en-US" dirty="0" err="1"/>
              <a:t>Overerving</a:t>
            </a:r>
            <a:r>
              <a:rPr lang="en-US" dirty="0"/>
              <a:t> </a:t>
            </a:r>
            <a:r>
              <a:rPr lang="en-US" dirty="0" err="1"/>
              <a:t>en</a:t>
            </a:r>
            <a:r>
              <a:rPr lang="en-US" dirty="0"/>
              <a:t> </a:t>
            </a:r>
            <a:r>
              <a:rPr lang="en-US" dirty="0" err="1"/>
              <a:t>kandidaatsleutels</a:t>
            </a:r>
            <a:endParaRPr lang="en-US" dirty="0"/>
          </a:p>
          <a:p>
            <a:endParaRPr lang="fr-BE" dirty="0"/>
          </a:p>
        </p:txBody>
      </p:sp>
      <p:sp>
        <p:nvSpPr>
          <p:cNvPr id="7" name="Slide Number Placeholder 6"/>
          <p:cNvSpPr>
            <a:spLocks noGrp="1"/>
          </p:cNvSpPr>
          <p:nvPr>
            <p:ph type="sldNum" sz="quarter" idx="12"/>
          </p:nvPr>
        </p:nvSpPr>
        <p:spPr/>
        <p:txBody>
          <a:bodyPr/>
          <a:lstStyle/>
          <a:p>
            <a:fld id="{4552FF5A-A0C4-4C40-8618-DBA896236EBF}" type="slidenum">
              <a:rPr lang="fr-BE" smtClean="0"/>
              <a:t>1</a:t>
            </a:fld>
            <a:endParaRPr lang="fr-BE" dirty="0"/>
          </a:p>
        </p:txBody>
      </p:sp>
    </p:spTree>
    <p:extLst>
      <p:ext uri="{BB962C8B-B14F-4D97-AF65-F5344CB8AC3E}">
        <p14:creationId xmlns:p14="http://schemas.microsoft.com/office/powerpoint/2010/main" val="3481067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70494" y="197537"/>
            <a:ext cx="8873506" cy="7448193"/>
          </a:xfrm>
          <a:prstGeom prst="rect">
            <a:avLst/>
          </a:prstGeom>
          <a:noFill/>
        </p:spPr>
        <p:txBody>
          <a:bodyPr wrap="square" rtlCol="0">
            <a:spAutoFit/>
          </a:bodyPr>
          <a:lstStyle/>
          <a:p>
            <a:r>
              <a:rPr lang="nl-BE" sz="2400" b="1" dirty="0"/>
              <a:t>4. </a:t>
            </a:r>
            <a:r>
              <a:rPr lang="en-BE" sz="2000" b="1" dirty="0"/>
              <a:t>MEUBELSTUK_IN_ENSEMBLE </a:t>
            </a:r>
            <a:r>
              <a:rPr lang="nl-BE" sz="2000" dirty="0"/>
              <a:t>(</a:t>
            </a:r>
            <a:r>
              <a:rPr lang="en-BE" sz="2000" dirty="0"/>
              <a:t>meubelstuknummer:integer, ensemblenummer:integer, aantal:integer</a:t>
            </a:r>
            <a:r>
              <a:rPr lang="nl-BE" sz="2000" dirty="0"/>
              <a:t>)</a:t>
            </a:r>
            <a:endParaRPr lang="nl-BE" sz="2000" b="1" dirty="0"/>
          </a:p>
          <a:p>
            <a:pPr marL="742950" lvl="1" indent="-285750">
              <a:buFont typeface="Arial" panose="020B0604020202020204" pitchFamily="34" charset="0"/>
              <a:buChar char="•"/>
            </a:pPr>
            <a:r>
              <a:rPr lang="nl-BE" dirty="0"/>
              <a:t>Primaire sleutel: {</a:t>
            </a:r>
            <a:r>
              <a:rPr lang="en-BE" dirty="0"/>
              <a:t>meubelstuknummer, ensemblenummer</a:t>
            </a:r>
            <a:r>
              <a:rPr lang="nl-BE" dirty="0"/>
              <a:t>}</a:t>
            </a:r>
            <a:endParaRPr lang="en-BE" dirty="0"/>
          </a:p>
          <a:p>
            <a:pPr marL="742950" lvl="1" indent="-285750">
              <a:buFont typeface="Arial" panose="020B0604020202020204" pitchFamily="34" charset="0"/>
              <a:buChar char="•"/>
            </a:pPr>
            <a:r>
              <a:rPr lang="en-BE" dirty="0"/>
              <a:t>Vreemde sleutels: {meubelstuknummer} -&gt; Meubelstuk{nummer}, {ensemblenummer} -&gt; Ensemble{nummer}</a:t>
            </a:r>
          </a:p>
          <a:p>
            <a:pPr marL="742950" lvl="1" indent="-285750">
              <a:buFont typeface="Arial" panose="020B0604020202020204" pitchFamily="34" charset="0"/>
              <a:buChar char="•"/>
            </a:pPr>
            <a:r>
              <a:rPr lang="en-BE" dirty="0"/>
              <a:t>CHECK aantal &gt; 0</a:t>
            </a:r>
          </a:p>
          <a:p>
            <a:pPr marL="742950" lvl="1" indent="-285750">
              <a:buFont typeface="Arial" panose="020B0604020202020204" pitchFamily="34" charset="0"/>
              <a:buChar char="•"/>
            </a:pPr>
            <a:r>
              <a:rPr lang="en-BE" dirty="0"/>
              <a:t>NOT NULL: aantal</a:t>
            </a:r>
          </a:p>
          <a:p>
            <a:r>
              <a:rPr lang="en-BE" sz="2400" b="1" dirty="0"/>
              <a:t>5</a:t>
            </a:r>
            <a:r>
              <a:rPr lang="nl-BE" sz="2400" dirty="0"/>
              <a:t>. </a:t>
            </a:r>
            <a:r>
              <a:rPr lang="nl-BE" sz="2000" b="1" dirty="0"/>
              <a:t>KLANT </a:t>
            </a:r>
            <a:r>
              <a:rPr lang="nl-BE" sz="2000" dirty="0"/>
              <a:t>(</a:t>
            </a:r>
            <a:r>
              <a:rPr lang="en-BE" sz="2000" dirty="0"/>
              <a:t>nummer</a:t>
            </a:r>
            <a:r>
              <a:rPr lang="nl-BE" sz="2000" dirty="0"/>
              <a:t>:integer, </a:t>
            </a:r>
            <a:r>
              <a:rPr lang="nl-BE" sz="2000" dirty="0" err="1"/>
              <a:t>naam:varchar</a:t>
            </a:r>
            <a:r>
              <a:rPr lang="nl-BE" sz="2000" dirty="0"/>
              <a:t>, </a:t>
            </a:r>
            <a:r>
              <a:rPr lang="nl-BE" sz="2000" dirty="0" err="1"/>
              <a:t>adres:varchar</a:t>
            </a:r>
            <a:r>
              <a:rPr lang="nl-BE" sz="2000" dirty="0"/>
              <a:t>)</a:t>
            </a:r>
          </a:p>
          <a:p>
            <a:pPr marL="800100" lvl="1" indent="-342900">
              <a:buFont typeface="Arial" panose="020B0604020202020204" pitchFamily="34" charset="0"/>
              <a:buChar char="•"/>
            </a:pPr>
            <a:r>
              <a:rPr lang="nl-BE" dirty="0"/>
              <a:t>Primaire sleutel: {</a:t>
            </a:r>
            <a:r>
              <a:rPr lang="en-BE" dirty="0"/>
              <a:t>nummer</a:t>
            </a:r>
            <a:r>
              <a:rPr lang="nl-BE" dirty="0"/>
              <a:t>}</a:t>
            </a:r>
            <a:endParaRPr lang="en-BE" dirty="0"/>
          </a:p>
          <a:p>
            <a:pPr marL="800100" lvl="1" indent="-342900">
              <a:buFont typeface="Arial" panose="020B0604020202020204" pitchFamily="34" charset="0"/>
              <a:buChar char="•"/>
            </a:pPr>
            <a:r>
              <a:rPr lang="en-BE" dirty="0"/>
              <a:t>NOT NULL: naam, adres</a:t>
            </a:r>
            <a:endParaRPr lang="en-BE" sz="2400" b="1" dirty="0"/>
          </a:p>
          <a:p>
            <a:r>
              <a:rPr lang="en-BE" sz="2400" b="1" dirty="0"/>
              <a:t>6</a:t>
            </a:r>
            <a:r>
              <a:rPr lang="nl-BE" sz="2400" dirty="0"/>
              <a:t>. </a:t>
            </a:r>
            <a:r>
              <a:rPr lang="nl-BE" sz="2000" b="1" dirty="0"/>
              <a:t>BESTELBON </a:t>
            </a:r>
            <a:r>
              <a:rPr lang="nl-BE" sz="2000" dirty="0"/>
              <a:t>(n</a:t>
            </a:r>
            <a:r>
              <a:rPr lang="en-BE" sz="2000" dirty="0"/>
              <a:t>umme</a:t>
            </a:r>
            <a:r>
              <a:rPr lang="nl-BE" sz="2000" dirty="0"/>
              <a:t>r:integer, </a:t>
            </a:r>
            <a:r>
              <a:rPr lang="nl-BE" sz="2000" dirty="0" err="1"/>
              <a:t>datum:date</a:t>
            </a:r>
            <a:r>
              <a:rPr lang="nl-BE" sz="2000" dirty="0"/>
              <a:t>, </a:t>
            </a:r>
            <a:r>
              <a:rPr lang="nl-BE" sz="2000" dirty="0" err="1"/>
              <a:t>klantn</a:t>
            </a:r>
            <a:r>
              <a:rPr lang="en-BE" sz="2000" dirty="0"/>
              <a:t>umme</a:t>
            </a:r>
            <a:r>
              <a:rPr lang="nl-BE" sz="2000" dirty="0"/>
              <a:t>r:integer)</a:t>
            </a:r>
          </a:p>
          <a:p>
            <a:pPr marL="800100" lvl="1" indent="-342900">
              <a:buFont typeface="Arial" panose="020B0604020202020204" pitchFamily="34" charset="0"/>
              <a:buChar char="•"/>
            </a:pPr>
            <a:r>
              <a:rPr lang="nl-BE" dirty="0"/>
              <a:t>Primaire sleutel: </a:t>
            </a:r>
            <a:r>
              <a:rPr lang="en-BE" dirty="0"/>
              <a:t>{</a:t>
            </a:r>
            <a:r>
              <a:rPr lang="nl-BE" dirty="0"/>
              <a:t>n</a:t>
            </a:r>
            <a:r>
              <a:rPr lang="en-BE" dirty="0"/>
              <a:t>umme</a:t>
            </a:r>
            <a:r>
              <a:rPr lang="nl-BE" dirty="0"/>
              <a:t>r}</a:t>
            </a:r>
          </a:p>
          <a:p>
            <a:pPr marL="800100" lvl="1" indent="-342900">
              <a:buFont typeface="Arial" panose="020B0604020202020204" pitchFamily="34" charset="0"/>
              <a:buChar char="•"/>
            </a:pPr>
            <a:r>
              <a:rPr lang="nl-BE" dirty="0"/>
              <a:t>Vreemde sleutel: {</a:t>
            </a:r>
            <a:r>
              <a:rPr lang="nl-BE" dirty="0" err="1"/>
              <a:t>klantn</a:t>
            </a:r>
            <a:r>
              <a:rPr lang="en-BE" dirty="0"/>
              <a:t>umme</a:t>
            </a:r>
            <a:r>
              <a:rPr lang="nl-BE" dirty="0"/>
              <a:t>r} -&gt; Klant{</a:t>
            </a:r>
            <a:r>
              <a:rPr lang="en-BE" dirty="0"/>
              <a:t>nummer</a:t>
            </a:r>
            <a:r>
              <a:rPr lang="nl-BE" dirty="0"/>
              <a:t>}</a:t>
            </a:r>
            <a:endParaRPr lang="en-BE" dirty="0"/>
          </a:p>
          <a:p>
            <a:pPr marL="800100" lvl="1" indent="-342900">
              <a:buFont typeface="Arial" panose="020B0604020202020204" pitchFamily="34" charset="0"/>
              <a:buChar char="•"/>
            </a:pPr>
            <a:r>
              <a:rPr lang="en-BE" dirty="0"/>
              <a:t>NOT NULL: datum, klantnummer</a:t>
            </a:r>
            <a:endParaRPr lang="nl-BE" dirty="0"/>
          </a:p>
          <a:p>
            <a:r>
              <a:rPr lang="en-BE" sz="2400" b="1" dirty="0"/>
              <a:t>7</a:t>
            </a:r>
            <a:r>
              <a:rPr lang="nl-BE" sz="2200" b="1" dirty="0"/>
              <a:t>. </a:t>
            </a:r>
            <a:r>
              <a:rPr lang="nl-BE" sz="2000" b="1" dirty="0"/>
              <a:t>ARTIKEL_BIJ_BESTELBON </a:t>
            </a:r>
            <a:r>
              <a:rPr lang="nl-BE" sz="2000" dirty="0"/>
              <a:t>(</a:t>
            </a:r>
            <a:r>
              <a:rPr lang="en-BE" sz="2000" dirty="0"/>
              <a:t>artikelnummer</a:t>
            </a:r>
            <a:r>
              <a:rPr lang="nl-BE" sz="2000" dirty="0"/>
              <a:t>:integer, </a:t>
            </a:r>
            <a:r>
              <a:rPr lang="nl-BE" sz="2000" dirty="0" err="1"/>
              <a:t>bestelbonn</a:t>
            </a:r>
            <a:r>
              <a:rPr lang="en-BE" sz="2000" dirty="0"/>
              <a:t>umme</a:t>
            </a:r>
            <a:r>
              <a:rPr lang="nl-BE" sz="2000" dirty="0"/>
              <a:t>r:integer, </a:t>
            </a:r>
            <a:r>
              <a:rPr lang="nl-BE" sz="2000" dirty="0" err="1"/>
              <a:t>aantal:integer</a:t>
            </a:r>
            <a:r>
              <a:rPr lang="nl-BE" sz="2000" dirty="0"/>
              <a:t>)</a:t>
            </a:r>
            <a:endParaRPr lang="nl-BE" sz="2000" b="1" dirty="0"/>
          </a:p>
          <a:p>
            <a:pPr marL="800100" lvl="1" indent="-342900">
              <a:buFont typeface="Arial" panose="020B0604020202020204" pitchFamily="34" charset="0"/>
              <a:buChar char="•"/>
            </a:pPr>
            <a:r>
              <a:rPr lang="nl-BE" dirty="0"/>
              <a:t>Primaire sleutel: {artikel</a:t>
            </a:r>
            <a:r>
              <a:rPr lang="en-BE" dirty="0"/>
              <a:t>nummer</a:t>
            </a:r>
            <a:r>
              <a:rPr lang="nl-BE" dirty="0"/>
              <a:t>, </a:t>
            </a:r>
            <a:r>
              <a:rPr lang="nl-BE" dirty="0" err="1"/>
              <a:t>bestelbonn</a:t>
            </a:r>
            <a:r>
              <a:rPr lang="en-BE" dirty="0"/>
              <a:t>umme</a:t>
            </a:r>
            <a:r>
              <a:rPr lang="nl-BE" dirty="0"/>
              <a:t>r}</a:t>
            </a:r>
          </a:p>
          <a:p>
            <a:pPr marL="800100" lvl="1" indent="-342900">
              <a:buFont typeface="Arial" panose="020B0604020202020204" pitchFamily="34" charset="0"/>
              <a:buChar char="•"/>
            </a:pPr>
            <a:r>
              <a:rPr lang="nl-BE" dirty="0"/>
              <a:t>Vreemde sleutel: {artikel</a:t>
            </a:r>
            <a:r>
              <a:rPr lang="en-BE" dirty="0"/>
              <a:t>nummer</a:t>
            </a:r>
            <a:r>
              <a:rPr lang="nl-BE" dirty="0"/>
              <a:t>} -&gt; </a:t>
            </a:r>
            <a:r>
              <a:rPr lang="nl-BE" dirty="0" err="1"/>
              <a:t>Verkoopsartikel</a:t>
            </a:r>
            <a:r>
              <a:rPr lang="nl-BE" dirty="0"/>
              <a:t>{</a:t>
            </a:r>
            <a:r>
              <a:rPr lang="en-BE" dirty="0"/>
              <a:t>nummer</a:t>
            </a:r>
            <a:r>
              <a:rPr lang="nl-BE" dirty="0"/>
              <a:t>}, </a:t>
            </a:r>
            <a:endParaRPr lang="en-BE" dirty="0"/>
          </a:p>
          <a:p>
            <a:pPr lvl="1"/>
            <a:r>
              <a:rPr lang="nl-BE" dirty="0"/>
              <a:t>{</a:t>
            </a:r>
            <a:r>
              <a:rPr lang="nl-BE" dirty="0" err="1"/>
              <a:t>bestelbonn</a:t>
            </a:r>
            <a:r>
              <a:rPr lang="en-BE" dirty="0"/>
              <a:t>umme</a:t>
            </a:r>
            <a:r>
              <a:rPr lang="nl-BE" dirty="0"/>
              <a:t>r} -&gt; Bestelbon{n</a:t>
            </a:r>
            <a:r>
              <a:rPr lang="en-BE" dirty="0"/>
              <a:t>umme</a:t>
            </a:r>
            <a:r>
              <a:rPr lang="nl-BE" dirty="0"/>
              <a:t>r}</a:t>
            </a:r>
            <a:endParaRPr lang="en-BE" dirty="0"/>
          </a:p>
          <a:p>
            <a:pPr marL="800100" lvl="1" indent="-342900">
              <a:buFont typeface="Arial" panose="020B0604020202020204" pitchFamily="34" charset="0"/>
              <a:buChar char="•"/>
            </a:pPr>
            <a:r>
              <a:rPr lang="en-BE" dirty="0"/>
              <a:t>CHECK aantal &gt; 0</a:t>
            </a:r>
          </a:p>
          <a:p>
            <a:pPr marL="800100" lvl="1" indent="-342900">
              <a:buFont typeface="Arial" panose="020B0604020202020204" pitchFamily="34" charset="0"/>
              <a:buChar char="•"/>
            </a:pPr>
            <a:r>
              <a:rPr lang="en-BE" dirty="0"/>
              <a:t>NOT NULL: aantal</a:t>
            </a:r>
          </a:p>
          <a:p>
            <a:r>
              <a:rPr lang="en-BE" b="1" dirty="0"/>
              <a:t>Extra: </a:t>
            </a:r>
            <a:r>
              <a:rPr lang="fr-BE" dirty="0"/>
              <a:t>T</a:t>
            </a:r>
            <a:r>
              <a:rPr lang="en-BE" dirty="0"/>
              <a:t>otaalprijs = som(prijzen meubelstukken in ensemble) * prijsfactor</a:t>
            </a:r>
          </a:p>
          <a:p>
            <a:pPr marL="342900" indent="-342900">
              <a:buFont typeface="Arial" panose="020B0604020202020204" pitchFamily="34" charset="0"/>
              <a:buChar char="•"/>
            </a:pPr>
            <a:endParaRPr lang="nl-BE" dirty="0"/>
          </a:p>
          <a:p>
            <a:pPr marL="800100" lvl="1" indent="-342900">
              <a:buFont typeface="Arial" panose="020B0604020202020204" pitchFamily="34" charset="0"/>
              <a:buChar char="•"/>
            </a:pPr>
            <a:endParaRPr lang="nl-BE" dirty="0"/>
          </a:p>
        </p:txBody>
      </p:sp>
      <p:sp>
        <p:nvSpPr>
          <p:cNvPr id="2" name="Slide Number Placeholder 1"/>
          <p:cNvSpPr>
            <a:spLocks noGrp="1"/>
          </p:cNvSpPr>
          <p:nvPr>
            <p:ph type="sldNum" sz="quarter" idx="12"/>
          </p:nvPr>
        </p:nvSpPr>
        <p:spPr/>
        <p:txBody>
          <a:bodyPr/>
          <a:lstStyle/>
          <a:p>
            <a:fld id="{4552FF5A-A0C4-4C40-8618-DBA896236EBF}" type="slidenum">
              <a:rPr lang="fr-BE" smtClean="0"/>
              <a:t>10</a:t>
            </a:fld>
            <a:endParaRPr lang="fr-BE"/>
          </a:p>
        </p:txBody>
      </p:sp>
    </p:spTree>
    <p:extLst>
      <p:ext uri="{BB962C8B-B14F-4D97-AF65-F5344CB8AC3E}">
        <p14:creationId xmlns:p14="http://schemas.microsoft.com/office/powerpoint/2010/main" val="2586428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BE" dirty="0"/>
              <a:t>Probleemstelling</a:t>
            </a:r>
            <a:endParaRPr lang="fr-BE" dirty="0"/>
          </a:p>
        </p:txBody>
      </p:sp>
      <p:sp>
        <p:nvSpPr>
          <p:cNvPr id="3" name="TextBox 2"/>
          <p:cNvSpPr txBox="1"/>
          <p:nvPr/>
        </p:nvSpPr>
        <p:spPr>
          <a:xfrm>
            <a:off x="1549014" y="3033919"/>
            <a:ext cx="6045973" cy="707886"/>
          </a:xfrm>
          <a:prstGeom prst="rect">
            <a:avLst/>
          </a:prstGeom>
          <a:noFill/>
        </p:spPr>
        <p:txBody>
          <a:bodyPr wrap="square" rtlCol="0" anchor="t">
            <a:spAutoFit/>
          </a:bodyPr>
          <a:lstStyle/>
          <a:p>
            <a:pPr algn="ctr"/>
            <a:r>
              <a:rPr lang="en-BE" sz="2000"/>
              <a:t>Een meubelwinkel wil een digitaal systeem voor hun productcatalogus en verkoopsgegevens</a:t>
            </a:r>
            <a:endParaRPr lang="fr-BE" sz="2000"/>
          </a:p>
        </p:txBody>
      </p:sp>
      <p:sp>
        <p:nvSpPr>
          <p:cNvPr id="6" name="Slide Number Placeholder 5"/>
          <p:cNvSpPr>
            <a:spLocks noGrp="1"/>
          </p:cNvSpPr>
          <p:nvPr>
            <p:ph type="sldNum" sz="quarter" idx="12"/>
          </p:nvPr>
        </p:nvSpPr>
        <p:spPr/>
        <p:txBody>
          <a:bodyPr/>
          <a:lstStyle/>
          <a:p>
            <a:fld id="{4552FF5A-A0C4-4C40-8618-DBA896236EBF}" type="slidenum">
              <a:rPr lang="fr-BE" smtClean="0"/>
              <a:t>2</a:t>
            </a:fld>
            <a:endParaRPr lang="fr-BE"/>
          </a:p>
        </p:txBody>
      </p:sp>
      <p:sp>
        <p:nvSpPr>
          <p:cNvPr id="8" name="Footer Placeholder 4">
            <a:extLst>
              <a:ext uri="{FF2B5EF4-FFF2-40B4-BE49-F238E27FC236}">
                <a16:creationId xmlns:a16="http://schemas.microsoft.com/office/drawing/2014/main" id="{E1618D88-3B44-5448-A145-1BDFDD9387EA}"/>
              </a:ext>
            </a:extLst>
          </p:cNvPr>
          <p:cNvSpPr>
            <a:spLocks noGrp="1"/>
          </p:cNvSpPr>
          <p:nvPr>
            <p:ph type="ftr" sz="quarter" idx="11"/>
          </p:nvPr>
        </p:nvSpPr>
        <p:spPr>
          <a:xfrm>
            <a:off x="2753995" y="6356351"/>
            <a:ext cx="3636010" cy="365125"/>
          </a:xfrm>
        </p:spPr>
        <p:txBody>
          <a:bodyPr/>
          <a:lstStyle/>
          <a:p>
            <a:r>
              <a:rPr lang="fr-BE" dirty="0" err="1"/>
              <a:t>Logisch</a:t>
            </a:r>
            <a:r>
              <a:rPr lang="fr-BE" dirty="0"/>
              <a:t> </a:t>
            </a:r>
            <a:r>
              <a:rPr lang="fr-BE" dirty="0" err="1"/>
              <a:t>ontwerp</a:t>
            </a:r>
            <a:r>
              <a:rPr lang="fr-BE" dirty="0"/>
              <a:t> – </a:t>
            </a:r>
            <a:r>
              <a:rPr lang="en-US" dirty="0" err="1"/>
              <a:t>Overerving</a:t>
            </a:r>
            <a:r>
              <a:rPr lang="en-US" dirty="0"/>
              <a:t> </a:t>
            </a:r>
            <a:r>
              <a:rPr lang="en-US" dirty="0" err="1"/>
              <a:t>en</a:t>
            </a:r>
            <a:r>
              <a:rPr lang="en-US" dirty="0"/>
              <a:t> </a:t>
            </a:r>
            <a:r>
              <a:rPr lang="en-US" dirty="0" err="1"/>
              <a:t>kandidaatsleutels</a:t>
            </a:r>
            <a:endParaRPr lang="en-US" dirty="0"/>
          </a:p>
          <a:p>
            <a:endParaRPr lang="fr-BE" dirty="0"/>
          </a:p>
        </p:txBody>
      </p:sp>
    </p:spTree>
    <p:extLst>
      <p:ext uri="{BB962C8B-B14F-4D97-AF65-F5344CB8AC3E}">
        <p14:creationId xmlns:p14="http://schemas.microsoft.com/office/powerpoint/2010/main" val="138523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38760" y="416263"/>
            <a:ext cx="8666480" cy="6247864"/>
          </a:xfrm>
          <a:prstGeom prst="rect">
            <a:avLst/>
          </a:prstGeom>
          <a:noFill/>
        </p:spPr>
        <p:txBody>
          <a:bodyPr wrap="square" rtlCol="0" anchor="t">
            <a:spAutoFit/>
          </a:bodyPr>
          <a:lstStyle/>
          <a:p>
            <a:r>
              <a:rPr lang="en-BE" sz="2000" dirty="0"/>
              <a:t>Een meubelwinkel wil een databank gebruiken om gegevens bij te houden over de meubels, de klanten en de bestellingen. De databank is bedoeld ter ondersteuning van de facturatie aan de klanten, niet ter ondersteuning van voorraadbehee</a:t>
            </a:r>
            <a:r>
              <a:rPr lang="nl-BE" sz="2000" dirty="0"/>
              <a:t>r</a:t>
            </a:r>
            <a:r>
              <a:rPr lang="en-BE" sz="2000" dirty="0"/>
              <a:t>. Elk meubelstuk wordt gekenmerkt door een soort (stoel, ronde tafel, langwerpige tafel, wandkast, salontafel, boekenkast,...), de houtsoort (eiken, kersen, noten,...), de fabrikant en de prijs. Alle meubelstukken zijn los te verkrijgen, maar er worden ook allerlei ensembles aangeboden aan een gereduceerde totaalprijs, zoals eetkamers (bijvoorbeeld bestaande uit een ronde tafel, vier stoelen en een wandkast, of uit een langwerpige tafel, zes stoelen, een dressoir en een vitrinekast of een barkast), kantoormeubilair enzovoort. Bepaalde meubelstukken kunnen deel uitmaken van verschillende ensembles. Elk ensemble heeft een unieke naam (bijvoorbeeld Standing, Prestige, Rubens,...). Verder kan ook een beschrijving worden bijgehouden, zoals ‘kopie antiek’, ‘echt Frans eikenhout’,...</a:t>
            </a:r>
          </a:p>
          <a:p>
            <a:r>
              <a:rPr lang="en-BE" sz="2000" dirty="0">
                <a:cs typeface="Calibri" panose="020F0502020204030204"/>
              </a:rPr>
              <a:t>Alle verkoopsartikelen (meubels/ensembles) hebben een uniek verkoopsnummer.</a:t>
            </a:r>
            <a:endParaRPr lang="en-US" sz="2000" dirty="0">
              <a:cs typeface="Calibri" panose="020F0502020204030204"/>
            </a:endParaRPr>
          </a:p>
          <a:p>
            <a:r>
              <a:rPr lang="en-BE" sz="2000" dirty="0"/>
              <a:t>Alle klanten krijgen bij hun eerste aankoop een uniek klantnummer toegekend. Ook worden hun naam en adres geregistreerd. Een bestelling wordt genoteerd op een bestelbon (met uniek bestelnummer). Daarop wordt ingevuld: de datum, het klantnummer en voor elk artikel (meubelstuk of ensemble) het nummer en het aantal stuks.</a:t>
            </a:r>
            <a:endParaRPr lang="fr-BE" sz="2000" dirty="0">
              <a:cs typeface="Calibri"/>
            </a:endParaRPr>
          </a:p>
        </p:txBody>
      </p:sp>
      <p:sp>
        <p:nvSpPr>
          <p:cNvPr id="5" name="Slide Number Placeholder 4"/>
          <p:cNvSpPr>
            <a:spLocks noGrp="1"/>
          </p:cNvSpPr>
          <p:nvPr>
            <p:ph type="sldNum" sz="quarter" idx="12"/>
          </p:nvPr>
        </p:nvSpPr>
        <p:spPr/>
        <p:txBody>
          <a:bodyPr/>
          <a:lstStyle/>
          <a:p>
            <a:fld id="{4552FF5A-A0C4-4C40-8618-DBA896236EBF}" type="slidenum">
              <a:rPr lang="fr-BE" smtClean="0"/>
              <a:t>3</a:t>
            </a:fld>
            <a:endParaRPr lang="fr-BE"/>
          </a:p>
        </p:txBody>
      </p:sp>
      <p:sp>
        <p:nvSpPr>
          <p:cNvPr id="7" name="Footer Placeholder 4">
            <a:extLst>
              <a:ext uri="{FF2B5EF4-FFF2-40B4-BE49-F238E27FC236}">
                <a16:creationId xmlns:a16="http://schemas.microsoft.com/office/drawing/2014/main" id="{E1618D88-3B44-5448-A145-1BDFDD9387EA}"/>
              </a:ext>
            </a:extLst>
          </p:cNvPr>
          <p:cNvSpPr>
            <a:spLocks noGrp="1"/>
          </p:cNvSpPr>
          <p:nvPr>
            <p:ph type="ftr" sz="quarter" idx="11"/>
          </p:nvPr>
        </p:nvSpPr>
        <p:spPr>
          <a:xfrm>
            <a:off x="2753995" y="6356351"/>
            <a:ext cx="3636010" cy="365125"/>
          </a:xfrm>
        </p:spPr>
        <p:txBody>
          <a:bodyPr/>
          <a:lstStyle/>
          <a:p>
            <a:r>
              <a:rPr lang="fr-BE" dirty="0" err="1"/>
              <a:t>Logisch</a:t>
            </a:r>
            <a:r>
              <a:rPr lang="fr-BE" dirty="0"/>
              <a:t> </a:t>
            </a:r>
            <a:r>
              <a:rPr lang="fr-BE" dirty="0" err="1"/>
              <a:t>ontwerp</a:t>
            </a:r>
            <a:r>
              <a:rPr lang="fr-BE" dirty="0"/>
              <a:t> – </a:t>
            </a:r>
            <a:r>
              <a:rPr lang="en-US" dirty="0" err="1"/>
              <a:t>Overerving</a:t>
            </a:r>
            <a:r>
              <a:rPr lang="en-US" dirty="0"/>
              <a:t> </a:t>
            </a:r>
            <a:r>
              <a:rPr lang="en-US" dirty="0" err="1"/>
              <a:t>en</a:t>
            </a:r>
            <a:r>
              <a:rPr lang="en-US" dirty="0"/>
              <a:t> </a:t>
            </a:r>
            <a:r>
              <a:rPr lang="en-US" dirty="0" err="1"/>
              <a:t>kandidaatsleutels</a:t>
            </a:r>
            <a:endParaRPr lang="en-US" dirty="0"/>
          </a:p>
          <a:p>
            <a:endParaRPr lang="fr-BE" dirty="0"/>
          </a:p>
        </p:txBody>
      </p:sp>
    </p:spTree>
    <p:extLst>
      <p:ext uri="{BB962C8B-B14F-4D97-AF65-F5344CB8AC3E}">
        <p14:creationId xmlns:p14="http://schemas.microsoft.com/office/powerpoint/2010/main" val="735330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79768" y="1899937"/>
            <a:ext cx="1198658" cy="323165"/>
          </a:xfrm>
          <a:prstGeom prst="rect">
            <a:avLst/>
          </a:prstGeom>
          <a:noFill/>
          <a:ln>
            <a:solidFill>
              <a:schemeClr val="tx1"/>
            </a:solidFill>
          </a:ln>
        </p:spPr>
        <p:txBody>
          <a:bodyPr wrap="square" rtlCol="0">
            <a:spAutoFit/>
          </a:bodyPr>
          <a:lstStyle/>
          <a:p>
            <a:pPr algn="ctr"/>
            <a:r>
              <a:rPr lang="en-BE" sz="1500"/>
              <a:t>Meubelstuk</a:t>
            </a:r>
            <a:endParaRPr lang="fr-BE" sz="1500"/>
          </a:p>
        </p:txBody>
      </p:sp>
      <p:sp>
        <p:nvSpPr>
          <p:cNvPr id="9" name="Oval 8"/>
          <p:cNvSpPr/>
          <p:nvPr/>
        </p:nvSpPr>
        <p:spPr>
          <a:xfrm>
            <a:off x="2615253" y="1199330"/>
            <a:ext cx="875735"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soort</a:t>
            </a:r>
            <a:endParaRPr lang="fr-BE" sz="1500">
              <a:solidFill>
                <a:schemeClr val="tx1"/>
              </a:solidFill>
            </a:endParaRPr>
          </a:p>
        </p:txBody>
      </p:sp>
      <p:cxnSp>
        <p:nvCxnSpPr>
          <p:cNvPr id="10" name="Straight Connector 9"/>
          <p:cNvCxnSpPr>
            <a:stCxn id="9" idx="4"/>
            <a:endCxn id="4" idx="0"/>
          </p:cNvCxnSpPr>
          <p:nvPr/>
        </p:nvCxnSpPr>
        <p:spPr>
          <a:xfrm flipH="1">
            <a:off x="2579097" y="1467686"/>
            <a:ext cx="474024" cy="432251"/>
          </a:xfrm>
          <a:prstGeom prst="line">
            <a:avLst/>
          </a:prstGeom>
        </p:spPr>
        <p:style>
          <a:lnRef idx="1">
            <a:schemeClr val="dk1"/>
          </a:lnRef>
          <a:fillRef idx="0">
            <a:schemeClr val="dk1"/>
          </a:fillRef>
          <a:effectRef idx="0">
            <a:schemeClr val="dk1"/>
          </a:effectRef>
          <a:fontRef idx="minor">
            <a:schemeClr val="tx1"/>
          </a:fontRef>
        </p:style>
      </p:cxnSp>
      <p:sp>
        <p:nvSpPr>
          <p:cNvPr id="14" name="Oval 13"/>
          <p:cNvSpPr/>
          <p:nvPr/>
        </p:nvSpPr>
        <p:spPr>
          <a:xfrm>
            <a:off x="3231222" y="1466480"/>
            <a:ext cx="1430090" cy="32259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houtsoort</a:t>
            </a:r>
            <a:endParaRPr lang="fr-BE" sz="1500">
              <a:solidFill>
                <a:schemeClr val="tx1"/>
              </a:solidFill>
            </a:endParaRPr>
          </a:p>
        </p:txBody>
      </p:sp>
      <p:cxnSp>
        <p:nvCxnSpPr>
          <p:cNvPr id="15" name="Straight Connector 14"/>
          <p:cNvCxnSpPr>
            <a:stCxn id="14" idx="3"/>
            <a:endCxn id="4" idx="0"/>
          </p:cNvCxnSpPr>
          <p:nvPr/>
        </p:nvCxnSpPr>
        <p:spPr>
          <a:xfrm flipH="1">
            <a:off x="2579097" y="1741829"/>
            <a:ext cx="861557" cy="158108"/>
          </a:xfrm>
          <a:prstGeom prst="line">
            <a:avLst/>
          </a:prstGeom>
        </p:spPr>
        <p:style>
          <a:lnRef idx="1">
            <a:schemeClr val="dk1"/>
          </a:lnRef>
          <a:fillRef idx="0">
            <a:schemeClr val="dk1"/>
          </a:fillRef>
          <a:effectRef idx="0">
            <a:schemeClr val="dk1"/>
          </a:effectRef>
          <a:fontRef idx="minor">
            <a:schemeClr val="tx1"/>
          </a:fontRef>
        </p:style>
      </p:cxnSp>
      <p:sp>
        <p:nvSpPr>
          <p:cNvPr id="26" name="Oval 25"/>
          <p:cNvSpPr/>
          <p:nvPr/>
        </p:nvSpPr>
        <p:spPr>
          <a:xfrm>
            <a:off x="847351" y="1521454"/>
            <a:ext cx="1275617" cy="31047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fabrikant</a:t>
            </a:r>
            <a:endParaRPr lang="fr-BE" sz="1500">
              <a:solidFill>
                <a:schemeClr val="tx1"/>
              </a:solidFill>
            </a:endParaRPr>
          </a:p>
        </p:txBody>
      </p:sp>
      <p:sp>
        <p:nvSpPr>
          <p:cNvPr id="27" name="Oval 26"/>
          <p:cNvSpPr/>
          <p:nvPr/>
        </p:nvSpPr>
        <p:spPr>
          <a:xfrm>
            <a:off x="917221" y="1954746"/>
            <a:ext cx="800319"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prijs</a:t>
            </a:r>
            <a:endParaRPr lang="fr-BE" sz="1500">
              <a:solidFill>
                <a:schemeClr val="tx1"/>
              </a:solidFill>
            </a:endParaRPr>
          </a:p>
        </p:txBody>
      </p:sp>
      <p:cxnSp>
        <p:nvCxnSpPr>
          <p:cNvPr id="32" name="Straight Connector 31"/>
          <p:cNvCxnSpPr>
            <a:stCxn id="26" idx="6"/>
            <a:endCxn id="4" idx="0"/>
          </p:cNvCxnSpPr>
          <p:nvPr/>
        </p:nvCxnSpPr>
        <p:spPr>
          <a:xfrm>
            <a:off x="2122968" y="1676692"/>
            <a:ext cx="456129" cy="223245"/>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a:stCxn id="27" idx="6"/>
            <a:endCxn id="4" idx="1"/>
          </p:cNvCxnSpPr>
          <p:nvPr/>
        </p:nvCxnSpPr>
        <p:spPr>
          <a:xfrm flipV="1">
            <a:off x="1717540" y="2061520"/>
            <a:ext cx="262228" cy="27404"/>
          </a:xfrm>
          <a:prstGeom prst="line">
            <a:avLst/>
          </a:prstGeom>
        </p:spPr>
        <p:style>
          <a:lnRef idx="1">
            <a:schemeClr val="dk1"/>
          </a:lnRef>
          <a:fillRef idx="0">
            <a:schemeClr val="dk1"/>
          </a:fillRef>
          <a:effectRef idx="0">
            <a:schemeClr val="dk1"/>
          </a:effectRef>
          <a:fontRef idx="minor">
            <a:schemeClr val="tx1"/>
          </a:fontRef>
        </p:style>
      </p:cxnSp>
      <p:sp>
        <p:nvSpPr>
          <p:cNvPr id="48" name="TextBox 47"/>
          <p:cNvSpPr txBox="1"/>
          <p:nvPr/>
        </p:nvSpPr>
        <p:spPr>
          <a:xfrm>
            <a:off x="5658621" y="1899936"/>
            <a:ext cx="1198658" cy="323165"/>
          </a:xfrm>
          <a:prstGeom prst="rect">
            <a:avLst/>
          </a:prstGeom>
          <a:noFill/>
          <a:ln>
            <a:solidFill>
              <a:schemeClr val="tx1"/>
            </a:solidFill>
          </a:ln>
        </p:spPr>
        <p:txBody>
          <a:bodyPr wrap="square" rtlCol="0">
            <a:spAutoFit/>
          </a:bodyPr>
          <a:lstStyle/>
          <a:p>
            <a:pPr algn="ctr"/>
            <a:r>
              <a:rPr lang="en-BE" sz="1500"/>
              <a:t>Ensemble</a:t>
            </a:r>
          </a:p>
        </p:txBody>
      </p:sp>
      <p:sp>
        <p:nvSpPr>
          <p:cNvPr id="50" name="Oval 49"/>
          <p:cNvSpPr/>
          <p:nvPr/>
        </p:nvSpPr>
        <p:spPr>
          <a:xfrm>
            <a:off x="6507787" y="1100381"/>
            <a:ext cx="929610" cy="32333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a:solidFill>
                  <a:schemeClr val="tx1"/>
                </a:solidFill>
              </a:rPr>
              <a:t>naam</a:t>
            </a:r>
            <a:endParaRPr lang="fr-BE" sz="1500" u="sng">
              <a:solidFill>
                <a:schemeClr val="tx1"/>
              </a:solidFill>
            </a:endParaRPr>
          </a:p>
        </p:txBody>
      </p:sp>
      <p:sp>
        <p:nvSpPr>
          <p:cNvPr id="51" name="Oval 50"/>
          <p:cNvSpPr/>
          <p:nvPr/>
        </p:nvSpPr>
        <p:spPr>
          <a:xfrm>
            <a:off x="7462260" y="1543668"/>
            <a:ext cx="1594698" cy="35744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beschrijving</a:t>
            </a:r>
            <a:endParaRPr lang="fr-BE" sz="1500">
              <a:solidFill>
                <a:schemeClr val="tx1"/>
              </a:solidFill>
            </a:endParaRPr>
          </a:p>
        </p:txBody>
      </p:sp>
      <p:cxnSp>
        <p:nvCxnSpPr>
          <p:cNvPr id="55" name="Straight Connector 54"/>
          <p:cNvCxnSpPr>
            <a:stCxn id="50" idx="3"/>
            <a:endCxn id="48" idx="0"/>
          </p:cNvCxnSpPr>
          <p:nvPr/>
        </p:nvCxnSpPr>
        <p:spPr>
          <a:xfrm flipH="1">
            <a:off x="6257950" y="1376360"/>
            <a:ext cx="385975" cy="523576"/>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a:stCxn id="51" idx="3"/>
            <a:endCxn id="48" idx="3"/>
          </p:cNvCxnSpPr>
          <p:nvPr/>
        </p:nvCxnSpPr>
        <p:spPr>
          <a:xfrm flipH="1">
            <a:off x="6857279" y="1848768"/>
            <a:ext cx="838519" cy="212751"/>
          </a:xfrm>
          <a:prstGeom prst="line">
            <a:avLst/>
          </a:prstGeom>
        </p:spPr>
        <p:style>
          <a:lnRef idx="1">
            <a:schemeClr val="dk1"/>
          </a:lnRef>
          <a:fillRef idx="0">
            <a:schemeClr val="dk1"/>
          </a:fillRef>
          <a:effectRef idx="0">
            <a:schemeClr val="dk1"/>
          </a:effectRef>
          <a:fontRef idx="minor">
            <a:schemeClr val="tx1"/>
          </a:fontRef>
        </p:style>
      </p:cxnSp>
      <p:sp>
        <p:nvSpPr>
          <p:cNvPr id="62" name="TextBox 61"/>
          <p:cNvSpPr txBox="1"/>
          <p:nvPr/>
        </p:nvSpPr>
        <p:spPr>
          <a:xfrm>
            <a:off x="3973306" y="5316167"/>
            <a:ext cx="1198658" cy="323165"/>
          </a:xfrm>
          <a:prstGeom prst="rect">
            <a:avLst/>
          </a:prstGeom>
          <a:noFill/>
          <a:ln>
            <a:solidFill>
              <a:schemeClr val="tx1"/>
            </a:solidFill>
          </a:ln>
        </p:spPr>
        <p:txBody>
          <a:bodyPr wrap="square" rtlCol="0">
            <a:spAutoFit/>
          </a:bodyPr>
          <a:lstStyle/>
          <a:p>
            <a:pPr algn="ctr"/>
            <a:r>
              <a:rPr lang="en-BE" sz="1500"/>
              <a:t>Klant</a:t>
            </a:r>
            <a:endParaRPr lang="fr-BE" sz="1500"/>
          </a:p>
        </p:txBody>
      </p:sp>
      <p:sp>
        <p:nvSpPr>
          <p:cNvPr id="63" name="Oval 62"/>
          <p:cNvSpPr/>
          <p:nvPr/>
        </p:nvSpPr>
        <p:spPr>
          <a:xfrm>
            <a:off x="2774696" y="5794852"/>
            <a:ext cx="1360192" cy="31067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a:solidFill>
                  <a:schemeClr val="tx1"/>
                </a:solidFill>
              </a:rPr>
              <a:t>nummer</a:t>
            </a:r>
            <a:endParaRPr lang="fr-BE" sz="1500" u="sng">
              <a:solidFill>
                <a:schemeClr val="tx1"/>
              </a:solidFill>
            </a:endParaRPr>
          </a:p>
        </p:txBody>
      </p:sp>
      <p:cxnSp>
        <p:nvCxnSpPr>
          <p:cNvPr id="64" name="Straight Connector 63"/>
          <p:cNvCxnSpPr>
            <a:stCxn id="63" idx="7"/>
            <a:endCxn id="62" idx="2"/>
          </p:cNvCxnSpPr>
          <p:nvPr/>
        </p:nvCxnSpPr>
        <p:spPr>
          <a:xfrm flipV="1">
            <a:off x="3935692" y="5639332"/>
            <a:ext cx="636943" cy="201017"/>
          </a:xfrm>
          <a:prstGeom prst="line">
            <a:avLst/>
          </a:prstGeom>
        </p:spPr>
        <p:style>
          <a:lnRef idx="1">
            <a:schemeClr val="dk1"/>
          </a:lnRef>
          <a:fillRef idx="0">
            <a:schemeClr val="dk1"/>
          </a:fillRef>
          <a:effectRef idx="0">
            <a:schemeClr val="dk1"/>
          </a:effectRef>
          <a:fontRef idx="minor">
            <a:schemeClr val="tx1"/>
          </a:fontRef>
        </p:style>
      </p:cxnSp>
      <p:sp>
        <p:nvSpPr>
          <p:cNvPr id="69" name="Oval 68"/>
          <p:cNvSpPr/>
          <p:nvPr/>
        </p:nvSpPr>
        <p:spPr>
          <a:xfrm>
            <a:off x="4108975" y="6087995"/>
            <a:ext cx="927320"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cxnSp>
        <p:nvCxnSpPr>
          <p:cNvPr id="70" name="Straight Connector 69"/>
          <p:cNvCxnSpPr>
            <a:stCxn id="69" idx="0"/>
            <a:endCxn id="62" idx="2"/>
          </p:cNvCxnSpPr>
          <p:nvPr/>
        </p:nvCxnSpPr>
        <p:spPr>
          <a:xfrm flipV="1">
            <a:off x="4572635" y="5639332"/>
            <a:ext cx="0" cy="448663"/>
          </a:xfrm>
          <a:prstGeom prst="line">
            <a:avLst/>
          </a:prstGeom>
        </p:spPr>
        <p:style>
          <a:lnRef idx="1">
            <a:schemeClr val="dk1"/>
          </a:lnRef>
          <a:fillRef idx="0">
            <a:schemeClr val="dk1"/>
          </a:fillRef>
          <a:effectRef idx="0">
            <a:schemeClr val="dk1"/>
          </a:effectRef>
          <a:fontRef idx="minor">
            <a:schemeClr val="tx1"/>
          </a:fontRef>
        </p:style>
      </p:cxnSp>
      <p:cxnSp>
        <p:nvCxnSpPr>
          <p:cNvPr id="73" name="Straight Connector 72"/>
          <p:cNvCxnSpPr>
            <a:stCxn id="74" idx="1"/>
            <a:endCxn id="62" idx="2"/>
          </p:cNvCxnSpPr>
          <p:nvPr/>
        </p:nvCxnSpPr>
        <p:spPr>
          <a:xfrm flipH="1" flipV="1">
            <a:off x="4572635" y="5639332"/>
            <a:ext cx="484697" cy="194185"/>
          </a:xfrm>
          <a:prstGeom prst="line">
            <a:avLst/>
          </a:prstGeom>
        </p:spPr>
        <p:style>
          <a:lnRef idx="1">
            <a:schemeClr val="dk1"/>
          </a:lnRef>
          <a:fillRef idx="0">
            <a:schemeClr val="dk1"/>
          </a:fillRef>
          <a:effectRef idx="0">
            <a:schemeClr val="dk1"/>
          </a:effectRef>
          <a:fontRef idx="minor">
            <a:schemeClr val="tx1"/>
          </a:fontRef>
        </p:style>
      </p:cxnSp>
      <p:sp>
        <p:nvSpPr>
          <p:cNvPr id="74" name="Oval 73"/>
          <p:cNvSpPr/>
          <p:nvPr/>
        </p:nvSpPr>
        <p:spPr>
          <a:xfrm>
            <a:off x="4921529" y="5794991"/>
            <a:ext cx="927320" cy="26307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adres</a:t>
            </a:r>
            <a:endParaRPr lang="fr-BE" sz="1500">
              <a:solidFill>
                <a:schemeClr val="tx1"/>
              </a:solidFill>
            </a:endParaRPr>
          </a:p>
        </p:txBody>
      </p:sp>
      <p:sp>
        <p:nvSpPr>
          <p:cNvPr id="83" name="TextBox 82"/>
          <p:cNvSpPr txBox="1"/>
          <p:nvPr/>
        </p:nvSpPr>
        <p:spPr>
          <a:xfrm>
            <a:off x="3946596" y="4192303"/>
            <a:ext cx="1198658" cy="323165"/>
          </a:xfrm>
          <a:prstGeom prst="rect">
            <a:avLst/>
          </a:prstGeom>
          <a:noFill/>
          <a:ln>
            <a:solidFill>
              <a:schemeClr val="tx1"/>
            </a:solidFill>
          </a:ln>
        </p:spPr>
        <p:txBody>
          <a:bodyPr wrap="square" rtlCol="0">
            <a:spAutoFit/>
          </a:bodyPr>
          <a:lstStyle/>
          <a:p>
            <a:pPr algn="ctr"/>
            <a:r>
              <a:rPr lang="en-BE" sz="1500"/>
              <a:t>Bestelbon</a:t>
            </a:r>
            <a:endParaRPr lang="fr-BE" sz="1500"/>
          </a:p>
        </p:txBody>
      </p:sp>
      <p:sp>
        <p:nvSpPr>
          <p:cNvPr id="84" name="Oval 83"/>
          <p:cNvSpPr/>
          <p:nvPr/>
        </p:nvSpPr>
        <p:spPr>
          <a:xfrm>
            <a:off x="2535158" y="4578005"/>
            <a:ext cx="1267765" cy="30871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a:solidFill>
                  <a:schemeClr val="tx1"/>
                </a:solidFill>
              </a:rPr>
              <a:t>nummer</a:t>
            </a:r>
            <a:endParaRPr lang="fr-BE" sz="1500" u="sng">
              <a:solidFill>
                <a:schemeClr val="tx1"/>
              </a:solidFill>
            </a:endParaRPr>
          </a:p>
        </p:txBody>
      </p:sp>
      <p:cxnSp>
        <p:nvCxnSpPr>
          <p:cNvPr id="85" name="Straight Connector 84"/>
          <p:cNvCxnSpPr>
            <a:stCxn id="83" idx="1"/>
            <a:endCxn id="84" idx="7"/>
          </p:cNvCxnSpPr>
          <p:nvPr/>
        </p:nvCxnSpPr>
        <p:spPr>
          <a:xfrm flipH="1">
            <a:off x="3617263" y="4353886"/>
            <a:ext cx="329333" cy="269329"/>
          </a:xfrm>
          <a:prstGeom prst="line">
            <a:avLst/>
          </a:prstGeom>
        </p:spPr>
        <p:style>
          <a:lnRef idx="1">
            <a:schemeClr val="dk1"/>
          </a:lnRef>
          <a:fillRef idx="0">
            <a:schemeClr val="dk1"/>
          </a:fillRef>
          <a:effectRef idx="0">
            <a:schemeClr val="dk1"/>
          </a:effectRef>
          <a:fontRef idx="minor">
            <a:schemeClr val="tx1"/>
          </a:fontRef>
        </p:style>
      </p:cxnSp>
      <p:sp>
        <p:nvSpPr>
          <p:cNvPr id="88" name="Oval 87"/>
          <p:cNvSpPr/>
          <p:nvPr/>
        </p:nvSpPr>
        <p:spPr>
          <a:xfrm>
            <a:off x="7294099" y="2240243"/>
            <a:ext cx="1531618" cy="30815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prijsfactor</a:t>
            </a:r>
            <a:endParaRPr lang="fr-BE" sz="1500">
              <a:solidFill>
                <a:schemeClr val="tx1"/>
              </a:solidFill>
            </a:endParaRPr>
          </a:p>
        </p:txBody>
      </p:sp>
      <p:cxnSp>
        <p:nvCxnSpPr>
          <p:cNvPr id="89" name="Straight Connector 88"/>
          <p:cNvCxnSpPr>
            <a:stCxn id="88" idx="2"/>
            <a:endCxn id="48" idx="3"/>
          </p:cNvCxnSpPr>
          <p:nvPr/>
        </p:nvCxnSpPr>
        <p:spPr>
          <a:xfrm flipH="1" flipV="1">
            <a:off x="6857279" y="2061519"/>
            <a:ext cx="436820" cy="332800"/>
          </a:xfrm>
          <a:prstGeom prst="line">
            <a:avLst/>
          </a:prstGeom>
        </p:spPr>
        <p:style>
          <a:lnRef idx="1">
            <a:schemeClr val="dk1"/>
          </a:lnRef>
          <a:fillRef idx="0">
            <a:schemeClr val="dk1"/>
          </a:fillRef>
          <a:effectRef idx="0">
            <a:schemeClr val="dk1"/>
          </a:effectRef>
          <a:fontRef idx="minor">
            <a:schemeClr val="tx1"/>
          </a:fontRef>
        </p:style>
      </p:cxnSp>
      <p:sp>
        <p:nvSpPr>
          <p:cNvPr id="98" name="Oval 97"/>
          <p:cNvSpPr/>
          <p:nvPr/>
        </p:nvSpPr>
        <p:spPr>
          <a:xfrm>
            <a:off x="5330449" y="4525272"/>
            <a:ext cx="1177338"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datum</a:t>
            </a:r>
            <a:endParaRPr lang="fr-BE" sz="1500">
              <a:solidFill>
                <a:schemeClr val="tx1"/>
              </a:solidFill>
            </a:endParaRPr>
          </a:p>
        </p:txBody>
      </p:sp>
      <p:cxnSp>
        <p:nvCxnSpPr>
          <p:cNvPr id="99" name="Straight Connector 98"/>
          <p:cNvCxnSpPr>
            <a:stCxn id="83" idx="3"/>
            <a:endCxn id="98" idx="1"/>
          </p:cNvCxnSpPr>
          <p:nvPr/>
        </p:nvCxnSpPr>
        <p:spPr>
          <a:xfrm>
            <a:off x="5145254" y="4353886"/>
            <a:ext cx="357612" cy="210686"/>
          </a:xfrm>
          <a:prstGeom prst="line">
            <a:avLst/>
          </a:prstGeom>
        </p:spPr>
        <p:style>
          <a:lnRef idx="1">
            <a:schemeClr val="dk1"/>
          </a:lnRef>
          <a:fillRef idx="0">
            <a:schemeClr val="dk1"/>
          </a:fillRef>
          <a:effectRef idx="0">
            <a:schemeClr val="dk1"/>
          </a:effectRef>
          <a:fontRef idx="minor">
            <a:schemeClr val="tx1"/>
          </a:fontRef>
        </p:style>
      </p:cxnSp>
      <p:sp>
        <p:nvSpPr>
          <p:cNvPr id="102" name="Diamond 101"/>
          <p:cNvSpPr/>
          <p:nvPr/>
        </p:nvSpPr>
        <p:spPr>
          <a:xfrm>
            <a:off x="4335428" y="4732360"/>
            <a:ext cx="414944" cy="362592"/>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cxnSp>
        <p:nvCxnSpPr>
          <p:cNvPr id="103" name="Straight Connector 102"/>
          <p:cNvCxnSpPr/>
          <p:nvPr/>
        </p:nvCxnSpPr>
        <p:spPr>
          <a:xfrm>
            <a:off x="4504385" y="4525272"/>
            <a:ext cx="1" cy="235012"/>
          </a:xfrm>
          <a:prstGeom prst="line">
            <a:avLst/>
          </a:prstGeom>
        </p:spPr>
        <p:style>
          <a:lnRef idx="1">
            <a:schemeClr val="dk1"/>
          </a:lnRef>
          <a:fillRef idx="0">
            <a:schemeClr val="dk1"/>
          </a:fillRef>
          <a:effectRef idx="0">
            <a:schemeClr val="dk1"/>
          </a:effectRef>
          <a:fontRef idx="minor">
            <a:schemeClr val="tx1"/>
          </a:fontRef>
        </p:style>
      </p:cxnSp>
      <p:cxnSp>
        <p:nvCxnSpPr>
          <p:cNvPr id="106" name="Straight Connector 105"/>
          <p:cNvCxnSpPr/>
          <p:nvPr/>
        </p:nvCxnSpPr>
        <p:spPr>
          <a:xfrm flipV="1">
            <a:off x="4514496" y="5065272"/>
            <a:ext cx="1" cy="235012"/>
          </a:xfrm>
          <a:prstGeom prst="line">
            <a:avLst/>
          </a:prstGeom>
        </p:spPr>
        <p:style>
          <a:lnRef idx="1">
            <a:schemeClr val="dk1"/>
          </a:lnRef>
          <a:fillRef idx="0">
            <a:schemeClr val="dk1"/>
          </a:fillRef>
          <a:effectRef idx="0">
            <a:schemeClr val="dk1"/>
          </a:effectRef>
          <a:fontRef idx="minor">
            <a:schemeClr val="tx1"/>
          </a:fontRef>
        </p:style>
      </p:cxnSp>
      <p:cxnSp>
        <p:nvCxnSpPr>
          <p:cNvPr id="109" name="Straight Connector 108"/>
          <p:cNvCxnSpPr/>
          <p:nvPr/>
        </p:nvCxnSpPr>
        <p:spPr>
          <a:xfrm>
            <a:off x="4572635" y="4520167"/>
            <a:ext cx="1" cy="235012"/>
          </a:xfrm>
          <a:prstGeom prst="line">
            <a:avLst/>
          </a:prstGeom>
        </p:spPr>
        <p:style>
          <a:lnRef idx="1">
            <a:schemeClr val="dk1"/>
          </a:lnRef>
          <a:fillRef idx="0">
            <a:schemeClr val="dk1"/>
          </a:fillRef>
          <a:effectRef idx="0">
            <a:schemeClr val="dk1"/>
          </a:effectRef>
          <a:fontRef idx="minor">
            <a:schemeClr val="tx1"/>
          </a:fontRef>
        </p:style>
      </p:cxnSp>
      <p:cxnSp>
        <p:nvCxnSpPr>
          <p:cNvPr id="110" name="Straight Connector 109"/>
          <p:cNvCxnSpPr/>
          <p:nvPr/>
        </p:nvCxnSpPr>
        <p:spPr>
          <a:xfrm flipV="1">
            <a:off x="4583059" y="5068286"/>
            <a:ext cx="1" cy="235012"/>
          </a:xfrm>
          <a:prstGeom prst="line">
            <a:avLst/>
          </a:prstGeom>
        </p:spPr>
        <p:style>
          <a:lnRef idx="1">
            <a:schemeClr val="dk1"/>
          </a:lnRef>
          <a:fillRef idx="0">
            <a:schemeClr val="dk1"/>
          </a:fillRef>
          <a:effectRef idx="0">
            <a:schemeClr val="dk1"/>
          </a:effectRef>
          <a:fontRef idx="minor">
            <a:schemeClr val="tx1"/>
          </a:fontRef>
        </p:style>
      </p:cxnSp>
      <p:sp>
        <p:nvSpPr>
          <p:cNvPr id="111" name="TextBox 110"/>
          <p:cNvSpPr txBox="1"/>
          <p:nvPr/>
        </p:nvSpPr>
        <p:spPr>
          <a:xfrm>
            <a:off x="4528958" y="5059830"/>
            <a:ext cx="282450" cy="323165"/>
          </a:xfrm>
          <a:prstGeom prst="rect">
            <a:avLst/>
          </a:prstGeom>
          <a:noFill/>
        </p:spPr>
        <p:txBody>
          <a:bodyPr wrap="none" rtlCol="0">
            <a:spAutoFit/>
          </a:bodyPr>
          <a:lstStyle/>
          <a:p>
            <a:r>
              <a:rPr lang="en-BE" sz="1500"/>
              <a:t>1</a:t>
            </a:r>
            <a:endParaRPr lang="fr-BE" sz="1500"/>
          </a:p>
        </p:txBody>
      </p:sp>
      <p:sp>
        <p:nvSpPr>
          <p:cNvPr id="112" name="TextBox 111"/>
          <p:cNvSpPr txBox="1"/>
          <p:nvPr/>
        </p:nvSpPr>
        <p:spPr>
          <a:xfrm>
            <a:off x="4538182" y="4460226"/>
            <a:ext cx="308098" cy="323165"/>
          </a:xfrm>
          <a:prstGeom prst="rect">
            <a:avLst/>
          </a:prstGeom>
          <a:noFill/>
        </p:spPr>
        <p:txBody>
          <a:bodyPr wrap="none" rtlCol="0">
            <a:spAutoFit/>
          </a:bodyPr>
          <a:lstStyle/>
          <a:p>
            <a:r>
              <a:rPr lang="en-BE" sz="1500"/>
              <a:t>N</a:t>
            </a:r>
            <a:endParaRPr lang="fr-BE" sz="1500"/>
          </a:p>
        </p:txBody>
      </p:sp>
      <p:sp>
        <p:nvSpPr>
          <p:cNvPr id="132" name="TextBox 131"/>
          <p:cNvSpPr txBox="1"/>
          <p:nvPr/>
        </p:nvSpPr>
        <p:spPr>
          <a:xfrm>
            <a:off x="3116415" y="2027972"/>
            <a:ext cx="308098" cy="323165"/>
          </a:xfrm>
          <a:prstGeom prst="rect">
            <a:avLst/>
          </a:prstGeom>
          <a:noFill/>
        </p:spPr>
        <p:txBody>
          <a:bodyPr wrap="none" rtlCol="0">
            <a:spAutoFit/>
          </a:bodyPr>
          <a:lstStyle/>
          <a:p>
            <a:r>
              <a:rPr lang="en-BE" sz="1500"/>
              <a:t>N</a:t>
            </a:r>
            <a:endParaRPr lang="fr-BE" sz="1500"/>
          </a:p>
        </p:txBody>
      </p:sp>
      <p:sp>
        <p:nvSpPr>
          <p:cNvPr id="133" name="TextBox 132"/>
          <p:cNvSpPr txBox="1"/>
          <p:nvPr/>
        </p:nvSpPr>
        <p:spPr>
          <a:xfrm>
            <a:off x="5377697" y="2050623"/>
            <a:ext cx="349776" cy="323165"/>
          </a:xfrm>
          <a:prstGeom prst="rect">
            <a:avLst/>
          </a:prstGeom>
          <a:noFill/>
        </p:spPr>
        <p:txBody>
          <a:bodyPr wrap="none" rtlCol="0">
            <a:spAutoFit/>
          </a:bodyPr>
          <a:lstStyle/>
          <a:p>
            <a:r>
              <a:rPr lang="en-BE" sz="1500"/>
              <a:t>M</a:t>
            </a:r>
            <a:endParaRPr lang="fr-BE" sz="1500"/>
          </a:p>
        </p:txBody>
      </p:sp>
      <p:sp>
        <p:nvSpPr>
          <p:cNvPr id="152" name="Oval 151"/>
          <p:cNvSpPr/>
          <p:nvPr/>
        </p:nvSpPr>
        <p:spPr>
          <a:xfrm>
            <a:off x="4501216" y="1058918"/>
            <a:ext cx="1489697" cy="297749"/>
          </a:xfrm>
          <a:prstGeom prst="ellipse">
            <a:avLst/>
          </a:prstGeom>
          <a:solidFill>
            <a:schemeClr val="bg1"/>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totaalprijs</a:t>
            </a:r>
            <a:endParaRPr lang="fr-BE" sz="1500">
              <a:solidFill>
                <a:schemeClr val="tx1"/>
              </a:solidFill>
            </a:endParaRPr>
          </a:p>
        </p:txBody>
      </p:sp>
      <p:cxnSp>
        <p:nvCxnSpPr>
          <p:cNvPr id="153" name="Straight Connector 152"/>
          <p:cNvCxnSpPr>
            <a:stCxn id="152" idx="5"/>
            <a:endCxn id="48" idx="0"/>
          </p:cNvCxnSpPr>
          <p:nvPr/>
        </p:nvCxnSpPr>
        <p:spPr>
          <a:xfrm>
            <a:off x="5772752" y="1313063"/>
            <a:ext cx="485198" cy="586873"/>
          </a:xfrm>
          <a:prstGeom prst="line">
            <a:avLst/>
          </a:prstGeom>
        </p:spPr>
        <p:style>
          <a:lnRef idx="1">
            <a:schemeClr val="dk1"/>
          </a:lnRef>
          <a:fillRef idx="0">
            <a:schemeClr val="dk1"/>
          </a:fillRef>
          <a:effectRef idx="0">
            <a:schemeClr val="dk1"/>
          </a:effectRef>
          <a:fontRef idx="minor">
            <a:schemeClr val="tx1"/>
          </a:fontRef>
        </p:style>
      </p:cxnSp>
      <p:sp>
        <p:nvSpPr>
          <p:cNvPr id="164" name="Diamond 163"/>
          <p:cNvSpPr/>
          <p:nvPr/>
        </p:nvSpPr>
        <p:spPr>
          <a:xfrm>
            <a:off x="4267973" y="1884431"/>
            <a:ext cx="414944" cy="362592"/>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cxnSp>
        <p:nvCxnSpPr>
          <p:cNvPr id="165" name="Straight Connector 164"/>
          <p:cNvCxnSpPr>
            <a:stCxn id="4" idx="3"/>
            <a:endCxn id="164" idx="1"/>
          </p:cNvCxnSpPr>
          <p:nvPr/>
        </p:nvCxnSpPr>
        <p:spPr>
          <a:xfrm>
            <a:off x="3178426" y="2061520"/>
            <a:ext cx="1089547" cy="4207"/>
          </a:xfrm>
          <a:prstGeom prst="line">
            <a:avLst/>
          </a:prstGeom>
        </p:spPr>
        <p:style>
          <a:lnRef idx="1">
            <a:schemeClr val="dk1"/>
          </a:lnRef>
          <a:fillRef idx="0">
            <a:schemeClr val="dk1"/>
          </a:fillRef>
          <a:effectRef idx="0">
            <a:schemeClr val="dk1"/>
          </a:effectRef>
          <a:fontRef idx="minor">
            <a:schemeClr val="tx1"/>
          </a:fontRef>
        </p:style>
      </p:cxnSp>
      <p:cxnSp>
        <p:nvCxnSpPr>
          <p:cNvPr id="177" name="Straight Connector 176"/>
          <p:cNvCxnSpPr/>
          <p:nvPr/>
        </p:nvCxnSpPr>
        <p:spPr>
          <a:xfrm>
            <a:off x="4650011" y="2032453"/>
            <a:ext cx="1011304" cy="3322"/>
          </a:xfrm>
          <a:prstGeom prst="line">
            <a:avLst/>
          </a:prstGeom>
        </p:spPr>
        <p:style>
          <a:lnRef idx="1">
            <a:schemeClr val="dk1"/>
          </a:lnRef>
          <a:fillRef idx="0">
            <a:schemeClr val="dk1"/>
          </a:fillRef>
          <a:effectRef idx="0">
            <a:schemeClr val="dk1"/>
          </a:effectRef>
          <a:fontRef idx="minor">
            <a:schemeClr val="tx1"/>
          </a:fontRef>
        </p:style>
      </p:cxnSp>
      <p:sp>
        <p:nvSpPr>
          <p:cNvPr id="188" name="Oval 187"/>
          <p:cNvSpPr/>
          <p:nvPr/>
        </p:nvSpPr>
        <p:spPr>
          <a:xfrm>
            <a:off x="4141981" y="2279913"/>
            <a:ext cx="1038661"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aantal</a:t>
            </a:r>
            <a:endParaRPr lang="fr-BE" sz="1500">
              <a:solidFill>
                <a:schemeClr val="tx1"/>
              </a:solidFill>
            </a:endParaRPr>
          </a:p>
        </p:txBody>
      </p:sp>
      <p:cxnSp>
        <p:nvCxnSpPr>
          <p:cNvPr id="189" name="Straight Connector 188"/>
          <p:cNvCxnSpPr>
            <a:stCxn id="188" idx="0"/>
            <a:endCxn id="164" idx="2"/>
          </p:cNvCxnSpPr>
          <p:nvPr/>
        </p:nvCxnSpPr>
        <p:spPr>
          <a:xfrm flipH="1" flipV="1">
            <a:off x="4475445" y="2247023"/>
            <a:ext cx="185867" cy="32890"/>
          </a:xfrm>
          <a:prstGeom prst="line">
            <a:avLst/>
          </a:prstGeom>
        </p:spPr>
        <p:style>
          <a:lnRef idx="1">
            <a:schemeClr val="dk1"/>
          </a:lnRef>
          <a:fillRef idx="0">
            <a:schemeClr val="dk1"/>
          </a:fillRef>
          <a:effectRef idx="0">
            <a:schemeClr val="dk1"/>
          </a:effectRef>
          <a:fontRef idx="minor">
            <a:schemeClr val="tx1"/>
          </a:fontRef>
        </p:style>
      </p:cxnSp>
      <p:cxnSp>
        <p:nvCxnSpPr>
          <p:cNvPr id="139" name="Straight Connector 138"/>
          <p:cNvCxnSpPr/>
          <p:nvPr/>
        </p:nvCxnSpPr>
        <p:spPr>
          <a:xfrm>
            <a:off x="4652777" y="2085103"/>
            <a:ext cx="1011304" cy="3322"/>
          </a:xfrm>
          <a:prstGeom prst="line">
            <a:avLst/>
          </a:prstGeom>
        </p:spPr>
        <p:style>
          <a:lnRef idx="1">
            <a:schemeClr val="dk1"/>
          </a:lnRef>
          <a:fillRef idx="0">
            <a:schemeClr val="dk1"/>
          </a:fillRef>
          <a:effectRef idx="0">
            <a:schemeClr val="dk1"/>
          </a:effectRef>
          <a:fontRef idx="minor">
            <a:schemeClr val="tx1"/>
          </a:fontRef>
        </p:style>
      </p:cxnSp>
      <p:sp>
        <p:nvSpPr>
          <p:cNvPr id="80" name="TextBox 79"/>
          <p:cNvSpPr txBox="1"/>
          <p:nvPr/>
        </p:nvSpPr>
        <p:spPr>
          <a:xfrm>
            <a:off x="3829545" y="3004266"/>
            <a:ext cx="1432760" cy="323165"/>
          </a:xfrm>
          <a:prstGeom prst="rect">
            <a:avLst/>
          </a:prstGeom>
          <a:noFill/>
          <a:ln>
            <a:solidFill>
              <a:schemeClr val="tx1"/>
            </a:solidFill>
          </a:ln>
        </p:spPr>
        <p:txBody>
          <a:bodyPr wrap="square" rtlCol="0">
            <a:spAutoFit/>
          </a:bodyPr>
          <a:lstStyle/>
          <a:p>
            <a:pPr algn="ctr"/>
            <a:r>
              <a:rPr lang="en-BE" sz="1500"/>
              <a:t>Verkoopsartikel</a:t>
            </a:r>
            <a:endParaRPr lang="fr-BE" sz="1500"/>
          </a:p>
        </p:txBody>
      </p:sp>
      <p:sp>
        <p:nvSpPr>
          <p:cNvPr id="81" name="Oval 80"/>
          <p:cNvSpPr/>
          <p:nvPr/>
        </p:nvSpPr>
        <p:spPr>
          <a:xfrm>
            <a:off x="4456473" y="2627107"/>
            <a:ext cx="178905" cy="17294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cxnSp>
        <p:nvCxnSpPr>
          <p:cNvPr id="82" name="Straight Connector 81"/>
          <p:cNvCxnSpPr>
            <a:stCxn id="4" idx="2"/>
            <a:endCxn id="81" idx="1"/>
          </p:cNvCxnSpPr>
          <p:nvPr/>
        </p:nvCxnSpPr>
        <p:spPr>
          <a:xfrm>
            <a:off x="2579097" y="2223102"/>
            <a:ext cx="1903576" cy="429332"/>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cxnSp>
        <p:nvCxnSpPr>
          <p:cNvPr id="86" name="Straight Connector 85"/>
          <p:cNvCxnSpPr>
            <a:stCxn id="81" idx="7"/>
            <a:endCxn id="48" idx="2"/>
          </p:cNvCxnSpPr>
          <p:nvPr/>
        </p:nvCxnSpPr>
        <p:spPr>
          <a:xfrm flipV="1">
            <a:off x="4609178" y="2223101"/>
            <a:ext cx="1648772" cy="429333"/>
          </a:xfrm>
          <a:prstGeom prst="line">
            <a:avLst/>
          </a:prstGeom>
          <a:ln>
            <a:solidFill>
              <a:srgbClr val="00B050"/>
            </a:solidFill>
          </a:ln>
        </p:spPr>
        <p:style>
          <a:lnRef idx="1">
            <a:schemeClr val="dk1"/>
          </a:lnRef>
          <a:fillRef idx="0">
            <a:schemeClr val="dk1"/>
          </a:fillRef>
          <a:effectRef idx="0">
            <a:schemeClr val="dk1"/>
          </a:effectRef>
          <a:fontRef idx="minor">
            <a:schemeClr val="tx1"/>
          </a:fontRef>
        </p:style>
      </p:cxnSp>
      <p:sp>
        <p:nvSpPr>
          <p:cNvPr id="97" name="Diamond 96"/>
          <p:cNvSpPr/>
          <p:nvPr/>
        </p:nvSpPr>
        <p:spPr>
          <a:xfrm>
            <a:off x="4335428" y="3541167"/>
            <a:ext cx="414944" cy="362592"/>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cxnSp>
        <p:nvCxnSpPr>
          <p:cNvPr id="100" name="Straight Connector 99"/>
          <p:cNvCxnSpPr>
            <a:stCxn id="97" idx="0"/>
            <a:endCxn id="80" idx="2"/>
          </p:cNvCxnSpPr>
          <p:nvPr/>
        </p:nvCxnSpPr>
        <p:spPr>
          <a:xfrm flipV="1">
            <a:off x="4542900" y="3327431"/>
            <a:ext cx="3025" cy="213736"/>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Connector 107"/>
          <p:cNvCxnSpPr/>
          <p:nvPr/>
        </p:nvCxnSpPr>
        <p:spPr>
          <a:xfrm flipV="1">
            <a:off x="4570921" y="3886376"/>
            <a:ext cx="17" cy="312518"/>
          </a:xfrm>
          <a:prstGeom prst="line">
            <a:avLst/>
          </a:prstGeom>
          <a:ln w="6350">
            <a:solidFill>
              <a:schemeClr val="tx1"/>
            </a:solidFill>
          </a:ln>
        </p:spPr>
        <p:style>
          <a:lnRef idx="1">
            <a:schemeClr val="dk1"/>
          </a:lnRef>
          <a:fillRef idx="0">
            <a:schemeClr val="dk1"/>
          </a:fillRef>
          <a:effectRef idx="0">
            <a:schemeClr val="dk1"/>
          </a:effectRef>
          <a:fontRef idx="minor">
            <a:schemeClr val="tx1"/>
          </a:fontRef>
        </p:style>
      </p:cxnSp>
      <p:cxnSp>
        <p:nvCxnSpPr>
          <p:cNvPr id="115" name="Straight Connector 114"/>
          <p:cNvCxnSpPr/>
          <p:nvPr/>
        </p:nvCxnSpPr>
        <p:spPr>
          <a:xfrm flipV="1">
            <a:off x="4507191" y="3880830"/>
            <a:ext cx="17" cy="312518"/>
          </a:xfrm>
          <a:prstGeom prst="line">
            <a:avLst/>
          </a:prstGeom>
          <a:ln w="6350">
            <a:solidFill>
              <a:schemeClr val="tx1"/>
            </a:solidFill>
          </a:ln>
        </p:spPr>
        <p:style>
          <a:lnRef idx="1">
            <a:schemeClr val="dk1"/>
          </a:lnRef>
          <a:fillRef idx="0">
            <a:schemeClr val="dk1"/>
          </a:fillRef>
          <a:effectRef idx="0">
            <a:schemeClr val="dk1"/>
          </a:effectRef>
          <a:fontRef idx="minor">
            <a:schemeClr val="tx1"/>
          </a:fontRef>
        </p:style>
      </p:cxnSp>
      <p:sp>
        <p:nvSpPr>
          <p:cNvPr id="116" name="TextBox 115"/>
          <p:cNvSpPr txBox="1"/>
          <p:nvPr/>
        </p:nvSpPr>
        <p:spPr>
          <a:xfrm>
            <a:off x="4516134" y="3272716"/>
            <a:ext cx="349776" cy="323165"/>
          </a:xfrm>
          <a:prstGeom prst="rect">
            <a:avLst/>
          </a:prstGeom>
          <a:noFill/>
        </p:spPr>
        <p:txBody>
          <a:bodyPr wrap="none" rtlCol="0">
            <a:spAutoFit/>
          </a:bodyPr>
          <a:lstStyle/>
          <a:p>
            <a:r>
              <a:rPr lang="en-BE" sz="1500"/>
              <a:t>M</a:t>
            </a:r>
            <a:endParaRPr lang="fr-BE" sz="1500"/>
          </a:p>
        </p:txBody>
      </p:sp>
      <p:sp>
        <p:nvSpPr>
          <p:cNvPr id="117" name="TextBox 116"/>
          <p:cNvSpPr txBox="1"/>
          <p:nvPr/>
        </p:nvSpPr>
        <p:spPr>
          <a:xfrm>
            <a:off x="4538182" y="3875729"/>
            <a:ext cx="308098" cy="323165"/>
          </a:xfrm>
          <a:prstGeom prst="rect">
            <a:avLst/>
          </a:prstGeom>
          <a:noFill/>
          <a:ln>
            <a:noFill/>
          </a:ln>
        </p:spPr>
        <p:txBody>
          <a:bodyPr wrap="none" rtlCol="0">
            <a:spAutoFit/>
          </a:bodyPr>
          <a:lstStyle/>
          <a:p>
            <a:r>
              <a:rPr lang="en-BE" sz="1500"/>
              <a:t>N</a:t>
            </a:r>
            <a:endParaRPr lang="fr-BE" sz="1500"/>
          </a:p>
        </p:txBody>
      </p:sp>
      <p:sp>
        <p:nvSpPr>
          <p:cNvPr id="118" name="Oval 117"/>
          <p:cNvSpPr/>
          <p:nvPr/>
        </p:nvSpPr>
        <p:spPr>
          <a:xfrm>
            <a:off x="5022941" y="3560525"/>
            <a:ext cx="1038661"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aantal</a:t>
            </a:r>
            <a:endParaRPr lang="fr-BE" sz="1500">
              <a:solidFill>
                <a:schemeClr val="tx1"/>
              </a:solidFill>
            </a:endParaRPr>
          </a:p>
        </p:txBody>
      </p:sp>
      <p:cxnSp>
        <p:nvCxnSpPr>
          <p:cNvPr id="120" name="Straight Connector 119"/>
          <p:cNvCxnSpPr>
            <a:stCxn id="118" idx="2"/>
            <a:endCxn id="97" idx="3"/>
          </p:cNvCxnSpPr>
          <p:nvPr/>
        </p:nvCxnSpPr>
        <p:spPr>
          <a:xfrm flipH="1">
            <a:off x="4750372" y="3694703"/>
            <a:ext cx="272569" cy="27760"/>
          </a:xfrm>
          <a:prstGeom prst="line">
            <a:avLst/>
          </a:prstGeom>
        </p:spPr>
        <p:style>
          <a:lnRef idx="1">
            <a:schemeClr val="dk1"/>
          </a:lnRef>
          <a:fillRef idx="0">
            <a:schemeClr val="dk1"/>
          </a:fillRef>
          <a:effectRef idx="0">
            <a:schemeClr val="dk1"/>
          </a:effectRef>
          <a:fontRef idx="minor">
            <a:schemeClr val="tx1"/>
          </a:fontRef>
        </p:style>
      </p:cxnSp>
      <p:sp>
        <p:nvSpPr>
          <p:cNvPr id="122" name="TextBox 121"/>
          <p:cNvSpPr txBox="1"/>
          <p:nvPr/>
        </p:nvSpPr>
        <p:spPr>
          <a:xfrm>
            <a:off x="6591817" y="3307162"/>
            <a:ext cx="2465141" cy="1477328"/>
          </a:xfrm>
          <a:prstGeom prst="rect">
            <a:avLst/>
          </a:prstGeom>
          <a:noFill/>
        </p:spPr>
        <p:txBody>
          <a:bodyPr wrap="square" rtlCol="0">
            <a:spAutoFit/>
          </a:bodyPr>
          <a:lstStyle/>
          <a:p>
            <a:r>
              <a:rPr lang="en-BE" sz="1500" b="1" dirty="0"/>
              <a:t>Functionele beschrijving</a:t>
            </a:r>
          </a:p>
          <a:p>
            <a:pPr marL="214313" indent="-214313">
              <a:buFont typeface="Arial" panose="020B0604020202020204" pitchFamily="34" charset="0"/>
              <a:buChar char="•"/>
            </a:pPr>
            <a:r>
              <a:rPr lang="en-BE" sz="1500" dirty="0"/>
              <a:t>prijs &gt;= 0, prijsfactor &gt;= 0, aantal &gt; 0</a:t>
            </a:r>
          </a:p>
          <a:p>
            <a:pPr marL="214313" indent="-214313">
              <a:buFont typeface="Arial" panose="020B0604020202020204" pitchFamily="34" charset="0"/>
              <a:buChar char="•"/>
            </a:pPr>
            <a:r>
              <a:rPr lang="fr-BE" sz="1500" dirty="0"/>
              <a:t>T</a:t>
            </a:r>
            <a:r>
              <a:rPr lang="en-BE" sz="1500" dirty="0"/>
              <a:t>otaalprijs = som(prijzen meubelstukken in ensemble) * prijsfactor</a:t>
            </a:r>
          </a:p>
        </p:txBody>
      </p:sp>
      <p:sp>
        <p:nvSpPr>
          <p:cNvPr id="124" name="Arc 123"/>
          <p:cNvSpPr/>
          <p:nvPr/>
        </p:nvSpPr>
        <p:spPr>
          <a:xfrm rot="11784552">
            <a:off x="3691854" y="2409331"/>
            <a:ext cx="258950" cy="182998"/>
          </a:xfrm>
          <a:prstGeom prst="arc">
            <a:avLst>
              <a:gd name="adj1" fmla="val 16200000"/>
              <a:gd name="adj2" fmla="val 4444016"/>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500"/>
          </a:p>
        </p:txBody>
      </p:sp>
      <p:sp>
        <p:nvSpPr>
          <p:cNvPr id="125" name="Arc 124"/>
          <p:cNvSpPr/>
          <p:nvPr/>
        </p:nvSpPr>
        <p:spPr>
          <a:xfrm rot="20591121">
            <a:off x="5158318" y="2398816"/>
            <a:ext cx="258950" cy="182998"/>
          </a:xfrm>
          <a:prstGeom prst="arc">
            <a:avLst>
              <a:gd name="adj1" fmla="val 16200000"/>
              <a:gd name="adj2" fmla="val 4444016"/>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500"/>
          </a:p>
        </p:txBody>
      </p:sp>
      <p:sp>
        <p:nvSpPr>
          <p:cNvPr id="2" name="Rectangle 1"/>
          <p:cNvSpPr/>
          <p:nvPr/>
        </p:nvSpPr>
        <p:spPr>
          <a:xfrm>
            <a:off x="4462186" y="2570188"/>
            <a:ext cx="155306" cy="292388"/>
          </a:xfrm>
          <a:prstGeom prst="rect">
            <a:avLst/>
          </a:prstGeom>
        </p:spPr>
        <p:txBody>
          <a:bodyPr wrap="square">
            <a:spAutoFit/>
          </a:bodyPr>
          <a:lstStyle/>
          <a:p>
            <a:pPr algn="ctr"/>
            <a:r>
              <a:rPr lang="en-BE" sz="1300" dirty="0">
                <a:solidFill>
                  <a:srgbClr val="00B050"/>
                </a:solidFill>
              </a:rPr>
              <a:t>d</a:t>
            </a:r>
            <a:endParaRPr lang="fr-BE" sz="1300" dirty="0">
              <a:solidFill>
                <a:srgbClr val="00B050"/>
              </a:solidFill>
            </a:endParaRPr>
          </a:p>
        </p:txBody>
      </p:sp>
      <p:cxnSp>
        <p:nvCxnSpPr>
          <p:cNvPr id="76" name="Straight Connector 75"/>
          <p:cNvCxnSpPr/>
          <p:nvPr/>
        </p:nvCxnSpPr>
        <p:spPr>
          <a:xfrm flipV="1">
            <a:off x="4597439" y="2780631"/>
            <a:ext cx="807" cy="228200"/>
          </a:xfrm>
          <a:prstGeom prst="line">
            <a:avLst/>
          </a:prstGeom>
          <a:ln w="12700">
            <a:solidFill>
              <a:srgbClr val="00B050"/>
            </a:solidFill>
          </a:ln>
        </p:spPr>
        <p:style>
          <a:lnRef idx="1">
            <a:schemeClr val="dk1"/>
          </a:lnRef>
          <a:fillRef idx="0">
            <a:schemeClr val="dk1"/>
          </a:fillRef>
          <a:effectRef idx="0">
            <a:schemeClr val="dk1"/>
          </a:effectRef>
          <a:fontRef idx="minor">
            <a:schemeClr val="tx1"/>
          </a:fontRef>
        </p:style>
      </p:cxnSp>
      <p:cxnSp>
        <p:nvCxnSpPr>
          <p:cNvPr id="78" name="Straight Connector 77"/>
          <p:cNvCxnSpPr/>
          <p:nvPr/>
        </p:nvCxnSpPr>
        <p:spPr>
          <a:xfrm flipV="1">
            <a:off x="4495044" y="2780631"/>
            <a:ext cx="807" cy="228200"/>
          </a:xfrm>
          <a:prstGeom prst="line">
            <a:avLst/>
          </a:prstGeom>
          <a:ln w="12700">
            <a:solidFill>
              <a:srgbClr val="00B050"/>
            </a:solidFill>
          </a:ln>
        </p:spPr>
        <p:style>
          <a:lnRef idx="1">
            <a:schemeClr val="dk1"/>
          </a:lnRef>
          <a:fillRef idx="0">
            <a:schemeClr val="dk1"/>
          </a:fillRef>
          <a:effectRef idx="0">
            <a:schemeClr val="dk1"/>
          </a:effectRef>
          <a:fontRef idx="minor">
            <a:schemeClr val="tx1"/>
          </a:fontRef>
        </p:style>
      </p:cxnSp>
      <p:sp>
        <p:nvSpPr>
          <p:cNvPr id="72" name="Oval 71"/>
          <p:cNvSpPr/>
          <p:nvPr/>
        </p:nvSpPr>
        <p:spPr>
          <a:xfrm>
            <a:off x="2485817" y="2757153"/>
            <a:ext cx="1254697" cy="28888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dirty="0">
                <a:solidFill>
                  <a:schemeClr val="tx1"/>
                </a:solidFill>
              </a:rPr>
              <a:t>nummer</a:t>
            </a:r>
            <a:endParaRPr lang="fr-BE" sz="1500" u="sng" dirty="0">
              <a:solidFill>
                <a:schemeClr val="tx1"/>
              </a:solidFill>
            </a:endParaRPr>
          </a:p>
        </p:txBody>
      </p:sp>
      <p:cxnSp>
        <p:nvCxnSpPr>
          <p:cNvPr id="75" name="Straight Connector 74"/>
          <p:cNvCxnSpPr>
            <a:endCxn id="72" idx="4"/>
          </p:cNvCxnSpPr>
          <p:nvPr/>
        </p:nvCxnSpPr>
        <p:spPr>
          <a:xfrm flipH="1" flipV="1">
            <a:off x="3113166" y="3046033"/>
            <a:ext cx="716379" cy="119816"/>
          </a:xfrm>
          <a:prstGeom prst="line">
            <a:avLst/>
          </a:prstGeom>
        </p:spPr>
        <p:style>
          <a:lnRef idx="1">
            <a:schemeClr val="dk1"/>
          </a:lnRef>
          <a:fillRef idx="0">
            <a:schemeClr val="dk1"/>
          </a:fillRef>
          <a:effectRef idx="0">
            <a:schemeClr val="dk1"/>
          </a:effectRef>
          <a:fontRef idx="minor">
            <a:schemeClr val="tx1"/>
          </a:fontRef>
        </p:style>
      </p:cxnSp>
      <p:sp>
        <p:nvSpPr>
          <p:cNvPr id="71" name="Right Arrow 70"/>
          <p:cNvSpPr/>
          <p:nvPr/>
        </p:nvSpPr>
        <p:spPr>
          <a:xfrm>
            <a:off x="1736122" y="335597"/>
            <a:ext cx="978408" cy="484632"/>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235735" y="346711"/>
            <a:ext cx="1495925" cy="400110"/>
          </a:xfrm>
          <a:prstGeom prst="rect">
            <a:avLst/>
          </a:prstGeom>
          <a:noFill/>
        </p:spPr>
        <p:txBody>
          <a:bodyPr wrap="square" rtlCol="0">
            <a:spAutoFit/>
          </a:bodyPr>
          <a:lstStyle/>
          <a:p>
            <a:r>
              <a:rPr lang="nl-BE" sz="2000" b="1" dirty="0"/>
              <a:t>Overerving</a:t>
            </a:r>
            <a:endParaRPr lang="en-US" sz="2000" b="1" dirty="0"/>
          </a:p>
        </p:txBody>
      </p:sp>
      <p:sp>
        <p:nvSpPr>
          <p:cNvPr id="79" name="TextBox 78"/>
          <p:cNvSpPr txBox="1"/>
          <p:nvPr/>
        </p:nvSpPr>
        <p:spPr>
          <a:xfrm>
            <a:off x="2826559" y="202864"/>
            <a:ext cx="3847626" cy="707886"/>
          </a:xfrm>
          <a:prstGeom prst="rect">
            <a:avLst/>
          </a:prstGeom>
          <a:noFill/>
        </p:spPr>
        <p:txBody>
          <a:bodyPr wrap="square" rtlCol="0">
            <a:spAutoFit/>
          </a:bodyPr>
          <a:lstStyle/>
          <a:p>
            <a:r>
              <a:rPr lang="nl-BE" sz="2000" b="1" dirty="0"/>
              <a:t>Toevoegen verwijzing bij subtypes naar primaire sleutel supertype</a:t>
            </a:r>
            <a:endParaRPr lang="en-US" sz="2000" b="1" dirty="0"/>
          </a:p>
        </p:txBody>
      </p:sp>
      <p:sp>
        <p:nvSpPr>
          <p:cNvPr id="5" name="Slide Number Placeholder 4"/>
          <p:cNvSpPr>
            <a:spLocks noGrp="1"/>
          </p:cNvSpPr>
          <p:nvPr>
            <p:ph type="sldNum" sz="quarter" idx="12"/>
          </p:nvPr>
        </p:nvSpPr>
        <p:spPr/>
        <p:txBody>
          <a:bodyPr/>
          <a:lstStyle/>
          <a:p>
            <a:fld id="{4552FF5A-A0C4-4C40-8618-DBA896236EBF}" type="slidenum">
              <a:rPr lang="fr-BE" smtClean="0"/>
              <a:t>4</a:t>
            </a:fld>
            <a:endParaRPr lang="fr-BE"/>
          </a:p>
        </p:txBody>
      </p:sp>
      <p:sp>
        <p:nvSpPr>
          <p:cNvPr id="90" name="Footer Placeholder 4">
            <a:extLst>
              <a:ext uri="{FF2B5EF4-FFF2-40B4-BE49-F238E27FC236}">
                <a16:creationId xmlns:a16="http://schemas.microsoft.com/office/drawing/2014/main" id="{E1618D88-3B44-5448-A145-1BDFDD9387EA}"/>
              </a:ext>
            </a:extLst>
          </p:cNvPr>
          <p:cNvSpPr>
            <a:spLocks noGrp="1"/>
          </p:cNvSpPr>
          <p:nvPr>
            <p:ph type="ftr" sz="quarter" idx="11"/>
          </p:nvPr>
        </p:nvSpPr>
        <p:spPr>
          <a:xfrm>
            <a:off x="2753995" y="6356351"/>
            <a:ext cx="3636010" cy="365125"/>
          </a:xfrm>
        </p:spPr>
        <p:txBody>
          <a:bodyPr/>
          <a:lstStyle/>
          <a:p>
            <a:r>
              <a:rPr lang="fr-BE" dirty="0" err="1"/>
              <a:t>Logisch</a:t>
            </a:r>
            <a:r>
              <a:rPr lang="fr-BE" dirty="0"/>
              <a:t> </a:t>
            </a:r>
            <a:r>
              <a:rPr lang="fr-BE" dirty="0" err="1"/>
              <a:t>ontwerp</a:t>
            </a:r>
            <a:r>
              <a:rPr lang="fr-BE" dirty="0"/>
              <a:t> – </a:t>
            </a:r>
            <a:r>
              <a:rPr lang="en-US" dirty="0" err="1"/>
              <a:t>Overerving</a:t>
            </a:r>
            <a:r>
              <a:rPr lang="en-US" dirty="0"/>
              <a:t> </a:t>
            </a:r>
            <a:r>
              <a:rPr lang="en-US" dirty="0" err="1"/>
              <a:t>en</a:t>
            </a:r>
            <a:r>
              <a:rPr lang="en-US" dirty="0"/>
              <a:t> </a:t>
            </a:r>
            <a:r>
              <a:rPr lang="en-US" dirty="0" err="1"/>
              <a:t>kandidaatsleutels</a:t>
            </a:r>
            <a:endParaRPr lang="en-US" dirty="0"/>
          </a:p>
          <a:p>
            <a:endParaRPr lang="fr-BE" dirty="0"/>
          </a:p>
        </p:txBody>
      </p:sp>
    </p:spTree>
    <p:extLst>
      <p:ext uri="{BB962C8B-B14F-4D97-AF65-F5344CB8AC3E}">
        <p14:creationId xmlns:p14="http://schemas.microsoft.com/office/powerpoint/2010/main" val="2994728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86731" y="729343"/>
            <a:ext cx="8306897" cy="3939540"/>
          </a:xfrm>
          <a:prstGeom prst="rect">
            <a:avLst/>
          </a:prstGeom>
          <a:noFill/>
        </p:spPr>
        <p:txBody>
          <a:bodyPr wrap="square" rtlCol="0">
            <a:spAutoFit/>
          </a:bodyPr>
          <a:lstStyle/>
          <a:p>
            <a:endParaRPr lang="nl-BE" dirty="0"/>
          </a:p>
          <a:p>
            <a:r>
              <a:rPr lang="nl-BE" sz="2000" b="1" dirty="0"/>
              <a:t>1. VERKOOPSARTIKEL </a:t>
            </a:r>
            <a:r>
              <a:rPr lang="nl-BE" sz="2000" dirty="0"/>
              <a:t>(</a:t>
            </a:r>
            <a:r>
              <a:rPr lang="en-BE" sz="2000" dirty="0">
                <a:solidFill>
                  <a:srgbClr val="00B050"/>
                </a:solidFill>
              </a:rPr>
              <a:t>nummer</a:t>
            </a:r>
            <a:r>
              <a:rPr lang="nl-BE" sz="2000" dirty="0">
                <a:solidFill>
                  <a:srgbClr val="00B050"/>
                </a:solidFill>
              </a:rPr>
              <a:t>:integer</a:t>
            </a:r>
            <a:r>
              <a:rPr lang="nl-BE" sz="2000" dirty="0"/>
              <a:t>)</a:t>
            </a:r>
            <a:endParaRPr lang="nl-BE" sz="2000" b="1" dirty="0"/>
          </a:p>
          <a:p>
            <a:pPr marL="742950" lvl="1" indent="-285750">
              <a:buFont typeface="Arial" panose="020B0604020202020204" pitchFamily="34" charset="0"/>
              <a:buChar char="•"/>
            </a:pPr>
            <a:r>
              <a:rPr lang="nl-BE" dirty="0">
                <a:solidFill>
                  <a:srgbClr val="00B050"/>
                </a:solidFill>
              </a:rPr>
              <a:t>Primaire sleutel: {</a:t>
            </a:r>
            <a:r>
              <a:rPr lang="en-BE" dirty="0">
                <a:solidFill>
                  <a:srgbClr val="00B050"/>
                </a:solidFill>
              </a:rPr>
              <a:t>nummer}</a:t>
            </a:r>
          </a:p>
          <a:p>
            <a:pPr lvl="1"/>
            <a:endParaRPr lang="nl-BE" dirty="0"/>
          </a:p>
          <a:p>
            <a:r>
              <a:rPr lang="nl-BE" sz="2000" b="1" dirty="0"/>
              <a:t>2. MEUBELSTUK</a:t>
            </a:r>
            <a:r>
              <a:rPr lang="nl-BE" sz="2000" dirty="0"/>
              <a:t> (</a:t>
            </a:r>
            <a:r>
              <a:rPr lang="en-BE" sz="2000" dirty="0">
                <a:solidFill>
                  <a:srgbClr val="00B050"/>
                </a:solidFill>
              </a:rPr>
              <a:t>nummer</a:t>
            </a:r>
            <a:r>
              <a:rPr lang="nl-BE" sz="2000" dirty="0">
                <a:solidFill>
                  <a:srgbClr val="00B050"/>
                </a:solidFill>
              </a:rPr>
              <a:t>:integer</a:t>
            </a:r>
            <a:r>
              <a:rPr lang="nl-BE" sz="2000" dirty="0"/>
              <a:t>, </a:t>
            </a:r>
            <a:r>
              <a:rPr lang="nl-BE" sz="2000" dirty="0" err="1"/>
              <a:t>soort:varchar</a:t>
            </a:r>
            <a:r>
              <a:rPr lang="nl-BE" sz="2000" dirty="0"/>
              <a:t>, </a:t>
            </a:r>
            <a:r>
              <a:rPr lang="nl-BE" sz="2000" dirty="0" err="1"/>
              <a:t>fabrikant:varchar</a:t>
            </a:r>
            <a:r>
              <a:rPr lang="nl-BE" sz="2000" dirty="0"/>
              <a:t>, </a:t>
            </a:r>
            <a:r>
              <a:rPr lang="nl-BE" sz="2000" dirty="0" err="1"/>
              <a:t>prijs:numeric</a:t>
            </a:r>
            <a:r>
              <a:rPr lang="nl-BE" sz="2000" dirty="0"/>
              <a:t>, </a:t>
            </a:r>
            <a:r>
              <a:rPr lang="nl-BE" sz="2000" dirty="0" err="1"/>
              <a:t>houtsoort:varchar</a:t>
            </a:r>
            <a:r>
              <a:rPr lang="nl-BE" sz="2000" dirty="0"/>
              <a:t>)</a:t>
            </a:r>
          </a:p>
          <a:p>
            <a:pPr marL="914400" lvl="1" indent="-457200">
              <a:buFont typeface="Arial" panose="020B0604020202020204" pitchFamily="34" charset="0"/>
              <a:buChar char="•"/>
            </a:pPr>
            <a:r>
              <a:rPr lang="nl-BE" dirty="0">
                <a:solidFill>
                  <a:srgbClr val="00B050"/>
                </a:solidFill>
              </a:rPr>
              <a:t>Primaire sleutel: {</a:t>
            </a:r>
            <a:r>
              <a:rPr lang="en-BE" dirty="0">
                <a:solidFill>
                  <a:srgbClr val="00B050"/>
                </a:solidFill>
              </a:rPr>
              <a:t>nummer</a:t>
            </a:r>
            <a:r>
              <a:rPr lang="nl-BE" dirty="0">
                <a:solidFill>
                  <a:srgbClr val="00B050"/>
                </a:solidFill>
              </a:rPr>
              <a:t>}</a:t>
            </a:r>
            <a:endParaRPr lang="en-BE" dirty="0">
              <a:solidFill>
                <a:srgbClr val="00B050"/>
              </a:solidFill>
            </a:endParaRPr>
          </a:p>
          <a:p>
            <a:pPr marL="914400" lvl="1" indent="-457200">
              <a:buFont typeface="Arial" panose="020B0604020202020204" pitchFamily="34" charset="0"/>
              <a:buChar char="•"/>
            </a:pPr>
            <a:r>
              <a:rPr lang="en-BE" dirty="0">
                <a:solidFill>
                  <a:srgbClr val="00B050"/>
                </a:solidFill>
              </a:rPr>
              <a:t>Vreemde sleutel: {nummer} -&gt; Verkoopsartikel{nummer}</a:t>
            </a:r>
          </a:p>
          <a:p>
            <a:pPr lvl="1"/>
            <a:endParaRPr lang="nl-BE" sz="2000" dirty="0"/>
          </a:p>
          <a:p>
            <a:r>
              <a:rPr lang="nl-BE" sz="2400" b="1" dirty="0"/>
              <a:t>3</a:t>
            </a:r>
            <a:r>
              <a:rPr lang="nl-BE" sz="2200" b="1" dirty="0"/>
              <a:t>. </a:t>
            </a:r>
            <a:r>
              <a:rPr lang="nl-BE" sz="2000" b="1" dirty="0"/>
              <a:t>ENSEMBLE </a:t>
            </a:r>
            <a:r>
              <a:rPr lang="nl-BE" sz="2000" dirty="0"/>
              <a:t>(</a:t>
            </a:r>
            <a:r>
              <a:rPr lang="en-BE" sz="2000" dirty="0">
                <a:solidFill>
                  <a:srgbClr val="00B050"/>
                </a:solidFill>
              </a:rPr>
              <a:t>nummer</a:t>
            </a:r>
            <a:r>
              <a:rPr lang="nl-BE" sz="2000" dirty="0">
                <a:solidFill>
                  <a:srgbClr val="00B050"/>
                </a:solidFill>
              </a:rPr>
              <a:t>:integer</a:t>
            </a:r>
            <a:r>
              <a:rPr lang="nl-BE" sz="2000" dirty="0"/>
              <a:t>, </a:t>
            </a:r>
            <a:r>
              <a:rPr lang="nl-BE" sz="2000" dirty="0" err="1"/>
              <a:t>naam:varchar</a:t>
            </a:r>
            <a:r>
              <a:rPr lang="nl-BE" sz="2000" dirty="0"/>
              <a:t>, </a:t>
            </a:r>
            <a:r>
              <a:rPr lang="nl-BE" sz="2000" dirty="0" err="1"/>
              <a:t>beschrijving:varchar</a:t>
            </a:r>
            <a:r>
              <a:rPr lang="nl-BE" sz="2000" dirty="0"/>
              <a:t>, </a:t>
            </a:r>
            <a:r>
              <a:rPr lang="nl-BE" sz="2000" dirty="0" err="1"/>
              <a:t>prijsfactor:numeric</a:t>
            </a:r>
            <a:r>
              <a:rPr lang="nl-BE" sz="2000" dirty="0"/>
              <a:t>)</a:t>
            </a:r>
            <a:endParaRPr lang="nl-BE" sz="2000" b="1" dirty="0"/>
          </a:p>
          <a:p>
            <a:pPr marL="800100" lvl="1" indent="-342900">
              <a:buFont typeface="Arial" panose="020B0604020202020204" pitchFamily="34" charset="0"/>
              <a:buChar char="•"/>
            </a:pPr>
            <a:r>
              <a:rPr lang="nl-BE" dirty="0">
                <a:solidFill>
                  <a:srgbClr val="00B050"/>
                </a:solidFill>
              </a:rPr>
              <a:t>Primaire sleutel: </a:t>
            </a:r>
            <a:r>
              <a:rPr lang="en-BE" dirty="0">
                <a:solidFill>
                  <a:srgbClr val="00B050"/>
                </a:solidFill>
              </a:rPr>
              <a:t>{nummer</a:t>
            </a:r>
            <a:r>
              <a:rPr lang="nl-BE" dirty="0">
                <a:solidFill>
                  <a:srgbClr val="00B050"/>
                </a:solidFill>
              </a:rPr>
              <a:t>}</a:t>
            </a:r>
            <a:endParaRPr lang="en-BE" dirty="0">
              <a:solidFill>
                <a:srgbClr val="00B050"/>
              </a:solidFill>
            </a:endParaRPr>
          </a:p>
          <a:p>
            <a:pPr marL="800100" lvl="1" indent="-342900">
              <a:buFont typeface="Arial" panose="020B0604020202020204" pitchFamily="34" charset="0"/>
              <a:buChar char="•"/>
            </a:pPr>
            <a:r>
              <a:rPr lang="en-BE" dirty="0">
                <a:solidFill>
                  <a:srgbClr val="00B050"/>
                </a:solidFill>
              </a:rPr>
              <a:t>Vreemde sleutel: {nummer} -&gt; Verkoopsartikel{nummer}</a:t>
            </a:r>
            <a:endParaRPr lang="nl-BE" dirty="0">
              <a:solidFill>
                <a:srgbClr val="00B050"/>
              </a:solidFill>
            </a:endParaRPr>
          </a:p>
        </p:txBody>
      </p:sp>
      <p:sp>
        <p:nvSpPr>
          <p:cNvPr id="2" name="Slide Number Placeholder 1"/>
          <p:cNvSpPr>
            <a:spLocks noGrp="1"/>
          </p:cNvSpPr>
          <p:nvPr>
            <p:ph type="sldNum" sz="quarter" idx="12"/>
          </p:nvPr>
        </p:nvSpPr>
        <p:spPr/>
        <p:txBody>
          <a:bodyPr/>
          <a:lstStyle/>
          <a:p>
            <a:fld id="{4552FF5A-A0C4-4C40-8618-DBA896236EBF}" type="slidenum">
              <a:rPr lang="fr-BE" smtClean="0"/>
              <a:t>5</a:t>
            </a:fld>
            <a:endParaRPr lang="fr-BE"/>
          </a:p>
        </p:txBody>
      </p:sp>
      <p:sp>
        <p:nvSpPr>
          <p:cNvPr id="6" name="Footer Placeholder 4">
            <a:extLst>
              <a:ext uri="{FF2B5EF4-FFF2-40B4-BE49-F238E27FC236}">
                <a16:creationId xmlns:a16="http://schemas.microsoft.com/office/drawing/2014/main" id="{E1618D88-3B44-5448-A145-1BDFDD9387EA}"/>
              </a:ext>
            </a:extLst>
          </p:cNvPr>
          <p:cNvSpPr>
            <a:spLocks noGrp="1"/>
          </p:cNvSpPr>
          <p:nvPr>
            <p:ph type="ftr" sz="quarter" idx="11"/>
          </p:nvPr>
        </p:nvSpPr>
        <p:spPr>
          <a:xfrm>
            <a:off x="2753995" y="6356351"/>
            <a:ext cx="3636010" cy="365125"/>
          </a:xfrm>
        </p:spPr>
        <p:txBody>
          <a:bodyPr/>
          <a:lstStyle/>
          <a:p>
            <a:r>
              <a:rPr lang="fr-BE" dirty="0" err="1"/>
              <a:t>Logisch</a:t>
            </a:r>
            <a:r>
              <a:rPr lang="fr-BE" dirty="0"/>
              <a:t> </a:t>
            </a:r>
            <a:r>
              <a:rPr lang="fr-BE" dirty="0" err="1"/>
              <a:t>ontwerp</a:t>
            </a:r>
            <a:r>
              <a:rPr lang="fr-BE" dirty="0"/>
              <a:t> – </a:t>
            </a:r>
            <a:r>
              <a:rPr lang="en-US" dirty="0" err="1"/>
              <a:t>Overerving</a:t>
            </a:r>
            <a:r>
              <a:rPr lang="en-US" dirty="0"/>
              <a:t> </a:t>
            </a:r>
            <a:r>
              <a:rPr lang="en-US" dirty="0" err="1"/>
              <a:t>en</a:t>
            </a:r>
            <a:r>
              <a:rPr lang="en-US" dirty="0"/>
              <a:t> </a:t>
            </a:r>
            <a:r>
              <a:rPr lang="en-US" dirty="0" err="1"/>
              <a:t>kandidaatsleutels</a:t>
            </a:r>
            <a:endParaRPr lang="en-US" dirty="0"/>
          </a:p>
          <a:p>
            <a:endParaRPr lang="fr-BE" dirty="0"/>
          </a:p>
        </p:txBody>
      </p:sp>
    </p:spTree>
    <p:extLst>
      <p:ext uri="{BB962C8B-B14F-4D97-AF65-F5344CB8AC3E}">
        <p14:creationId xmlns:p14="http://schemas.microsoft.com/office/powerpoint/2010/main" val="1469398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ight Arrow 73"/>
          <p:cNvSpPr/>
          <p:nvPr/>
        </p:nvSpPr>
        <p:spPr>
          <a:xfrm>
            <a:off x="3723566" y="605211"/>
            <a:ext cx="978408" cy="484632"/>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179461" y="332596"/>
            <a:ext cx="3694819" cy="1015663"/>
          </a:xfrm>
          <a:prstGeom prst="rect">
            <a:avLst/>
          </a:prstGeom>
          <a:noFill/>
        </p:spPr>
        <p:txBody>
          <a:bodyPr wrap="square" rtlCol="0">
            <a:spAutoFit/>
          </a:bodyPr>
          <a:lstStyle/>
          <a:p>
            <a:r>
              <a:rPr lang="en-BE" sz="2000" b="1" dirty="0"/>
              <a:t>Sleutelattributen die </a:t>
            </a:r>
            <a:r>
              <a:rPr lang="nl-BE" sz="2000" b="1" dirty="0"/>
              <a:t>niet word</a:t>
            </a:r>
            <a:r>
              <a:rPr lang="en-BE" sz="2000" b="1" dirty="0"/>
              <a:t>en</a:t>
            </a:r>
            <a:r>
              <a:rPr lang="nl-BE" sz="2000" b="1" dirty="0"/>
              <a:t> gekozen als primaire sleutel</a:t>
            </a:r>
            <a:endParaRPr lang="en-US" sz="2000" b="1" dirty="0"/>
          </a:p>
        </p:txBody>
      </p:sp>
      <p:sp>
        <p:nvSpPr>
          <p:cNvPr id="76" name="TextBox 75"/>
          <p:cNvSpPr txBox="1"/>
          <p:nvPr/>
        </p:nvSpPr>
        <p:spPr>
          <a:xfrm>
            <a:off x="4837858" y="493583"/>
            <a:ext cx="4431140" cy="707886"/>
          </a:xfrm>
          <a:prstGeom prst="rect">
            <a:avLst/>
          </a:prstGeom>
          <a:noFill/>
        </p:spPr>
        <p:txBody>
          <a:bodyPr wrap="square" rtlCol="0">
            <a:spAutoFit/>
          </a:bodyPr>
          <a:lstStyle/>
          <a:p>
            <a:r>
              <a:rPr lang="nl-BE" sz="2000" b="1" dirty="0"/>
              <a:t>Toevoegen “uniek” én “NOT NULL” voorwaarde</a:t>
            </a:r>
          </a:p>
        </p:txBody>
      </p:sp>
      <p:sp>
        <p:nvSpPr>
          <p:cNvPr id="77" name="TextBox 76"/>
          <p:cNvSpPr txBox="1"/>
          <p:nvPr/>
        </p:nvSpPr>
        <p:spPr>
          <a:xfrm>
            <a:off x="1705448" y="2154116"/>
            <a:ext cx="1198658" cy="323165"/>
          </a:xfrm>
          <a:prstGeom prst="rect">
            <a:avLst/>
          </a:prstGeom>
          <a:noFill/>
          <a:ln>
            <a:solidFill>
              <a:schemeClr val="tx1"/>
            </a:solidFill>
          </a:ln>
        </p:spPr>
        <p:txBody>
          <a:bodyPr wrap="square" rtlCol="0">
            <a:spAutoFit/>
          </a:bodyPr>
          <a:lstStyle/>
          <a:p>
            <a:pPr algn="ctr"/>
            <a:r>
              <a:rPr lang="en-BE" sz="1500"/>
              <a:t>Meubelstuk</a:t>
            </a:r>
            <a:endParaRPr lang="fr-BE" sz="1500"/>
          </a:p>
        </p:txBody>
      </p:sp>
      <p:sp>
        <p:nvSpPr>
          <p:cNvPr id="78" name="Oval 77"/>
          <p:cNvSpPr/>
          <p:nvPr/>
        </p:nvSpPr>
        <p:spPr>
          <a:xfrm>
            <a:off x="2340933" y="1453509"/>
            <a:ext cx="875735"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soort</a:t>
            </a:r>
            <a:endParaRPr lang="fr-BE" sz="1500">
              <a:solidFill>
                <a:schemeClr val="tx1"/>
              </a:solidFill>
            </a:endParaRPr>
          </a:p>
        </p:txBody>
      </p:sp>
      <p:cxnSp>
        <p:nvCxnSpPr>
          <p:cNvPr id="79" name="Straight Connector 78"/>
          <p:cNvCxnSpPr>
            <a:stCxn id="78" idx="4"/>
            <a:endCxn id="77" idx="0"/>
          </p:cNvCxnSpPr>
          <p:nvPr/>
        </p:nvCxnSpPr>
        <p:spPr>
          <a:xfrm flipH="1">
            <a:off x="2304777" y="1721865"/>
            <a:ext cx="474024" cy="432251"/>
          </a:xfrm>
          <a:prstGeom prst="line">
            <a:avLst/>
          </a:prstGeom>
        </p:spPr>
        <p:style>
          <a:lnRef idx="1">
            <a:schemeClr val="dk1"/>
          </a:lnRef>
          <a:fillRef idx="0">
            <a:schemeClr val="dk1"/>
          </a:fillRef>
          <a:effectRef idx="0">
            <a:schemeClr val="dk1"/>
          </a:effectRef>
          <a:fontRef idx="minor">
            <a:schemeClr val="tx1"/>
          </a:fontRef>
        </p:style>
      </p:cxnSp>
      <p:sp>
        <p:nvSpPr>
          <p:cNvPr id="80" name="Oval 79"/>
          <p:cNvSpPr/>
          <p:nvPr/>
        </p:nvSpPr>
        <p:spPr>
          <a:xfrm>
            <a:off x="2956902" y="1720659"/>
            <a:ext cx="1430090" cy="32259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houtsoort</a:t>
            </a:r>
            <a:endParaRPr lang="fr-BE" sz="1500">
              <a:solidFill>
                <a:schemeClr val="tx1"/>
              </a:solidFill>
            </a:endParaRPr>
          </a:p>
        </p:txBody>
      </p:sp>
      <p:cxnSp>
        <p:nvCxnSpPr>
          <p:cNvPr id="81" name="Straight Connector 80"/>
          <p:cNvCxnSpPr>
            <a:stCxn id="80" idx="3"/>
            <a:endCxn id="77" idx="0"/>
          </p:cNvCxnSpPr>
          <p:nvPr/>
        </p:nvCxnSpPr>
        <p:spPr>
          <a:xfrm flipH="1">
            <a:off x="2304777" y="1996008"/>
            <a:ext cx="861557" cy="158108"/>
          </a:xfrm>
          <a:prstGeom prst="line">
            <a:avLst/>
          </a:prstGeom>
        </p:spPr>
        <p:style>
          <a:lnRef idx="1">
            <a:schemeClr val="dk1"/>
          </a:lnRef>
          <a:fillRef idx="0">
            <a:schemeClr val="dk1"/>
          </a:fillRef>
          <a:effectRef idx="0">
            <a:schemeClr val="dk1"/>
          </a:effectRef>
          <a:fontRef idx="minor">
            <a:schemeClr val="tx1"/>
          </a:fontRef>
        </p:style>
      </p:cxnSp>
      <p:sp>
        <p:nvSpPr>
          <p:cNvPr id="82" name="Oval 81"/>
          <p:cNvSpPr/>
          <p:nvPr/>
        </p:nvSpPr>
        <p:spPr>
          <a:xfrm>
            <a:off x="573031" y="1775633"/>
            <a:ext cx="1275617" cy="31047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fabrikant</a:t>
            </a:r>
            <a:endParaRPr lang="fr-BE" sz="1500">
              <a:solidFill>
                <a:schemeClr val="tx1"/>
              </a:solidFill>
            </a:endParaRPr>
          </a:p>
        </p:txBody>
      </p:sp>
      <p:sp>
        <p:nvSpPr>
          <p:cNvPr id="83" name="Oval 82"/>
          <p:cNvSpPr/>
          <p:nvPr/>
        </p:nvSpPr>
        <p:spPr>
          <a:xfrm>
            <a:off x="642901" y="2208925"/>
            <a:ext cx="800319"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prijs</a:t>
            </a:r>
            <a:endParaRPr lang="fr-BE" sz="1500">
              <a:solidFill>
                <a:schemeClr val="tx1"/>
              </a:solidFill>
            </a:endParaRPr>
          </a:p>
        </p:txBody>
      </p:sp>
      <p:cxnSp>
        <p:nvCxnSpPr>
          <p:cNvPr id="91" name="Straight Connector 90"/>
          <p:cNvCxnSpPr>
            <a:stCxn id="82" idx="6"/>
            <a:endCxn id="77" idx="0"/>
          </p:cNvCxnSpPr>
          <p:nvPr/>
        </p:nvCxnSpPr>
        <p:spPr>
          <a:xfrm>
            <a:off x="1848648" y="1930871"/>
            <a:ext cx="456129" cy="223245"/>
          </a:xfrm>
          <a:prstGeom prst="line">
            <a:avLst/>
          </a:prstGeom>
        </p:spPr>
        <p:style>
          <a:lnRef idx="1">
            <a:schemeClr val="dk1"/>
          </a:lnRef>
          <a:fillRef idx="0">
            <a:schemeClr val="dk1"/>
          </a:fillRef>
          <a:effectRef idx="0">
            <a:schemeClr val="dk1"/>
          </a:effectRef>
          <a:fontRef idx="minor">
            <a:schemeClr val="tx1"/>
          </a:fontRef>
        </p:style>
      </p:cxnSp>
      <p:cxnSp>
        <p:nvCxnSpPr>
          <p:cNvPr id="92" name="Straight Connector 91"/>
          <p:cNvCxnSpPr>
            <a:stCxn id="83" idx="6"/>
            <a:endCxn id="77" idx="1"/>
          </p:cNvCxnSpPr>
          <p:nvPr/>
        </p:nvCxnSpPr>
        <p:spPr>
          <a:xfrm flipV="1">
            <a:off x="1443220" y="2315699"/>
            <a:ext cx="262228" cy="27404"/>
          </a:xfrm>
          <a:prstGeom prst="line">
            <a:avLst/>
          </a:prstGeom>
        </p:spPr>
        <p:style>
          <a:lnRef idx="1">
            <a:schemeClr val="dk1"/>
          </a:lnRef>
          <a:fillRef idx="0">
            <a:schemeClr val="dk1"/>
          </a:fillRef>
          <a:effectRef idx="0">
            <a:schemeClr val="dk1"/>
          </a:effectRef>
          <a:fontRef idx="minor">
            <a:schemeClr val="tx1"/>
          </a:fontRef>
        </p:style>
      </p:cxnSp>
      <p:sp>
        <p:nvSpPr>
          <p:cNvPr id="93" name="TextBox 92"/>
          <p:cNvSpPr txBox="1"/>
          <p:nvPr/>
        </p:nvSpPr>
        <p:spPr>
          <a:xfrm>
            <a:off x="5384301" y="2154115"/>
            <a:ext cx="1198658" cy="323165"/>
          </a:xfrm>
          <a:prstGeom prst="rect">
            <a:avLst/>
          </a:prstGeom>
          <a:noFill/>
          <a:ln>
            <a:solidFill>
              <a:schemeClr val="tx1"/>
            </a:solidFill>
          </a:ln>
        </p:spPr>
        <p:txBody>
          <a:bodyPr wrap="square" rtlCol="0">
            <a:spAutoFit/>
          </a:bodyPr>
          <a:lstStyle/>
          <a:p>
            <a:pPr algn="ctr"/>
            <a:r>
              <a:rPr lang="en-BE" sz="1500"/>
              <a:t>Ensemble</a:t>
            </a:r>
          </a:p>
        </p:txBody>
      </p:sp>
      <p:sp>
        <p:nvSpPr>
          <p:cNvPr id="94" name="Oval 93"/>
          <p:cNvSpPr/>
          <p:nvPr/>
        </p:nvSpPr>
        <p:spPr>
          <a:xfrm>
            <a:off x="6233467" y="1354560"/>
            <a:ext cx="929610" cy="323330"/>
          </a:xfrm>
          <a:prstGeom prst="ellipse">
            <a:avLst/>
          </a:prstGeom>
          <a:solidFill>
            <a:srgbClr val="00B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dirty="0">
                <a:solidFill>
                  <a:schemeClr val="tx1"/>
                </a:solidFill>
              </a:rPr>
              <a:t>naam</a:t>
            </a:r>
            <a:endParaRPr lang="fr-BE" sz="1500" u="sng" dirty="0">
              <a:solidFill>
                <a:schemeClr val="tx1"/>
              </a:solidFill>
            </a:endParaRPr>
          </a:p>
        </p:txBody>
      </p:sp>
      <p:sp>
        <p:nvSpPr>
          <p:cNvPr id="103" name="Oval 102"/>
          <p:cNvSpPr/>
          <p:nvPr/>
        </p:nvSpPr>
        <p:spPr>
          <a:xfrm>
            <a:off x="7187940" y="1797847"/>
            <a:ext cx="1594698" cy="35744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beschrijving</a:t>
            </a:r>
            <a:endParaRPr lang="fr-BE" sz="1500">
              <a:solidFill>
                <a:schemeClr val="tx1"/>
              </a:solidFill>
            </a:endParaRPr>
          </a:p>
        </p:txBody>
      </p:sp>
      <p:cxnSp>
        <p:nvCxnSpPr>
          <p:cNvPr id="104" name="Straight Connector 103"/>
          <p:cNvCxnSpPr>
            <a:stCxn id="94" idx="3"/>
            <a:endCxn id="93" idx="0"/>
          </p:cNvCxnSpPr>
          <p:nvPr/>
        </p:nvCxnSpPr>
        <p:spPr>
          <a:xfrm flipH="1">
            <a:off x="5983630" y="1630539"/>
            <a:ext cx="385975" cy="523576"/>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p:cNvCxnSpPr>
            <a:stCxn id="103" idx="3"/>
            <a:endCxn id="93" idx="3"/>
          </p:cNvCxnSpPr>
          <p:nvPr/>
        </p:nvCxnSpPr>
        <p:spPr>
          <a:xfrm flipH="1">
            <a:off x="6582959" y="2102947"/>
            <a:ext cx="838519" cy="212751"/>
          </a:xfrm>
          <a:prstGeom prst="line">
            <a:avLst/>
          </a:prstGeom>
        </p:spPr>
        <p:style>
          <a:lnRef idx="1">
            <a:schemeClr val="dk1"/>
          </a:lnRef>
          <a:fillRef idx="0">
            <a:schemeClr val="dk1"/>
          </a:fillRef>
          <a:effectRef idx="0">
            <a:schemeClr val="dk1"/>
          </a:effectRef>
          <a:fontRef idx="minor">
            <a:schemeClr val="tx1"/>
          </a:fontRef>
        </p:style>
      </p:cxnSp>
      <p:sp>
        <p:nvSpPr>
          <p:cNvPr id="115" name="TextBox 114"/>
          <p:cNvSpPr txBox="1"/>
          <p:nvPr/>
        </p:nvSpPr>
        <p:spPr>
          <a:xfrm>
            <a:off x="3698986" y="5570346"/>
            <a:ext cx="1198658" cy="323165"/>
          </a:xfrm>
          <a:prstGeom prst="rect">
            <a:avLst/>
          </a:prstGeom>
          <a:noFill/>
          <a:ln>
            <a:solidFill>
              <a:schemeClr val="tx1"/>
            </a:solidFill>
          </a:ln>
        </p:spPr>
        <p:txBody>
          <a:bodyPr wrap="square" rtlCol="0">
            <a:spAutoFit/>
          </a:bodyPr>
          <a:lstStyle/>
          <a:p>
            <a:pPr algn="ctr"/>
            <a:r>
              <a:rPr lang="en-BE" sz="1500"/>
              <a:t>Klant</a:t>
            </a:r>
            <a:endParaRPr lang="fr-BE" sz="1500"/>
          </a:p>
        </p:txBody>
      </p:sp>
      <p:sp>
        <p:nvSpPr>
          <p:cNvPr id="116" name="Oval 115"/>
          <p:cNvSpPr/>
          <p:nvPr/>
        </p:nvSpPr>
        <p:spPr>
          <a:xfrm>
            <a:off x="2500376" y="6049031"/>
            <a:ext cx="1360192" cy="31067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a:solidFill>
                  <a:schemeClr val="tx1"/>
                </a:solidFill>
              </a:rPr>
              <a:t>nummer</a:t>
            </a:r>
            <a:endParaRPr lang="fr-BE" sz="1500" u="sng">
              <a:solidFill>
                <a:schemeClr val="tx1"/>
              </a:solidFill>
            </a:endParaRPr>
          </a:p>
        </p:txBody>
      </p:sp>
      <p:cxnSp>
        <p:nvCxnSpPr>
          <p:cNvPr id="117" name="Straight Connector 116"/>
          <p:cNvCxnSpPr>
            <a:stCxn id="116" idx="7"/>
            <a:endCxn id="115" idx="2"/>
          </p:cNvCxnSpPr>
          <p:nvPr/>
        </p:nvCxnSpPr>
        <p:spPr>
          <a:xfrm flipV="1">
            <a:off x="3661372" y="5893511"/>
            <a:ext cx="636943" cy="201017"/>
          </a:xfrm>
          <a:prstGeom prst="line">
            <a:avLst/>
          </a:prstGeom>
        </p:spPr>
        <p:style>
          <a:lnRef idx="1">
            <a:schemeClr val="dk1"/>
          </a:lnRef>
          <a:fillRef idx="0">
            <a:schemeClr val="dk1"/>
          </a:fillRef>
          <a:effectRef idx="0">
            <a:schemeClr val="dk1"/>
          </a:effectRef>
          <a:fontRef idx="minor">
            <a:schemeClr val="tx1"/>
          </a:fontRef>
        </p:style>
      </p:cxnSp>
      <p:sp>
        <p:nvSpPr>
          <p:cNvPr id="118" name="Oval 117"/>
          <p:cNvSpPr/>
          <p:nvPr/>
        </p:nvSpPr>
        <p:spPr>
          <a:xfrm>
            <a:off x="3834655" y="6342174"/>
            <a:ext cx="927320"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cxnSp>
        <p:nvCxnSpPr>
          <p:cNvPr id="120" name="Straight Connector 119"/>
          <p:cNvCxnSpPr>
            <a:stCxn id="118" idx="0"/>
            <a:endCxn id="115" idx="2"/>
          </p:cNvCxnSpPr>
          <p:nvPr/>
        </p:nvCxnSpPr>
        <p:spPr>
          <a:xfrm flipV="1">
            <a:off x="4298315" y="5893511"/>
            <a:ext cx="0" cy="448663"/>
          </a:xfrm>
          <a:prstGeom prst="line">
            <a:avLst/>
          </a:prstGeom>
        </p:spPr>
        <p:style>
          <a:lnRef idx="1">
            <a:schemeClr val="dk1"/>
          </a:lnRef>
          <a:fillRef idx="0">
            <a:schemeClr val="dk1"/>
          </a:fillRef>
          <a:effectRef idx="0">
            <a:schemeClr val="dk1"/>
          </a:effectRef>
          <a:fontRef idx="minor">
            <a:schemeClr val="tx1"/>
          </a:fontRef>
        </p:style>
      </p:cxnSp>
      <p:cxnSp>
        <p:nvCxnSpPr>
          <p:cNvPr id="121" name="Straight Connector 120"/>
          <p:cNvCxnSpPr>
            <a:stCxn id="122" idx="1"/>
            <a:endCxn id="115" idx="2"/>
          </p:cNvCxnSpPr>
          <p:nvPr/>
        </p:nvCxnSpPr>
        <p:spPr>
          <a:xfrm flipH="1" flipV="1">
            <a:off x="4298315" y="5893511"/>
            <a:ext cx="484697" cy="194185"/>
          </a:xfrm>
          <a:prstGeom prst="line">
            <a:avLst/>
          </a:prstGeom>
        </p:spPr>
        <p:style>
          <a:lnRef idx="1">
            <a:schemeClr val="dk1"/>
          </a:lnRef>
          <a:fillRef idx="0">
            <a:schemeClr val="dk1"/>
          </a:fillRef>
          <a:effectRef idx="0">
            <a:schemeClr val="dk1"/>
          </a:effectRef>
          <a:fontRef idx="minor">
            <a:schemeClr val="tx1"/>
          </a:fontRef>
        </p:style>
      </p:cxnSp>
      <p:sp>
        <p:nvSpPr>
          <p:cNvPr id="122" name="Oval 121"/>
          <p:cNvSpPr/>
          <p:nvPr/>
        </p:nvSpPr>
        <p:spPr>
          <a:xfrm>
            <a:off x="4647209" y="6049170"/>
            <a:ext cx="927320" cy="26307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adres</a:t>
            </a:r>
            <a:endParaRPr lang="fr-BE" sz="1500">
              <a:solidFill>
                <a:schemeClr val="tx1"/>
              </a:solidFill>
            </a:endParaRPr>
          </a:p>
        </p:txBody>
      </p:sp>
      <p:sp>
        <p:nvSpPr>
          <p:cNvPr id="123" name="TextBox 122"/>
          <p:cNvSpPr txBox="1"/>
          <p:nvPr/>
        </p:nvSpPr>
        <p:spPr>
          <a:xfrm>
            <a:off x="3672276" y="4446482"/>
            <a:ext cx="1198658" cy="323165"/>
          </a:xfrm>
          <a:prstGeom prst="rect">
            <a:avLst/>
          </a:prstGeom>
          <a:noFill/>
          <a:ln>
            <a:solidFill>
              <a:schemeClr val="tx1"/>
            </a:solidFill>
          </a:ln>
        </p:spPr>
        <p:txBody>
          <a:bodyPr wrap="square" rtlCol="0">
            <a:spAutoFit/>
          </a:bodyPr>
          <a:lstStyle/>
          <a:p>
            <a:pPr algn="ctr"/>
            <a:r>
              <a:rPr lang="en-BE" sz="1500"/>
              <a:t>Bestelbon</a:t>
            </a:r>
            <a:endParaRPr lang="fr-BE" sz="1500"/>
          </a:p>
        </p:txBody>
      </p:sp>
      <p:sp>
        <p:nvSpPr>
          <p:cNvPr id="124" name="Oval 123"/>
          <p:cNvSpPr/>
          <p:nvPr/>
        </p:nvSpPr>
        <p:spPr>
          <a:xfrm>
            <a:off x="2260838" y="4832184"/>
            <a:ext cx="1267765" cy="30871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a:solidFill>
                  <a:schemeClr val="tx1"/>
                </a:solidFill>
              </a:rPr>
              <a:t>nummer</a:t>
            </a:r>
            <a:endParaRPr lang="fr-BE" sz="1500" u="sng">
              <a:solidFill>
                <a:schemeClr val="tx1"/>
              </a:solidFill>
            </a:endParaRPr>
          </a:p>
        </p:txBody>
      </p:sp>
      <p:cxnSp>
        <p:nvCxnSpPr>
          <p:cNvPr id="147" name="Straight Connector 146"/>
          <p:cNvCxnSpPr>
            <a:stCxn id="123" idx="1"/>
            <a:endCxn id="124" idx="7"/>
          </p:cNvCxnSpPr>
          <p:nvPr/>
        </p:nvCxnSpPr>
        <p:spPr>
          <a:xfrm flipH="1">
            <a:off x="3342943" y="4608065"/>
            <a:ext cx="329333" cy="269329"/>
          </a:xfrm>
          <a:prstGeom prst="line">
            <a:avLst/>
          </a:prstGeom>
        </p:spPr>
        <p:style>
          <a:lnRef idx="1">
            <a:schemeClr val="dk1"/>
          </a:lnRef>
          <a:fillRef idx="0">
            <a:schemeClr val="dk1"/>
          </a:fillRef>
          <a:effectRef idx="0">
            <a:schemeClr val="dk1"/>
          </a:effectRef>
          <a:fontRef idx="minor">
            <a:schemeClr val="tx1"/>
          </a:fontRef>
        </p:style>
      </p:cxnSp>
      <p:sp>
        <p:nvSpPr>
          <p:cNvPr id="148" name="Oval 147"/>
          <p:cNvSpPr/>
          <p:nvPr/>
        </p:nvSpPr>
        <p:spPr>
          <a:xfrm>
            <a:off x="7019779" y="2494422"/>
            <a:ext cx="1531618" cy="30815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prijsfactor</a:t>
            </a:r>
            <a:endParaRPr lang="fr-BE" sz="1500">
              <a:solidFill>
                <a:schemeClr val="tx1"/>
              </a:solidFill>
            </a:endParaRPr>
          </a:p>
        </p:txBody>
      </p:sp>
      <p:cxnSp>
        <p:nvCxnSpPr>
          <p:cNvPr id="149" name="Straight Connector 148"/>
          <p:cNvCxnSpPr>
            <a:stCxn id="148" idx="2"/>
            <a:endCxn id="93" idx="3"/>
          </p:cNvCxnSpPr>
          <p:nvPr/>
        </p:nvCxnSpPr>
        <p:spPr>
          <a:xfrm flipH="1" flipV="1">
            <a:off x="6582959" y="2315698"/>
            <a:ext cx="436820" cy="332800"/>
          </a:xfrm>
          <a:prstGeom prst="line">
            <a:avLst/>
          </a:prstGeom>
        </p:spPr>
        <p:style>
          <a:lnRef idx="1">
            <a:schemeClr val="dk1"/>
          </a:lnRef>
          <a:fillRef idx="0">
            <a:schemeClr val="dk1"/>
          </a:fillRef>
          <a:effectRef idx="0">
            <a:schemeClr val="dk1"/>
          </a:effectRef>
          <a:fontRef idx="minor">
            <a:schemeClr val="tx1"/>
          </a:fontRef>
        </p:style>
      </p:cxnSp>
      <p:sp>
        <p:nvSpPr>
          <p:cNvPr id="150" name="Oval 149"/>
          <p:cNvSpPr/>
          <p:nvPr/>
        </p:nvSpPr>
        <p:spPr>
          <a:xfrm>
            <a:off x="5056129" y="4779451"/>
            <a:ext cx="1177338"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datum</a:t>
            </a:r>
            <a:endParaRPr lang="fr-BE" sz="1500">
              <a:solidFill>
                <a:schemeClr val="tx1"/>
              </a:solidFill>
            </a:endParaRPr>
          </a:p>
        </p:txBody>
      </p:sp>
      <p:cxnSp>
        <p:nvCxnSpPr>
          <p:cNvPr id="151" name="Straight Connector 150"/>
          <p:cNvCxnSpPr>
            <a:stCxn id="123" idx="3"/>
            <a:endCxn id="150" idx="1"/>
          </p:cNvCxnSpPr>
          <p:nvPr/>
        </p:nvCxnSpPr>
        <p:spPr>
          <a:xfrm>
            <a:off x="4870934" y="4608065"/>
            <a:ext cx="357612" cy="210686"/>
          </a:xfrm>
          <a:prstGeom prst="line">
            <a:avLst/>
          </a:prstGeom>
        </p:spPr>
        <p:style>
          <a:lnRef idx="1">
            <a:schemeClr val="dk1"/>
          </a:lnRef>
          <a:fillRef idx="0">
            <a:schemeClr val="dk1"/>
          </a:fillRef>
          <a:effectRef idx="0">
            <a:schemeClr val="dk1"/>
          </a:effectRef>
          <a:fontRef idx="minor">
            <a:schemeClr val="tx1"/>
          </a:fontRef>
        </p:style>
      </p:cxnSp>
      <p:sp>
        <p:nvSpPr>
          <p:cNvPr id="152" name="Diamond 151"/>
          <p:cNvSpPr/>
          <p:nvPr/>
        </p:nvSpPr>
        <p:spPr>
          <a:xfrm>
            <a:off x="4061108" y="4986539"/>
            <a:ext cx="414944" cy="362592"/>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cxnSp>
        <p:nvCxnSpPr>
          <p:cNvPr id="153" name="Straight Connector 152"/>
          <p:cNvCxnSpPr/>
          <p:nvPr/>
        </p:nvCxnSpPr>
        <p:spPr>
          <a:xfrm>
            <a:off x="4230065" y="4779451"/>
            <a:ext cx="1" cy="235012"/>
          </a:xfrm>
          <a:prstGeom prst="line">
            <a:avLst/>
          </a:prstGeom>
        </p:spPr>
        <p:style>
          <a:lnRef idx="1">
            <a:schemeClr val="dk1"/>
          </a:lnRef>
          <a:fillRef idx="0">
            <a:schemeClr val="dk1"/>
          </a:fillRef>
          <a:effectRef idx="0">
            <a:schemeClr val="dk1"/>
          </a:effectRef>
          <a:fontRef idx="minor">
            <a:schemeClr val="tx1"/>
          </a:fontRef>
        </p:style>
      </p:cxnSp>
      <p:cxnSp>
        <p:nvCxnSpPr>
          <p:cNvPr id="154" name="Straight Connector 153"/>
          <p:cNvCxnSpPr/>
          <p:nvPr/>
        </p:nvCxnSpPr>
        <p:spPr>
          <a:xfrm flipV="1">
            <a:off x="4240176" y="5319451"/>
            <a:ext cx="1" cy="235012"/>
          </a:xfrm>
          <a:prstGeom prst="line">
            <a:avLst/>
          </a:prstGeom>
        </p:spPr>
        <p:style>
          <a:lnRef idx="1">
            <a:schemeClr val="dk1"/>
          </a:lnRef>
          <a:fillRef idx="0">
            <a:schemeClr val="dk1"/>
          </a:fillRef>
          <a:effectRef idx="0">
            <a:schemeClr val="dk1"/>
          </a:effectRef>
          <a:fontRef idx="minor">
            <a:schemeClr val="tx1"/>
          </a:fontRef>
        </p:style>
      </p:cxnSp>
      <p:cxnSp>
        <p:nvCxnSpPr>
          <p:cNvPr id="155" name="Straight Connector 154"/>
          <p:cNvCxnSpPr/>
          <p:nvPr/>
        </p:nvCxnSpPr>
        <p:spPr>
          <a:xfrm>
            <a:off x="4298315" y="4774346"/>
            <a:ext cx="1" cy="235012"/>
          </a:xfrm>
          <a:prstGeom prst="line">
            <a:avLst/>
          </a:prstGeom>
        </p:spPr>
        <p:style>
          <a:lnRef idx="1">
            <a:schemeClr val="dk1"/>
          </a:lnRef>
          <a:fillRef idx="0">
            <a:schemeClr val="dk1"/>
          </a:fillRef>
          <a:effectRef idx="0">
            <a:schemeClr val="dk1"/>
          </a:effectRef>
          <a:fontRef idx="minor">
            <a:schemeClr val="tx1"/>
          </a:fontRef>
        </p:style>
      </p:cxnSp>
      <p:cxnSp>
        <p:nvCxnSpPr>
          <p:cNvPr id="156" name="Straight Connector 155"/>
          <p:cNvCxnSpPr/>
          <p:nvPr/>
        </p:nvCxnSpPr>
        <p:spPr>
          <a:xfrm flipV="1">
            <a:off x="4308739" y="5322465"/>
            <a:ext cx="1" cy="235012"/>
          </a:xfrm>
          <a:prstGeom prst="line">
            <a:avLst/>
          </a:prstGeom>
        </p:spPr>
        <p:style>
          <a:lnRef idx="1">
            <a:schemeClr val="dk1"/>
          </a:lnRef>
          <a:fillRef idx="0">
            <a:schemeClr val="dk1"/>
          </a:fillRef>
          <a:effectRef idx="0">
            <a:schemeClr val="dk1"/>
          </a:effectRef>
          <a:fontRef idx="minor">
            <a:schemeClr val="tx1"/>
          </a:fontRef>
        </p:style>
      </p:cxnSp>
      <p:sp>
        <p:nvSpPr>
          <p:cNvPr id="157" name="TextBox 156"/>
          <p:cNvSpPr txBox="1"/>
          <p:nvPr/>
        </p:nvSpPr>
        <p:spPr>
          <a:xfrm>
            <a:off x="4254638" y="5314009"/>
            <a:ext cx="282450" cy="323165"/>
          </a:xfrm>
          <a:prstGeom prst="rect">
            <a:avLst/>
          </a:prstGeom>
          <a:noFill/>
        </p:spPr>
        <p:txBody>
          <a:bodyPr wrap="none" rtlCol="0">
            <a:spAutoFit/>
          </a:bodyPr>
          <a:lstStyle/>
          <a:p>
            <a:r>
              <a:rPr lang="en-BE" sz="1500"/>
              <a:t>1</a:t>
            </a:r>
            <a:endParaRPr lang="fr-BE" sz="1500"/>
          </a:p>
        </p:txBody>
      </p:sp>
      <p:sp>
        <p:nvSpPr>
          <p:cNvPr id="158" name="TextBox 157"/>
          <p:cNvSpPr txBox="1"/>
          <p:nvPr/>
        </p:nvSpPr>
        <p:spPr>
          <a:xfrm>
            <a:off x="4263862" y="4714405"/>
            <a:ext cx="308098" cy="323165"/>
          </a:xfrm>
          <a:prstGeom prst="rect">
            <a:avLst/>
          </a:prstGeom>
          <a:noFill/>
        </p:spPr>
        <p:txBody>
          <a:bodyPr wrap="none" rtlCol="0">
            <a:spAutoFit/>
          </a:bodyPr>
          <a:lstStyle/>
          <a:p>
            <a:r>
              <a:rPr lang="en-BE" sz="1500"/>
              <a:t>N</a:t>
            </a:r>
            <a:endParaRPr lang="fr-BE" sz="1500"/>
          </a:p>
        </p:txBody>
      </p:sp>
      <p:sp>
        <p:nvSpPr>
          <p:cNvPr id="159" name="TextBox 158"/>
          <p:cNvSpPr txBox="1"/>
          <p:nvPr/>
        </p:nvSpPr>
        <p:spPr>
          <a:xfrm>
            <a:off x="2842095" y="2282151"/>
            <a:ext cx="308098" cy="323165"/>
          </a:xfrm>
          <a:prstGeom prst="rect">
            <a:avLst/>
          </a:prstGeom>
          <a:noFill/>
        </p:spPr>
        <p:txBody>
          <a:bodyPr wrap="none" rtlCol="0">
            <a:spAutoFit/>
          </a:bodyPr>
          <a:lstStyle/>
          <a:p>
            <a:r>
              <a:rPr lang="en-BE" sz="1500"/>
              <a:t>N</a:t>
            </a:r>
            <a:endParaRPr lang="fr-BE" sz="1500"/>
          </a:p>
        </p:txBody>
      </p:sp>
      <p:sp>
        <p:nvSpPr>
          <p:cNvPr id="160" name="TextBox 159"/>
          <p:cNvSpPr txBox="1"/>
          <p:nvPr/>
        </p:nvSpPr>
        <p:spPr>
          <a:xfrm>
            <a:off x="5103377" y="2304802"/>
            <a:ext cx="349776" cy="323165"/>
          </a:xfrm>
          <a:prstGeom prst="rect">
            <a:avLst/>
          </a:prstGeom>
          <a:noFill/>
        </p:spPr>
        <p:txBody>
          <a:bodyPr wrap="none" rtlCol="0">
            <a:spAutoFit/>
          </a:bodyPr>
          <a:lstStyle/>
          <a:p>
            <a:r>
              <a:rPr lang="en-BE" sz="1500"/>
              <a:t>M</a:t>
            </a:r>
            <a:endParaRPr lang="fr-BE" sz="1500"/>
          </a:p>
        </p:txBody>
      </p:sp>
      <p:sp>
        <p:nvSpPr>
          <p:cNvPr id="161" name="Oval 160"/>
          <p:cNvSpPr/>
          <p:nvPr/>
        </p:nvSpPr>
        <p:spPr>
          <a:xfrm>
            <a:off x="4226896" y="1313097"/>
            <a:ext cx="1489697" cy="297749"/>
          </a:xfrm>
          <a:prstGeom prst="ellipse">
            <a:avLst/>
          </a:prstGeom>
          <a:solidFill>
            <a:schemeClr val="bg1"/>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totaalprijs</a:t>
            </a:r>
            <a:endParaRPr lang="fr-BE" sz="1500">
              <a:solidFill>
                <a:schemeClr val="tx1"/>
              </a:solidFill>
            </a:endParaRPr>
          </a:p>
        </p:txBody>
      </p:sp>
      <p:cxnSp>
        <p:nvCxnSpPr>
          <p:cNvPr id="162" name="Straight Connector 161"/>
          <p:cNvCxnSpPr>
            <a:stCxn id="161" idx="5"/>
            <a:endCxn id="93" idx="0"/>
          </p:cNvCxnSpPr>
          <p:nvPr/>
        </p:nvCxnSpPr>
        <p:spPr>
          <a:xfrm>
            <a:off x="5498432" y="1567242"/>
            <a:ext cx="485198" cy="586873"/>
          </a:xfrm>
          <a:prstGeom prst="line">
            <a:avLst/>
          </a:prstGeom>
        </p:spPr>
        <p:style>
          <a:lnRef idx="1">
            <a:schemeClr val="dk1"/>
          </a:lnRef>
          <a:fillRef idx="0">
            <a:schemeClr val="dk1"/>
          </a:fillRef>
          <a:effectRef idx="0">
            <a:schemeClr val="dk1"/>
          </a:effectRef>
          <a:fontRef idx="minor">
            <a:schemeClr val="tx1"/>
          </a:fontRef>
        </p:style>
      </p:cxnSp>
      <p:sp>
        <p:nvSpPr>
          <p:cNvPr id="163" name="Diamond 162"/>
          <p:cNvSpPr/>
          <p:nvPr/>
        </p:nvSpPr>
        <p:spPr>
          <a:xfrm>
            <a:off x="3993653" y="2138610"/>
            <a:ext cx="414944" cy="362592"/>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cxnSp>
        <p:nvCxnSpPr>
          <p:cNvPr id="164" name="Straight Connector 163"/>
          <p:cNvCxnSpPr>
            <a:stCxn id="77" idx="3"/>
            <a:endCxn id="163" idx="1"/>
          </p:cNvCxnSpPr>
          <p:nvPr/>
        </p:nvCxnSpPr>
        <p:spPr>
          <a:xfrm>
            <a:off x="2904106" y="2315699"/>
            <a:ext cx="1089547" cy="4207"/>
          </a:xfrm>
          <a:prstGeom prst="line">
            <a:avLst/>
          </a:prstGeom>
        </p:spPr>
        <p:style>
          <a:lnRef idx="1">
            <a:schemeClr val="dk1"/>
          </a:lnRef>
          <a:fillRef idx="0">
            <a:schemeClr val="dk1"/>
          </a:fillRef>
          <a:effectRef idx="0">
            <a:schemeClr val="dk1"/>
          </a:effectRef>
          <a:fontRef idx="minor">
            <a:schemeClr val="tx1"/>
          </a:fontRef>
        </p:style>
      </p:cxnSp>
      <p:cxnSp>
        <p:nvCxnSpPr>
          <p:cNvPr id="165" name="Straight Connector 164"/>
          <p:cNvCxnSpPr/>
          <p:nvPr/>
        </p:nvCxnSpPr>
        <p:spPr>
          <a:xfrm>
            <a:off x="4375691" y="2286632"/>
            <a:ext cx="1011304" cy="3322"/>
          </a:xfrm>
          <a:prstGeom prst="line">
            <a:avLst/>
          </a:prstGeom>
        </p:spPr>
        <p:style>
          <a:lnRef idx="1">
            <a:schemeClr val="dk1"/>
          </a:lnRef>
          <a:fillRef idx="0">
            <a:schemeClr val="dk1"/>
          </a:fillRef>
          <a:effectRef idx="0">
            <a:schemeClr val="dk1"/>
          </a:effectRef>
          <a:fontRef idx="minor">
            <a:schemeClr val="tx1"/>
          </a:fontRef>
        </p:style>
      </p:cxnSp>
      <p:sp>
        <p:nvSpPr>
          <p:cNvPr id="166" name="Oval 165"/>
          <p:cNvSpPr/>
          <p:nvPr/>
        </p:nvSpPr>
        <p:spPr>
          <a:xfrm>
            <a:off x="3867661" y="2534092"/>
            <a:ext cx="1038661"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aantal</a:t>
            </a:r>
            <a:endParaRPr lang="fr-BE" sz="1500">
              <a:solidFill>
                <a:schemeClr val="tx1"/>
              </a:solidFill>
            </a:endParaRPr>
          </a:p>
        </p:txBody>
      </p:sp>
      <p:cxnSp>
        <p:nvCxnSpPr>
          <p:cNvPr id="167" name="Straight Connector 166"/>
          <p:cNvCxnSpPr>
            <a:stCxn id="166" idx="0"/>
            <a:endCxn id="163" idx="2"/>
          </p:cNvCxnSpPr>
          <p:nvPr/>
        </p:nvCxnSpPr>
        <p:spPr>
          <a:xfrm flipH="1" flipV="1">
            <a:off x="4201125" y="2501202"/>
            <a:ext cx="185867" cy="32890"/>
          </a:xfrm>
          <a:prstGeom prst="line">
            <a:avLst/>
          </a:prstGeom>
        </p:spPr>
        <p:style>
          <a:lnRef idx="1">
            <a:schemeClr val="dk1"/>
          </a:lnRef>
          <a:fillRef idx="0">
            <a:schemeClr val="dk1"/>
          </a:fillRef>
          <a:effectRef idx="0">
            <a:schemeClr val="dk1"/>
          </a:effectRef>
          <a:fontRef idx="minor">
            <a:schemeClr val="tx1"/>
          </a:fontRef>
        </p:style>
      </p:cxnSp>
      <p:cxnSp>
        <p:nvCxnSpPr>
          <p:cNvPr id="168" name="Straight Connector 167"/>
          <p:cNvCxnSpPr/>
          <p:nvPr/>
        </p:nvCxnSpPr>
        <p:spPr>
          <a:xfrm>
            <a:off x="4378457" y="2339282"/>
            <a:ext cx="1011304" cy="3322"/>
          </a:xfrm>
          <a:prstGeom prst="line">
            <a:avLst/>
          </a:prstGeom>
        </p:spPr>
        <p:style>
          <a:lnRef idx="1">
            <a:schemeClr val="dk1"/>
          </a:lnRef>
          <a:fillRef idx="0">
            <a:schemeClr val="dk1"/>
          </a:fillRef>
          <a:effectRef idx="0">
            <a:schemeClr val="dk1"/>
          </a:effectRef>
          <a:fontRef idx="minor">
            <a:schemeClr val="tx1"/>
          </a:fontRef>
        </p:style>
      </p:cxnSp>
      <p:sp>
        <p:nvSpPr>
          <p:cNvPr id="169" name="TextBox 168"/>
          <p:cNvSpPr txBox="1"/>
          <p:nvPr/>
        </p:nvSpPr>
        <p:spPr>
          <a:xfrm>
            <a:off x="3555225" y="3258445"/>
            <a:ext cx="1432760" cy="323165"/>
          </a:xfrm>
          <a:prstGeom prst="rect">
            <a:avLst/>
          </a:prstGeom>
          <a:noFill/>
          <a:ln>
            <a:solidFill>
              <a:schemeClr val="tx1"/>
            </a:solidFill>
          </a:ln>
        </p:spPr>
        <p:txBody>
          <a:bodyPr wrap="square" rtlCol="0">
            <a:spAutoFit/>
          </a:bodyPr>
          <a:lstStyle/>
          <a:p>
            <a:pPr algn="ctr"/>
            <a:r>
              <a:rPr lang="en-BE" sz="1500"/>
              <a:t>Verkoopsartikel</a:t>
            </a:r>
            <a:endParaRPr lang="fr-BE" sz="1500"/>
          </a:p>
        </p:txBody>
      </p:sp>
      <p:sp>
        <p:nvSpPr>
          <p:cNvPr id="170" name="Oval 169"/>
          <p:cNvSpPr/>
          <p:nvPr/>
        </p:nvSpPr>
        <p:spPr>
          <a:xfrm>
            <a:off x="4182153" y="2881286"/>
            <a:ext cx="178905" cy="1729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cxnSp>
        <p:nvCxnSpPr>
          <p:cNvPr id="171" name="Straight Connector 170"/>
          <p:cNvCxnSpPr>
            <a:stCxn id="77" idx="2"/>
            <a:endCxn id="170" idx="1"/>
          </p:cNvCxnSpPr>
          <p:nvPr/>
        </p:nvCxnSpPr>
        <p:spPr>
          <a:xfrm>
            <a:off x="2304777" y="2477281"/>
            <a:ext cx="1903576" cy="42933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72" name="Straight Connector 171"/>
          <p:cNvCxnSpPr>
            <a:stCxn id="170" idx="7"/>
            <a:endCxn id="93" idx="2"/>
          </p:cNvCxnSpPr>
          <p:nvPr/>
        </p:nvCxnSpPr>
        <p:spPr>
          <a:xfrm flipV="1">
            <a:off x="4334858" y="2477280"/>
            <a:ext cx="1648772" cy="42933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73" name="Diamond 172"/>
          <p:cNvSpPr/>
          <p:nvPr/>
        </p:nvSpPr>
        <p:spPr>
          <a:xfrm>
            <a:off x="4061108" y="3795346"/>
            <a:ext cx="414944" cy="362592"/>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cxnSp>
        <p:nvCxnSpPr>
          <p:cNvPr id="174" name="Straight Connector 173"/>
          <p:cNvCxnSpPr>
            <a:stCxn id="173" idx="0"/>
            <a:endCxn id="169" idx="2"/>
          </p:cNvCxnSpPr>
          <p:nvPr/>
        </p:nvCxnSpPr>
        <p:spPr>
          <a:xfrm flipV="1">
            <a:off x="4268580" y="3581610"/>
            <a:ext cx="3025" cy="213736"/>
          </a:xfrm>
          <a:prstGeom prst="line">
            <a:avLst/>
          </a:prstGeom>
        </p:spPr>
        <p:style>
          <a:lnRef idx="1">
            <a:schemeClr val="dk1"/>
          </a:lnRef>
          <a:fillRef idx="0">
            <a:schemeClr val="dk1"/>
          </a:fillRef>
          <a:effectRef idx="0">
            <a:schemeClr val="dk1"/>
          </a:effectRef>
          <a:fontRef idx="minor">
            <a:schemeClr val="tx1"/>
          </a:fontRef>
        </p:style>
      </p:cxnSp>
      <p:cxnSp>
        <p:nvCxnSpPr>
          <p:cNvPr id="175" name="Straight Connector 174"/>
          <p:cNvCxnSpPr/>
          <p:nvPr/>
        </p:nvCxnSpPr>
        <p:spPr>
          <a:xfrm flipV="1">
            <a:off x="4296601" y="4140555"/>
            <a:ext cx="17" cy="312518"/>
          </a:xfrm>
          <a:prstGeom prst="line">
            <a:avLst/>
          </a:prstGeom>
          <a:ln w="6350">
            <a:solidFill>
              <a:schemeClr val="tx1"/>
            </a:solidFill>
          </a:ln>
        </p:spPr>
        <p:style>
          <a:lnRef idx="1">
            <a:schemeClr val="dk1"/>
          </a:lnRef>
          <a:fillRef idx="0">
            <a:schemeClr val="dk1"/>
          </a:fillRef>
          <a:effectRef idx="0">
            <a:schemeClr val="dk1"/>
          </a:effectRef>
          <a:fontRef idx="minor">
            <a:schemeClr val="tx1"/>
          </a:fontRef>
        </p:style>
      </p:cxnSp>
      <p:cxnSp>
        <p:nvCxnSpPr>
          <p:cNvPr id="176" name="Straight Connector 175"/>
          <p:cNvCxnSpPr/>
          <p:nvPr/>
        </p:nvCxnSpPr>
        <p:spPr>
          <a:xfrm flipV="1">
            <a:off x="4232871" y="4135009"/>
            <a:ext cx="17" cy="312518"/>
          </a:xfrm>
          <a:prstGeom prst="line">
            <a:avLst/>
          </a:prstGeom>
          <a:ln w="6350">
            <a:solidFill>
              <a:schemeClr val="tx1"/>
            </a:solidFill>
          </a:ln>
        </p:spPr>
        <p:style>
          <a:lnRef idx="1">
            <a:schemeClr val="dk1"/>
          </a:lnRef>
          <a:fillRef idx="0">
            <a:schemeClr val="dk1"/>
          </a:fillRef>
          <a:effectRef idx="0">
            <a:schemeClr val="dk1"/>
          </a:effectRef>
          <a:fontRef idx="minor">
            <a:schemeClr val="tx1"/>
          </a:fontRef>
        </p:style>
      </p:cxnSp>
      <p:sp>
        <p:nvSpPr>
          <p:cNvPr id="177" name="TextBox 176"/>
          <p:cNvSpPr txBox="1"/>
          <p:nvPr/>
        </p:nvSpPr>
        <p:spPr>
          <a:xfrm>
            <a:off x="4241814" y="3526895"/>
            <a:ext cx="349776" cy="323165"/>
          </a:xfrm>
          <a:prstGeom prst="rect">
            <a:avLst/>
          </a:prstGeom>
          <a:noFill/>
        </p:spPr>
        <p:txBody>
          <a:bodyPr wrap="none" rtlCol="0">
            <a:spAutoFit/>
          </a:bodyPr>
          <a:lstStyle/>
          <a:p>
            <a:r>
              <a:rPr lang="en-BE" sz="1500"/>
              <a:t>M</a:t>
            </a:r>
            <a:endParaRPr lang="fr-BE" sz="1500"/>
          </a:p>
        </p:txBody>
      </p:sp>
      <p:sp>
        <p:nvSpPr>
          <p:cNvPr id="178" name="TextBox 177"/>
          <p:cNvSpPr txBox="1"/>
          <p:nvPr/>
        </p:nvSpPr>
        <p:spPr>
          <a:xfrm>
            <a:off x="4263862" y="4129908"/>
            <a:ext cx="308098" cy="323165"/>
          </a:xfrm>
          <a:prstGeom prst="rect">
            <a:avLst/>
          </a:prstGeom>
          <a:noFill/>
          <a:ln>
            <a:noFill/>
          </a:ln>
        </p:spPr>
        <p:txBody>
          <a:bodyPr wrap="none" rtlCol="0">
            <a:spAutoFit/>
          </a:bodyPr>
          <a:lstStyle/>
          <a:p>
            <a:r>
              <a:rPr lang="en-BE" sz="1500"/>
              <a:t>N</a:t>
            </a:r>
            <a:endParaRPr lang="fr-BE" sz="1500"/>
          </a:p>
        </p:txBody>
      </p:sp>
      <p:sp>
        <p:nvSpPr>
          <p:cNvPr id="179" name="Oval 178"/>
          <p:cNvSpPr/>
          <p:nvPr/>
        </p:nvSpPr>
        <p:spPr>
          <a:xfrm>
            <a:off x="4748621" y="3814704"/>
            <a:ext cx="1038661"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aantal</a:t>
            </a:r>
            <a:endParaRPr lang="fr-BE" sz="1500">
              <a:solidFill>
                <a:schemeClr val="tx1"/>
              </a:solidFill>
            </a:endParaRPr>
          </a:p>
        </p:txBody>
      </p:sp>
      <p:cxnSp>
        <p:nvCxnSpPr>
          <p:cNvPr id="180" name="Straight Connector 179"/>
          <p:cNvCxnSpPr>
            <a:stCxn id="179" idx="2"/>
            <a:endCxn id="173" idx="3"/>
          </p:cNvCxnSpPr>
          <p:nvPr/>
        </p:nvCxnSpPr>
        <p:spPr>
          <a:xfrm flipH="1">
            <a:off x="4476052" y="3948882"/>
            <a:ext cx="272569" cy="27760"/>
          </a:xfrm>
          <a:prstGeom prst="line">
            <a:avLst/>
          </a:prstGeom>
        </p:spPr>
        <p:style>
          <a:lnRef idx="1">
            <a:schemeClr val="dk1"/>
          </a:lnRef>
          <a:fillRef idx="0">
            <a:schemeClr val="dk1"/>
          </a:fillRef>
          <a:effectRef idx="0">
            <a:schemeClr val="dk1"/>
          </a:effectRef>
          <a:fontRef idx="minor">
            <a:schemeClr val="tx1"/>
          </a:fontRef>
        </p:style>
      </p:cxnSp>
      <p:sp>
        <p:nvSpPr>
          <p:cNvPr id="181" name="TextBox 180"/>
          <p:cNvSpPr txBox="1"/>
          <p:nvPr/>
        </p:nvSpPr>
        <p:spPr>
          <a:xfrm>
            <a:off x="6317497" y="3561341"/>
            <a:ext cx="2465141" cy="1477328"/>
          </a:xfrm>
          <a:prstGeom prst="rect">
            <a:avLst/>
          </a:prstGeom>
          <a:noFill/>
        </p:spPr>
        <p:txBody>
          <a:bodyPr wrap="square" rtlCol="0">
            <a:spAutoFit/>
          </a:bodyPr>
          <a:lstStyle/>
          <a:p>
            <a:r>
              <a:rPr lang="en-BE" sz="1500" b="1" dirty="0"/>
              <a:t>Functionele beschrijving</a:t>
            </a:r>
          </a:p>
          <a:p>
            <a:pPr marL="214313" indent="-214313">
              <a:buFont typeface="Arial" panose="020B0604020202020204" pitchFamily="34" charset="0"/>
              <a:buChar char="•"/>
            </a:pPr>
            <a:r>
              <a:rPr lang="en-BE" sz="1500" dirty="0"/>
              <a:t>prijs &gt;= 0, prijsfactor &gt;= 0, aantal &gt; 0</a:t>
            </a:r>
          </a:p>
          <a:p>
            <a:pPr marL="214313" indent="-214313">
              <a:buFont typeface="Arial" panose="020B0604020202020204" pitchFamily="34" charset="0"/>
              <a:buChar char="•"/>
            </a:pPr>
            <a:r>
              <a:rPr lang="fr-BE" sz="1500" dirty="0"/>
              <a:t>T</a:t>
            </a:r>
            <a:r>
              <a:rPr lang="en-BE" sz="1500" dirty="0"/>
              <a:t>otaalprijs = som(prijzen meubelstukken in ensemble) * prijsfactor</a:t>
            </a:r>
          </a:p>
        </p:txBody>
      </p:sp>
      <p:sp>
        <p:nvSpPr>
          <p:cNvPr id="182" name="Arc 181"/>
          <p:cNvSpPr/>
          <p:nvPr/>
        </p:nvSpPr>
        <p:spPr>
          <a:xfrm rot="11784552">
            <a:off x="3417534" y="2663510"/>
            <a:ext cx="258950" cy="182998"/>
          </a:xfrm>
          <a:prstGeom prst="arc">
            <a:avLst>
              <a:gd name="adj1" fmla="val 16200000"/>
              <a:gd name="adj2" fmla="val 444401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500"/>
          </a:p>
        </p:txBody>
      </p:sp>
      <p:sp>
        <p:nvSpPr>
          <p:cNvPr id="183" name="Arc 182"/>
          <p:cNvSpPr/>
          <p:nvPr/>
        </p:nvSpPr>
        <p:spPr>
          <a:xfrm rot="20591121">
            <a:off x="4883998" y="2652995"/>
            <a:ext cx="258950" cy="182998"/>
          </a:xfrm>
          <a:prstGeom prst="arc">
            <a:avLst>
              <a:gd name="adj1" fmla="val 16200000"/>
              <a:gd name="adj2" fmla="val 444401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500"/>
          </a:p>
        </p:txBody>
      </p:sp>
      <p:sp>
        <p:nvSpPr>
          <p:cNvPr id="184" name="Rectangle 183"/>
          <p:cNvSpPr/>
          <p:nvPr/>
        </p:nvSpPr>
        <p:spPr>
          <a:xfrm>
            <a:off x="4187866" y="2824367"/>
            <a:ext cx="155306" cy="292388"/>
          </a:xfrm>
          <a:prstGeom prst="rect">
            <a:avLst/>
          </a:prstGeom>
        </p:spPr>
        <p:txBody>
          <a:bodyPr wrap="square">
            <a:spAutoFit/>
          </a:bodyPr>
          <a:lstStyle/>
          <a:p>
            <a:pPr algn="ctr"/>
            <a:r>
              <a:rPr lang="en-BE" sz="1300" dirty="0"/>
              <a:t>d</a:t>
            </a:r>
            <a:endParaRPr lang="fr-BE" sz="1300" dirty="0"/>
          </a:p>
        </p:txBody>
      </p:sp>
      <p:cxnSp>
        <p:nvCxnSpPr>
          <p:cNvPr id="185" name="Straight Connector 184"/>
          <p:cNvCxnSpPr/>
          <p:nvPr/>
        </p:nvCxnSpPr>
        <p:spPr>
          <a:xfrm flipV="1">
            <a:off x="4323119" y="3034810"/>
            <a:ext cx="807" cy="22820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86" name="Straight Connector 185"/>
          <p:cNvCxnSpPr/>
          <p:nvPr/>
        </p:nvCxnSpPr>
        <p:spPr>
          <a:xfrm flipV="1">
            <a:off x="4220724" y="3034810"/>
            <a:ext cx="807" cy="22820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187" name="Oval 186"/>
          <p:cNvSpPr/>
          <p:nvPr/>
        </p:nvSpPr>
        <p:spPr>
          <a:xfrm>
            <a:off x="2211497" y="3011332"/>
            <a:ext cx="1254697" cy="28888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dirty="0">
                <a:solidFill>
                  <a:schemeClr val="tx1"/>
                </a:solidFill>
              </a:rPr>
              <a:t>nummer</a:t>
            </a:r>
            <a:endParaRPr lang="fr-BE" sz="1500" u="sng" dirty="0">
              <a:solidFill>
                <a:schemeClr val="tx1"/>
              </a:solidFill>
            </a:endParaRPr>
          </a:p>
        </p:txBody>
      </p:sp>
      <p:cxnSp>
        <p:nvCxnSpPr>
          <p:cNvPr id="188" name="Straight Connector 187"/>
          <p:cNvCxnSpPr>
            <a:endCxn id="187" idx="4"/>
          </p:cNvCxnSpPr>
          <p:nvPr/>
        </p:nvCxnSpPr>
        <p:spPr>
          <a:xfrm flipH="1" flipV="1">
            <a:off x="2838846" y="3300212"/>
            <a:ext cx="716379" cy="119816"/>
          </a:xfrm>
          <a:prstGeom prst="line">
            <a:avLst/>
          </a:prstGeom>
        </p:spPr>
        <p:style>
          <a:lnRef idx="1">
            <a:schemeClr val="dk1"/>
          </a:lnRef>
          <a:fillRef idx="0">
            <a:schemeClr val="dk1"/>
          </a:fillRef>
          <a:effectRef idx="0">
            <a:schemeClr val="dk1"/>
          </a:effectRef>
          <a:fontRef idx="minor">
            <a:schemeClr val="tx1"/>
          </a:fontRef>
        </p:style>
      </p:cxnSp>
      <p:sp>
        <p:nvSpPr>
          <p:cNvPr id="4" name="Slide Number Placeholder 3"/>
          <p:cNvSpPr>
            <a:spLocks noGrp="1"/>
          </p:cNvSpPr>
          <p:nvPr>
            <p:ph type="sldNum" sz="quarter" idx="12"/>
          </p:nvPr>
        </p:nvSpPr>
        <p:spPr/>
        <p:txBody>
          <a:bodyPr/>
          <a:lstStyle/>
          <a:p>
            <a:fld id="{4552FF5A-A0C4-4C40-8618-DBA896236EBF}" type="slidenum">
              <a:rPr lang="fr-BE" smtClean="0"/>
              <a:t>6</a:t>
            </a:fld>
            <a:endParaRPr lang="fr-BE"/>
          </a:p>
        </p:txBody>
      </p:sp>
    </p:spTree>
    <p:extLst>
      <p:ext uri="{BB962C8B-B14F-4D97-AF65-F5344CB8AC3E}">
        <p14:creationId xmlns:p14="http://schemas.microsoft.com/office/powerpoint/2010/main" val="198594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586731" y="729343"/>
            <a:ext cx="8306897" cy="4216539"/>
          </a:xfrm>
          <a:prstGeom prst="rect">
            <a:avLst/>
          </a:prstGeom>
          <a:noFill/>
        </p:spPr>
        <p:txBody>
          <a:bodyPr wrap="square" rtlCol="0">
            <a:spAutoFit/>
          </a:bodyPr>
          <a:lstStyle/>
          <a:p>
            <a:endParaRPr lang="nl-BE" dirty="0"/>
          </a:p>
          <a:p>
            <a:r>
              <a:rPr lang="nl-BE" sz="2000" b="1" dirty="0"/>
              <a:t>1. VERKOOPSARTIKEL </a:t>
            </a:r>
            <a:r>
              <a:rPr lang="nl-BE" sz="2000" dirty="0"/>
              <a:t>(</a:t>
            </a:r>
            <a:r>
              <a:rPr lang="en-BE" sz="2000" dirty="0"/>
              <a:t>nummer</a:t>
            </a:r>
            <a:r>
              <a:rPr lang="nl-BE" sz="2000" dirty="0"/>
              <a:t>:integer)</a:t>
            </a:r>
            <a:endParaRPr lang="nl-BE" sz="2000" b="1" dirty="0"/>
          </a:p>
          <a:p>
            <a:pPr marL="742950" lvl="1" indent="-285750">
              <a:buFont typeface="Arial" panose="020B0604020202020204" pitchFamily="34" charset="0"/>
              <a:buChar char="•"/>
            </a:pPr>
            <a:r>
              <a:rPr lang="nl-BE" dirty="0"/>
              <a:t>Primaire sleutel: {</a:t>
            </a:r>
            <a:r>
              <a:rPr lang="en-BE" dirty="0"/>
              <a:t>nummer}</a:t>
            </a:r>
          </a:p>
          <a:p>
            <a:pPr lvl="1"/>
            <a:endParaRPr lang="nl-BE" dirty="0"/>
          </a:p>
          <a:p>
            <a:r>
              <a:rPr lang="nl-BE" sz="2000" b="1" dirty="0"/>
              <a:t>2. MEUBELSTUK</a:t>
            </a:r>
            <a:r>
              <a:rPr lang="nl-BE" sz="2000" dirty="0"/>
              <a:t> (</a:t>
            </a:r>
            <a:r>
              <a:rPr lang="en-BE" sz="2000" dirty="0"/>
              <a:t>nummer</a:t>
            </a:r>
            <a:r>
              <a:rPr lang="nl-BE" sz="2000" dirty="0"/>
              <a:t>:integer, </a:t>
            </a:r>
            <a:r>
              <a:rPr lang="nl-BE" sz="2000" dirty="0" err="1"/>
              <a:t>soort:varchar</a:t>
            </a:r>
            <a:r>
              <a:rPr lang="nl-BE" sz="2000" dirty="0"/>
              <a:t>, </a:t>
            </a:r>
            <a:r>
              <a:rPr lang="nl-BE" sz="2000" dirty="0" err="1"/>
              <a:t>fabrikant:varchar</a:t>
            </a:r>
            <a:r>
              <a:rPr lang="nl-BE" sz="2000" dirty="0"/>
              <a:t>, </a:t>
            </a:r>
            <a:r>
              <a:rPr lang="nl-BE" sz="2000" dirty="0" err="1"/>
              <a:t>prijs:numeric</a:t>
            </a:r>
            <a:r>
              <a:rPr lang="nl-BE" sz="2000" dirty="0"/>
              <a:t>, </a:t>
            </a:r>
            <a:r>
              <a:rPr lang="nl-BE" sz="2000" dirty="0" err="1"/>
              <a:t>houtsoort:varchar</a:t>
            </a:r>
            <a:r>
              <a:rPr lang="nl-BE" sz="2000" dirty="0"/>
              <a:t>)</a:t>
            </a:r>
          </a:p>
          <a:p>
            <a:pPr marL="914400" lvl="1" indent="-457200">
              <a:buFont typeface="Arial" panose="020B0604020202020204" pitchFamily="34" charset="0"/>
              <a:buChar char="•"/>
            </a:pPr>
            <a:r>
              <a:rPr lang="nl-BE" dirty="0"/>
              <a:t>Primaire sleutel: {</a:t>
            </a:r>
            <a:r>
              <a:rPr lang="en-BE" dirty="0"/>
              <a:t>nummer</a:t>
            </a:r>
            <a:r>
              <a:rPr lang="nl-BE" dirty="0"/>
              <a:t>}</a:t>
            </a:r>
            <a:endParaRPr lang="en-BE" dirty="0"/>
          </a:p>
          <a:p>
            <a:pPr marL="914400" lvl="1" indent="-457200">
              <a:buFont typeface="Arial" panose="020B0604020202020204" pitchFamily="34" charset="0"/>
              <a:buChar char="•"/>
            </a:pPr>
            <a:r>
              <a:rPr lang="en-BE" dirty="0"/>
              <a:t>Vreemde sleutel: {nummer} -&gt; Verkoopsartikel{nummer}</a:t>
            </a:r>
            <a:endParaRPr lang="en-US" dirty="0"/>
          </a:p>
          <a:p>
            <a:pPr marL="914400" lvl="1" indent="-457200">
              <a:buFont typeface="Arial" panose="020B0604020202020204" pitchFamily="34" charset="0"/>
              <a:buChar char="•"/>
            </a:pPr>
            <a:endParaRPr lang="nl-BE" sz="2000" dirty="0"/>
          </a:p>
          <a:p>
            <a:r>
              <a:rPr lang="nl-BE" sz="2400" b="1" dirty="0"/>
              <a:t>3</a:t>
            </a:r>
            <a:r>
              <a:rPr lang="nl-BE" sz="2200" b="1" dirty="0"/>
              <a:t>. </a:t>
            </a:r>
            <a:r>
              <a:rPr lang="nl-BE" sz="2000" b="1" dirty="0"/>
              <a:t>ENSEMBLE </a:t>
            </a:r>
            <a:r>
              <a:rPr lang="nl-BE" sz="2000" dirty="0"/>
              <a:t>(</a:t>
            </a:r>
            <a:r>
              <a:rPr lang="en-BE" sz="2000" dirty="0"/>
              <a:t>nummer</a:t>
            </a:r>
            <a:r>
              <a:rPr lang="nl-BE" sz="2000" dirty="0"/>
              <a:t>:integer, </a:t>
            </a:r>
            <a:r>
              <a:rPr lang="nl-BE" sz="2000" dirty="0" err="1">
                <a:solidFill>
                  <a:srgbClr val="00B050"/>
                </a:solidFill>
              </a:rPr>
              <a:t>naam:varchar</a:t>
            </a:r>
            <a:r>
              <a:rPr lang="nl-BE" sz="2000" dirty="0"/>
              <a:t>, </a:t>
            </a:r>
            <a:r>
              <a:rPr lang="nl-BE" sz="2000" dirty="0" err="1"/>
              <a:t>beschrijving:varchar</a:t>
            </a:r>
            <a:r>
              <a:rPr lang="nl-BE" sz="2000" dirty="0"/>
              <a:t>, </a:t>
            </a:r>
            <a:r>
              <a:rPr lang="nl-BE" sz="2000" dirty="0" err="1"/>
              <a:t>prijsfactor:numeric</a:t>
            </a:r>
            <a:r>
              <a:rPr lang="nl-BE" sz="2000" dirty="0"/>
              <a:t>)</a:t>
            </a:r>
            <a:endParaRPr lang="nl-BE" sz="2000" b="1" dirty="0"/>
          </a:p>
          <a:p>
            <a:pPr marL="800100" lvl="1" indent="-342900">
              <a:buFont typeface="Arial" panose="020B0604020202020204" pitchFamily="34" charset="0"/>
              <a:buChar char="•"/>
            </a:pPr>
            <a:r>
              <a:rPr lang="nl-BE" dirty="0"/>
              <a:t>Primaire sleutel: </a:t>
            </a:r>
            <a:r>
              <a:rPr lang="en-BE" dirty="0"/>
              <a:t>{nummer</a:t>
            </a:r>
            <a:r>
              <a:rPr lang="nl-BE" dirty="0"/>
              <a:t>}</a:t>
            </a:r>
            <a:endParaRPr lang="en-BE" dirty="0"/>
          </a:p>
          <a:p>
            <a:pPr marL="800100" lvl="1" indent="-342900">
              <a:buFont typeface="Arial" panose="020B0604020202020204" pitchFamily="34" charset="0"/>
              <a:buChar char="•"/>
            </a:pPr>
            <a:r>
              <a:rPr lang="en-BE" dirty="0"/>
              <a:t>Vreemde sleutel: {nummer} -&gt; Verkoopsartikel{nummer}</a:t>
            </a:r>
          </a:p>
          <a:p>
            <a:pPr marL="800100" lvl="1" indent="-342900">
              <a:buFont typeface="Arial" panose="020B0604020202020204" pitchFamily="34" charset="0"/>
              <a:buChar char="•"/>
            </a:pPr>
            <a:r>
              <a:rPr lang="en-BE" dirty="0">
                <a:solidFill>
                  <a:srgbClr val="00B050"/>
                </a:solidFill>
              </a:rPr>
              <a:t>UNIEK &amp; NOT NULL: naam</a:t>
            </a:r>
          </a:p>
        </p:txBody>
      </p:sp>
      <p:sp>
        <p:nvSpPr>
          <p:cNvPr id="2" name="Slide Number Placeholder 1"/>
          <p:cNvSpPr>
            <a:spLocks noGrp="1"/>
          </p:cNvSpPr>
          <p:nvPr>
            <p:ph type="sldNum" sz="quarter" idx="12"/>
          </p:nvPr>
        </p:nvSpPr>
        <p:spPr/>
        <p:txBody>
          <a:bodyPr/>
          <a:lstStyle/>
          <a:p>
            <a:fld id="{4552FF5A-A0C4-4C40-8618-DBA896236EBF}" type="slidenum">
              <a:rPr lang="fr-BE" smtClean="0"/>
              <a:t>7</a:t>
            </a:fld>
            <a:endParaRPr lang="fr-BE"/>
          </a:p>
        </p:txBody>
      </p:sp>
      <p:sp>
        <p:nvSpPr>
          <p:cNvPr id="6" name="Footer Placeholder 4">
            <a:extLst>
              <a:ext uri="{FF2B5EF4-FFF2-40B4-BE49-F238E27FC236}">
                <a16:creationId xmlns:a16="http://schemas.microsoft.com/office/drawing/2014/main" id="{E1618D88-3B44-5448-A145-1BDFDD9387EA}"/>
              </a:ext>
            </a:extLst>
          </p:cNvPr>
          <p:cNvSpPr>
            <a:spLocks noGrp="1"/>
          </p:cNvSpPr>
          <p:nvPr>
            <p:ph type="ftr" sz="quarter" idx="11"/>
          </p:nvPr>
        </p:nvSpPr>
        <p:spPr>
          <a:xfrm>
            <a:off x="2753995" y="6356351"/>
            <a:ext cx="3636010" cy="365125"/>
          </a:xfrm>
        </p:spPr>
        <p:txBody>
          <a:bodyPr/>
          <a:lstStyle/>
          <a:p>
            <a:r>
              <a:rPr lang="fr-BE" dirty="0" err="1"/>
              <a:t>Logisch</a:t>
            </a:r>
            <a:r>
              <a:rPr lang="fr-BE" dirty="0"/>
              <a:t> </a:t>
            </a:r>
            <a:r>
              <a:rPr lang="fr-BE" dirty="0" err="1"/>
              <a:t>ontwerp</a:t>
            </a:r>
            <a:r>
              <a:rPr lang="fr-BE" dirty="0"/>
              <a:t> – </a:t>
            </a:r>
            <a:r>
              <a:rPr lang="en-US" dirty="0" err="1"/>
              <a:t>Overerving</a:t>
            </a:r>
            <a:r>
              <a:rPr lang="en-US" dirty="0"/>
              <a:t> </a:t>
            </a:r>
            <a:r>
              <a:rPr lang="en-US" dirty="0" err="1"/>
              <a:t>en</a:t>
            </a:r>
            <a:r>
              <a:rPr lang="en-US" dirty="0"/>
              <a:t> </a:t>
            </a:r>
            <a:r>
              <a:rPr lang="en-US" dirty="0" err="1"/>
              <a:t>kandidaatsleutels</a:t>
            </a:r>
            <a:endParaRPr lang="en-US" dirty="0"/>
          </a:p>
          <a:p>
            <a:endParaRPr lang="fr-BE" dirty="0"/>
          </a:p>
        </p:txBody>
      </p:sp>
    </p:spTree>
    <p:extLst>
      <p:ext uri="{BB962C8B-B14F-4D97-AF65-F5344CB8AC3E}">
        <p14:creationId xmlns:p14="http://schemas.microsoft.com/office/powerpoint/2010/main" val="2238915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TextBox 76"/>
          <p:cNvSpPr txBox="1"/>
          <p:nvPr/>
        </p:nvSpPr>
        <p:spPr>
          <a:xfrm>
            <a:off x="1705448" y="2154116"/>
            <a:ext cx="1198658" cy="323165"/>
          </a:xfrm>
          <a:prstGeom prst="rect">
            <a:avLst/>
          </a:prstGeom>
          <a:noFill/>
          <a:ln>
            <a:solidFill>
              <a:schemeClr val="tx1"/>
            </a:solidFill>
          </a:ln>
        </p:spPr>
        <p:txBody>
          <a:bodyPr wrap="square" rtlCol="0">
            <a:spAutoFit/>
          </a:bodyPr>
          <a:lstStyle/>
          <a:p>
            <a:pPr algn="ctr"/>
            <a:r>
              <a:rPr lang="en-BE" sz="1500"/>
              <a:t>Meubelstuk</a:t>
            </a:r>
            <a:endParaRPr lang="fr-BE" sz="1500"/>
          </a:p>
        </p:txBody>
      </p:sp>
      <p:sp>
        <p:nvSpPr>
          <p:cNvPr id="78" name="Oval 77"/>
          <p:cNvSpPr/>
          <p:nvPr/>
        </p:nvSpPr>
        <p:spPr>
          <a:xfrm>
            <a:off x="2340933" y="1453509"/>
            <a:ext cx="875735"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soort</a:t>
            </a:r>
            <a:endParaRPr lang="fr-BE" sz="1500">
              <a:solidFill>
                <a:schemeClr val="tx1"/>
              </a:solidFill>
            </a:endParaRPr>
          </a:p>
        </p:txBody>
      </p:sp>
      <p:cxnSp>
        <p:nvCxnSpPr>
          <p:cNvPr id="79" name="Straight Connector 78"/>
          <p:cNvCxnSpPr>
            <a:stCxn id="78" idx="4"/>
            <a:endCxn id="77" idx="0"/>
          </p:cNvCxnSpPr>
          <p:nvPr/>
        </p:nvCxnSpPr>
        <p:spPr>
          <a:xfrm flipH="1">
            <a:off x="2304777" y="1721865"/>
            <a:ext cx="474024" cy="432251"/>
          </a:xfrm>
          <a:prstGeom prst="line">
            <a:avLst/>
          </a:prstGeom>
        </p:spPr>
        <p:style>
          <a:lnRef idx="1">
            <a:schemeClr val="dk1"/>
          </a:lnRef>
          <a:fillRef idx="0">
            <a:schemeClr val="dk1"/>
          </a:fillRef>
          <a:effectRef idx="0">
            <a:schemeClr val="dk1"/>
          </a:effectRef>
          <a:fontRef idx="minor">
            <a:schemeClr val="tx1"/>
          </a:fontRef>
        </p:style>
      </p:cxnSp>
      <p:sp>
        <p:nvSpPr>
          <p:cNvPr id="80" name="Oval 79"/>
          <p:cNvSpPr/>
          <p:nvPr/>
        </p:nvSpPr>
        <p:spPr>
          <a:xfrm>
            <a:off x="2956902" y="1720659"/>
            <a:ext cx="1430090" cy="322591"/>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houtsoort</a:t>
            </a:r>
            <a:endParaRPr lang="fr-BE" sz="1500">
              <a:solidFill>
                <a:schemeClr val="tx1"/>
              </a:solidFill>
            </a:endParaRPr>
          </a:p>
        </p:txBody>
      </p:sp>
      <p:cxnSp>
        <p:nvCxnSpPr>
          <p:cNvPr id="81" name="Straight Connector 80"/>
          <p:cNvCxnSpPr>
            <a:stCxn id="80" idx="3"/>
            <a:endCxn id="77" idx="0"/>
          </p:cNvCxnSpPr>
          <p:nvPr/>
        </p:nvCxnSpPr>
        <p:spPr>
          <a:xfrm flipH="1">
            <a:off x="2304777" y="1996008"/>
            <a:ext cx="861557" cy="158108"/>
          </a:xfrm>
          <a:prstGeom prst="line">
            <a:avLst/>
          </a:prstGeom>
        </p:spPr>
        <p:style>
          <a:lnRef idx="1">
            <a:schemeClr val="dk1"/>
          </a:lnRef>
          <a:fillRef idx="0">
            <a:schemeClr val="dk1"/>
          </a:fillRef>
          <a:effectRef idx="0">
            <a:schemeClr val="dk1"/>
          </a:effectRef>
          <a:fontRef idx="minor">
            <a:schemeClr val="tx1"/>
          </a:fontRef>
        </p:style>
      </p:cxnSp>
      <p:sp>
        <p:nvSpPr>
          <p:cNvPr id="82" name="Oval 81"/>
          <p:cNvSpPr/>
          <p:nvPr/>
        </p:nvSpPr>
        <p:spPr>
          <a:xfrm>
            <a:off x="573031" y="1775633"/>
            <a:ext cx="1275617" cy="31047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fabrikant</a:t>
            </a:r>
            <a:endParaRPr lang="fr-BE" sz="1500">
              <a:solidFill>
                <a:schemeClr val="tx1"/>
              </a:solidFill>
            </a:endParaRPr>
          </a:p>
        </p:txBody>
      </p:sp>
      <p:sp>
        <p:nvSpPr>
          <p:cNvPr id="83" name="Oval 82"/>
          <p:cNvSpPr/>
          <p:nvPr/>
        </p:nvSpPr>
        <p:spPr>
          <a:xfrm>
            <a:off x="642901" y="2208925"/>
            <a:ext cx="800319"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prijs</a:t>
            </a:r>
            <a:endParaRPr lang="fr-BE" sz="1500">
              <a:solidFill>
                <a:schemeClr val="tx1"/>
              </a:solidFill>
            </a:endParaRPr>
          </a:p>
        </p:txBody>
      </p:sp>
      <p:cxnSp>
        <p:nvCxnSpPr>
          <p:cNvPr id="91" name="Straight Connector 90"/>
          <p:cNvCxnSpPr>
            <a:stCxn id="82" idx="6"/>
            <a:endCxn id="77" idx="0"/>
          </p:cNvCxnSpPr>
          <p:nvPr/>
        </p:nvCxnSpPr>
        <p:spPr>
          <a:xfrm>
            <a:off x="1848648" y="1930871"/>
            <a:ext cx="456129" cy="223245"/>
          </a:xfrm>
          <a:prstGeom prst="line">
            <a:avLst/>
          </a:prstGeom>
        </p:spPr>
        <p:style>
          <a:lnRef idx="1">
            <a:schemeClr val="dk1"/>
          </a:lnRef>
          <a:fillRef idx="0">
            <a:schemeClr val="dk1"/>
          </a:fillRef>
          <a:effectRef idx="0">
            <a:schemeClr val="dk1"/>
          </a:effectRef>
          <a:fontRef idx="minor">
            <a:schemeClr val="tx1"/>
          </a:fontRef>
        </p:style>
      </p:cxnSp>
      <p:cxnSp>
        <p:nvCxnSpPr>
          <p:cNvPr id="92" name="Straight Connector 91"/>
          <p:cNvCxnSpPr>
            <a:stCxn id="83" idx="6"/>
            <a:endCxn id="77" idx="1"/>
          </p:cNvCxnSpPr>
          <p:nvPr/>
        </p:nvCxnSpPr>
        <p:spPr>
          <a:xfrm flipV="1">
            <a:off x="1443220" y="2315699"/>
            <a:ext cx="262228" cy="27404"/>
          </a:xfrm>
          <a:prstGeom prst="line">
            <a:avLst/>
          </a:prstGeom>
        </p:spPr>
        <p:style>
          <a:lnRef idx="1">
            <a:schemeClr val="dk1"/>
          </a:lnRef>
          <a:fillRef idx="0">
            <a:schemeClr val="dk1"/>
          </a:fillRef>
          <a:effectRef idx="0">
            <a:schemeClr val="dk1"/>
          </a:effectRef>
          <a:fontRef idx="minor">
            <a:schemeClr val="tx1"/>
          </a:fontRef>
        </p:style>
      </p:cxnSp>
      <p:sp>
        <p:nvSpPr>
          <p:cNvPr id="93" name="TextBox 92"/>
          <p:cNvSpPr txBox="1"/>
          <p:nvPr/>
        </p:nvSpPr>
        <p:spPr>
          <a:xfrm>
            <a:off x="5384301" y="2154115"/>
            <a:ext cx="1198658" cy="323165"/>
          </a:xfrm>
          <a:prstGeom prst="rect">
            <a:avLst/>
          </a:prstGeom>
          <a:noFill/>
          <a:ln>
            <a:solidFill>
              <a:schemeClr val="tx1"/>
            </a:solidFill>
          </a:ln>
        </p:spPr>
        <p:txBody>
          <a:bodyPr wrap="square" rtlCol="0">
            <a:spAutoFit/>
          </a:bodyPr>
          <a:lstStyle/>
          <a:p>
            <a:pPr algn="ctr"/>
            <a:r>
              <a:rPr lang="en-BE" sz="1500"/>
              <a:t>Ensemble</a:t>
            </a:r>
          </a:p>
        </p:txBody>
      </p:sp>
      <p:sp>
        <p:nvSpPr>
          <p:cNvPr id="94" name="Oval 93"/>
          <p:cNvSpPr/>
          <p:nvPr/>
        </p:nvSpPr>
        <p:spPr>
          <a:xfrm>
            <a:off x="6233467" y="1354560"/>
            <a:ext cx="929610" cy="32333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dirty="0">
                <a:solidFill>
                  <a:schemeClr val="tx1"/>
                </a:solidFill>
              </a:rPr>
              <a:t>naam</a:t>
            </a:r>
            <a:endParaRPr lang="fr-BE" sz="1500" u="sng" dirty="0">
              <a:solidFill>
                <a:schemeClr val="tx1"/>
              </a:solidFill>
            </a:endParaRPr>
          </a:p>
        </p:txBody>
      </p:sp>
      <p:sp>
        <p:nvSpPr>
          <p:cNvPr id="103" name="Oval 102"/>
          <p:cNvSpPr/>
          <p:nvPr/>
        </p:nvSpPr>
        <p:spPr>
          <a:xfrm>
            <a:off x="7187940" y="1797847"/>
            <a:ext cx="1594698" cy="357447"/>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beschrijving</a:t>
            </a:r>
            <a:endParaRPr lang="fr-BE" sz="1500">
              <a:solidFill>
                <a:schemeClr val="tx1"/>
              </a:solidFill>
            </a:endParaRPr>
          </a:p>
        </p:txBody>
      </p:sp>
      <p:cxnSp>
        <p:nvCxnSpPr>
          <p:cNvPr id="104" name="Straight Connector 103"/>
          <p:cNvCxnSpPr>
            <a:stCxn id="94" idx="3"/>
            <a:endCxn id="93" idx="0"/>
          </p:cNvCxnSpPr>
          <p:nvPr/>
        </p:nvCxnSpPr>
        <p:spPr>
          <a:xfrm flipH="1">
            <a:off x="5983630" y="1630539"/>
            <a:ext cx="385975" cy="523576"/>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p:cNvCxnSpPr>
            <a:stCxn id="103" idx="3"/>
            <a:endCxn id="93" idx="3"/>
          </p:cNvCxnSpPr>
          <p:nvPr/>
        </p:nvCxnSpPr>
        <p:spPr>
          <a:xfrm flipH="1">
            <a:off x="6582959" y="2102947"/>
            <a:ext cx="838519" cy="212751"/>
          </a:xfrm>
          <a:prstGeom prst="line">
            <a:avLst/>
          </a:prstGeom>
        </p:spPr>
        <p:style>
          <a:lnRef idx="1">
            <a:schemeClr val="dk1"/>
          </a:lnRef>
          <a:fillRef idx="0">
            <a:schemeClr val="dk1"/>
          </a:fillRef>
          <a:effectRef idx="0">
            <a:schemeClr val="dk1"/>
          </a:effectRef>
          <a:fontRef idx="minor">
            <a:schemeClr val="tx1"/>
          </a:fontRef>
        </p:style>
      </p:cxnSp>
      <p:sp>
        <p:nvSpPr>
          <p:cNvPr id="115" name="TextBox 114"/>
          <p:cNvSpPr txBox="1"/>
          <p:nvPr/>
        </p:nvSpPr>
        <p:spPr>
          <a:xfrm>
            <a:off x="3698986" y="5570346"/>
            <a:ext cx="1198658" cy="323165"/>
          </a:xfrm>
          <a:prstGeom prst="rect">
            <a:avLst/>
          </a:prstGeom>
          <a:noFill/>
          <a:ln>
            <a:solidFill>
              <a:schemeClr val="tx1"/>
            </a:solidFill>
          </a:ln>
        </p:spPr>
        <p:txBody>
          <a:bodyPr wrap="square" rtlCol="0">
            <a:spAutoFit/>
          </a:bodyPr>
          <a:lstStyle/>
          <a:p>
            <a:pPr algn="ctr"/>
            <a:r>
              <a:rPr lang="en-BE" sz="1500"/>
              <a:t>Klant</a:t>
            </a:r>
            <a:endParaRPr lang="fr-BE" sz="1500"/>
          </a:p>
        </p:txBody>
      </p:sp>
      <p:sp>
        <p:nvSpPr>
          <p:cNvPr id="116" name="Oval 115"/>
          <p:cNvSpPr/>
          <p:nvPr/>
        </p:nvSpPr>
        <p:spPr>
          <a:xfrm>
            <a:off x="2500376" y="6049031"/>
            <a:ext cx="1360192" cy="31067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a:solidFill>
                  <a:schemeClr val="tx1"/>
                </a:solidFill>
              </a:rPr>
              <a:t>nummer</a:t>
            </a:r>
            <a:endParaRPr lang="fr-BE" sz="1500" u="sng">
              <a:solidFill>
                <a:schemeClr val="tx1"/>
              </a:solidFill>
            </a:endParaRPr>
          </a:p>
        </p:txBody>
      </p:sp>
      <p:cxnSp>
        <p:nvCxnSpPr>
          <p:cNvPr id="117" name="Straight Connector 116"/>
          <p:cNvCxnSpPr>
            <a:stCxn id="116" idx="7"/>
            <a:endCxn id="115" idx="2"/>
          </p:cNvCxnSpPr>
          <p:nvPr/>
        </p:nvCxnSpPr>
        <p:spPr>
          <a:xfrm flipV="1">
            <a:off x="3661372" y="5893511"/>
            <a:ext cx="636943" cy="201017"/>
          </a:xfrm>
          <a:prstGeom prst="line">
            <a:avLst/>
          </a:prstGeom>
        </p:spPr>
        <p:style>
          <a:lnRef idx="1">
            <a:schemeClr val="dk1"/>
          </a:lnRef>
          <a:fillRef idx="0">
            <a:schemeClr val="dk1"/>
          </a:fillRef>
          <a:effectRef idx="0">
            <a:schemeClr val="dk1"/>
          </a:effectRef>
          <a:fontRef idx="minor">
            <a:schemeClr val="tx1"/>
          </a:fontRef>
        </p:style>
      </p:cxnSp>
      <p:sp>
        <p:nvSpPr>
          <p:cNvPr id="118" name="Oval 117"/>
          <p:cNvSpPr/>
          <p:nvPr/>
        </p:nvSpPr>
        <p:spPr>
          <a:xfrm>
            <a:off x="3834655" y="6342174"/>
            <a:ext cx="927320"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naam</a:t>
            </a:r>
            <a:endParaRPr lang="fr-BE" sz="1500">
              <a:solidFill>
                <a:schemeClr val="tx1"/>
              </a:solidFill>
            </a:endParaRPr>
          </a:p>
        </p:txBody>
      </p:sp>
      <p:cxnSp>
        <p:nvCxnSpPr>
          <p:cNvPr id="120" name="Straight Connector 119"/>
          <p:cNvCxnSpPr>
            <a:stCxn id="118" idx="0"/>
            <a:endCxn id="115" idx="2"/>
          </p:cNvCxnSpPr>
          <p:nvPr/>
        </p:nvCxnSpPr>
        <p:spPr>
          <a:xfrm flipV="1">
            <a:off x="4298315" y="5893511"/>
            <a:ext cx="0" cy="448663"/>
          </a:xfrm>
          <a:prstGeom prst="line">
            <a:avLst/>
          </a:prstGeom>
        </p:spPr>
        <p:style>
          <a:lnRef idx="1">
            <a:schemeClr val="dk1"/>
          </a:lnRef>
          <a:fillRef idx="0">
            <a:schemeClr val="dk1"/>
          </a:fillRef>
          <a:effectRef idx="0">
            <a:schemeClr val="dk1"/>
          </a:effectRef>
          <a:fontRef idx="minor">
            <a:schemeClr val="tx1"/>
          </a:fontRef>
        </p:style>
      </p:cxnSp>
      <p:cxnSp>
        <p:nvCxnSpPr>
          <p:cNvPr id="121" name="Straight Connector 120"/>
          <p:cNvCxnSpPr>
            <a:stCxn id="122" idx="1"/>
            <a:endCxn id="115" idx="2"/>
          </p:cNvCxnSpPr>
          <p:nvPr/>
        </p:nvCxnSpPr>
        <p:spPr>
          <a:xfrm flipH="1" flipV="1">
            <a:off x="4298315" y="5893511"/>
            <a:ext cx="484697" cy="194185"/>
          </a:xfrm>
          <a:prstGeom prst="line">
            <a:avLst/>
          </a:prstGeom>
        </p:spPr>
        <p:style>
          <a:lnRef idx="1">
            <a:schemeClr val="dk1"/>
          </a:lnRef>
          <a:fillRef idx="0">
            <a:schemeClr val="dk1"/>
          </a:fillRef>
          <a:effectRef idx="0">
            <a:schemeClr val="dk1"/>
          </a:effectRef>
          <a:fontRef idx="minor">
            <a:schemeClr val="tx1"/>
          </a:fontRef>
        </p:style>
      </p:cxnSp>
      <p:sp>
        <p:nvSpPr>
          <p:cNvPr id="122" name="Oval 121"/>
          <p:cNvSpPr/>
          <p:nvPr/>
        </p:nvSpPr>
        <p:spPr>
          <a:xfrm>
            <a:off x="4647209" y="6049170"/>
            <a:ext cx="927320" cy="263075"/>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adres</a:t>
            </a:r>
            <a:endParaRPr lang="fr-BE" sz="1500">
              <a:solidFill>
                <a:schemeClr val="tx1"/>
              </a:solidFill>
            </a:endParaRPr>
          </a:p>
        </p:txBody>
      </p:sp>
      <p:sp>
        <p:nvSpPr>
          <p:cNvPr id="123" name="TextBox 122"/>
          <p:cNvSpPr txBox="1"/>
          <p:nvPr/>
        </p:nvSpPr>
        <p:spPr>
          <a:xfrm>
            <a:off x="3672276" y="4446482"/>
            <a:ext cx="1198658" cy="323165"/>
          </a:xfrm>
          <a:prstGeom prst="rect">
            <a:avLst/>
          </a:prstGeom>
          <a:noFill/>
          <a:ln>
            <a:solidFill>
              <a:schemeClr val="tx1"/>
            </a:solidFill>
          </a:ln>
        </p:spPr>
        <p:txBody>
          <a:bodyPr wrap="square" rtlCol="0">
            <a:spAutoFit/>
          </a:bodyPr>
          <a:lstStyle/>
          <a:p>
            <a:pPr algn="ctr"/>
            <a:r>
              <a:rPr lang="en-BE" sz="1500"/>
              <a:t>Bestelbon</a:t>
            </a:r>
            <a:endParaRPr lang="fr-BE" sz="1500"/>
          </a:p>
        </p:txBody>
      </p:sp>
      <p:sp>
        <p:nvSpPr>
          <p:cNvPr id="124" name="Oval 123"/>
          <p:cNvSpPr/>
          <p:nvPr/>
        </p:nvSpPr>
        <p:spPr>
          <a:xfrm>
            <a:off x="2260838" y="4832184"/>
            <a:ext cx="1267765" cy="30871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a:solidFill>
                  <a:schemeClr val="tx1"/>
                </a:solidFill>
              </a:rPr>
              <a:t>nummer</a:t>
            </a:r>
            <a:endParaRPr lang="fr-BE" sz="1500" u="sng">
              <a:solidFill>
                <a:schemeClr val="tx1"/>
              </a:solidFill>
            </a:endParaRPr>
          </a:p>
        </p:txBody>
      </p:sp>
      <p:cxnSp>
        <p:nvCxnSpPr>
          <p:cNvPr id="147" name="Straight Connector 146"/>
          <p:cNvCxnSpPr>
            <a:stCxn id="123" idx="1"/>
            <a:endCxn id="124" idx="7"/>
          </p:cNvCxnSpPr>
          <p:nvPr/>
        </p:nvCxnSpPr>
        <p:spPr>
          <a:xfrm flipH="1">
            <a:off x="3342943" y="4608065"/>
            <a:ext cx="329333" cy="269329"/>
          </a:xfrm>
          <a:prstGeom prst="line">
            <a:avLst/>
          </a:prstGeom>
        </p:spPr>
        <p:style>
          <a:lnRef idx="1">
            <a:schemeClr val="dk1"/>
          </a:lnRef>
          <a:fillRef idx="0">
            <a:schemeClr val="dk1"/>
          </a:fillRef>
          <a:effectRef idx="0">
            <a:schemeClr val="dk1"/>
          </a:effectRef>
          <a:fontRef idx="minor">
            <a:schemeClr val="tx1"/>
          </a:fontRef>
        </p:style>
      </p:cxnSp>
      <p:sp>
        <p:nvSpPr>
          <p:cNvPr id="148" name="Oval 147"/>
          <p:cNvSpPr/>
          <p:nvPr/>
        </p:nvSpPr>
        <p:spPr>
          <a:xfrm>
            <a:off x="7019779" y="2494422"/>
            <a:ext cx="1531618" cy="308152"/>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prijsfactor</a:t>
            </a:r>
            <a:endParaRPr lang="fr-BE" sz="1500">
              <a:solidFill>
                <a:schemeClr val="tx1"/>
              </a:solidFill>
            </a:endParaRPr>
          </a:p>
        </p:txBody>
      </p:sp>
      <p:cxnSp>
        <p:nvCxnSpPr>
          <p:cNvPr id="149" name="Straight Connector 148"/>
          <p:cNvCxnSpPr>
            <a:stCxn id="148" idx="2"/>
            <a:endCxn id="93" idx="3"/>
          </p:cNvCxnSpPr>
          <p:nvPr/>
        </p:nvCxnSpPr>
        <p:spPr>
          <a:xfrm flipH="1" flipV="1">
            <a:off x="6582959" y="2315698"/>
            <a:ext cx="436820" cy="332800"/>
          </a:xfrm>
          <a:prstGeom prst="line">
            <a:avLst/>
          </a:prstGeom>
        </p:spPr>
        <p:style>
          <a:lnRef idx="1">
            <a:schemeClr val="dk1"/>
          </a:lnRef>
          <a:fillRef idx="0">
            <a:schemeClr val="dk1"/>
          </a:fillRef>
          <a:effectRef idx="0">
            <a:schemeClr val="dk1"/>
          </a:effectRef>
          <a:fontRef idx="minor">
            <a:schemeClr val="tx1"/>
          </a:fontRef>
        </p:style>
      </p:cxnSp>
      <p:sp>
        <p:nvSpPr>
          <p:cNvPr id="150" name="Oval 149"/>
          <p:cNvSpPr/>
          <p:nvPr/>
        </p:nvSpPr>
        <p:spPr>
          <a:xfrm>
            <a:off x="5056129" y="4779451"/>
            <a:ext cx="1177338"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datum</a:t>
            </a:r>
            <a:endParaRPr lang="fr-BE" sz="1500">
              <a:solidFill>
                <a:schemeClr val="tx1"/>
              </a:solidFill>
            </a:endParaRPr>
          </a:p>
        </p:txBody>
      </p:sp>
      <p:cxnSp>
        <p:nvCxnSpPr>
          <p:cNvPr id="151" name="Straight Connector 150"/>
          <p:cNvCxnSpPr>
            <a:stCxn id="123" idx="3"/>
            <a:endCxn id="150" idx="1"/>
          </p:cNvCxnSpPr>
          <p:nvPr/>
        </p:nvCxnSpPr>
        <p:spPr>
          <a:xfrm>
            <a:off x="4870934" y="4608065"/>
            <a:ext cx="357612" cy="210686"/>
          </a:xfrm>
          <a:prstGeom prst="line">
            <a:avLst/>
          </a:prstGeom>
        </p:spPr>
        <p:style>
          <a:lnRef idx="1">
            <a:schemeClr val="dk1"/>
          </a:lnRef>
          <a:fillRef idx="0">
            <a:schemeClr val="dk1"/>
          </a:fillRef>
          <a:effectRef idx="0">
            <a:schemeClr val="dk1"/>
          </a:effectRef>
          <a:fontRef idx="minor">
            <a:schemeClr val="tx1"/>
          </a:fontRef>
        </p:style>
      </p:cxnSp>
      <p:sp>
        <p:nvSpPr>
          <p:cNvPr id="152" name="Diamond 151"/>
          <p:cNvSpPr/>
          <p:nvPr/>
        </p:nvSpPr>
        <p:spPr>
          <a:xfrm>
            <a:off x="4061108" y="4986539"/>
            <a:ext cx="414944" cy="362592"/>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cxnSp>
        <p:nvCxnSpPr>
          <p:cNvPr id="153" name="Straight Connector 152"/>
          <p:cNvCxnSpPr/>
          <p:nvPr/>
        </p:nvCxnSpPr>
        <p:spPr>
          <a:xfrm>
            <a:off x="4230065" y="4779451"/>
            <a:ext cx="1" cy="235012"/>
          </a:xfrm>
          <a:prstGeom prst="line">
            <a:avLst/>
          </a:prstGeom>
        </p:spPr>
        <p:style>
          <a:lnRef idx="1">
            <a:schemeClr val="dk1"/>
          </a:lnRef>
          <a:fillRef idx="0">
            <a:schemeClr val="dk1"/>
          </a:fillRef>
          <a:effectRef idx="0">
            <a:schemeClr val="dk1"/>
          </a:effectRef>
          <a:fontRef idx="minor">
            <a:schemeClr val="tx1"/>
          </a:fontRef>
        </p:style>
      </p:cxnSp>
      <p:cxnSp>
        <p:nvCxnSpPr>
          <p:cNvPr id="154" name="Straight Connector 153"/>
          <p:cNvCxnSpPr/>
          <p:nvPr/>
        </p:nvCxnSpPr>
        <p:spPr>
          <a:xfrm flipV="1">
            <a:off x="4240176" y="5319451"/>
            <a:ext cx="1" cy="235012"/>
          </a:xfrm>
          <a:prstGeom prst="line">
            <a:avLst/>
          </a:prstGeom>
        </p:spPr>
        <p:style>
          <a:lnRef idx="1">
            <a:schemeClr val="dk1"/>
          </a:lnRef>
          <a:fillRef idx="0">
            <a:schemeClr val="dk1"/>
          </a:fillRef>
          <a:effectRef idx="0">
            <a:schemeClr val="dk1"/>
          </a:effectRef>
          <a:fontRef idx="minor">
            <a:schemeClr val="tx1"/>
          </a:fontRef>
        </p:style>
      </p:cxnSp>
      <p:cxnSp>
        <p:nvCxnSpPr>
          <p:cNvPr id="155" name="Straight Connector 154"/>
          <p:cNvCxnSpPr/>
          <p:nvPr/>
        </p:nvCxnSpPr>
        <p:spPr>
          <a:xfrm>
            <a:off x="4298315" y="4774346"/>
            <a:ext cx="1" cy="235012"/>
          </a:xfrm>
          <a:prstGeom prst="line">
            <a:avLst/>
          </a:prstGeom>
        </p:spPr>
        <p:style>
          <a:lnRef idx="1">
            <a:schemeClr val="dk1"/>
          </a:lnRef>
          <a:fillRef idx="0">
            <a:schemeClr val="dk1"/>
          </a:fillRef>
          <a:effectRef idx="0">
            <a:schemeClr val="dk1"/>
          </a:effectRef>
          <a:fontRef idx="minor">
            <a:schemeClr val="tx1"/>
          </a:fontRef>
        </p:style>
      </p:cxnSp>
      <p:cxnSp>
        <p:nvCxnSpPr>
          <p:cNvPr id="156" name="Straight Connector 155"/>
          <p:cNvCxnSpPr/>
          <p:nvPr/>
        </p:nvCxnSpPr>
        <p:spPr>
          <a:xfrm flipV="1">
            <a:off x="4308739" y="5322465"/>
            <a:ext cx="1" cy="235012"/>
          </a:xfrm>
          <a:prstGeom prst="line">
            <a:avLst/>
          </a:prstGeom>
        </p:spPr>
        <p:style>
          <a:lnRef idx="1">
            <a:schemeClr val="dk1"/>
          </a:lnRef>
          <a:fillRef idx="0">
            <a:schemeClr val="dk1"/>
          </a:fillRef>
          <a:effectRef idx="0">
            <a:schemeClr val="dk1"/>
          </a:effectRef>
          <a:fontRef idx="minor">
            <a:schemeClr val="tx1"/>
          </a:fontRef>
        </p:style>
      </p:cxnSp>
      <p:sp>
        <p:nvSpPr>
          <p:cNvPr id="157" name="TextBox 156"/>
          <p:cNvSpPr txBox="1"/>
          <p:nvPr/>
        </p:nvSpPr>
        <p:spPr>
          <a:xfrm>
            <a:off x="4254638" y="5314009"/>
            <a:ext cx="282450" cy="323165"/>
          </a:xfrm>
          <a:prstGeom prst="rect">
            <a:avLst/>
          </a:prstGeom>
          <a:noFill/>
        </p:spPr>
        <p:txBody>
          <a:bodyPr wrap="none" rtlCol="0">
            <a:spAutoFit/>
          </a:bodyPr>
          <a:lstStyle/>
          <a:p>
            <a:r>
              <a:rPr lang="en-BE" sz="1500"/>
              <a:t>1</a:t>
            </a:r>
            <a:endParaRPr lang="fr-BE" sz="1500"/>
          </a:p>
        </p:txBody>
      </p:sp>
      <p:sp>
        <p:nvSpPr>
          <p:cNvPr id="158" name="TextBox 157"/>
          <p:cNvSpPr txBox="1"/>
          <p:nvPr/>
        </p:nvSpPr>
        <p:spPr>
          <a:xfrm>
            <a:off x="4263862" y="4714405"/>
            <a:ext cx="308098" cy="323165"/>
          </a:xfrm>
          <a:prstGeom prst="rect">
            <a:avLst/>
          </a:prstGeom>
          <a:noFill/>
        </p:spPr>
        <p:txBody>
          <a:bodyPr wrap="none" rtlCol="0">
            <a:spAutoFit/>
          </a:bodyPr>
          <a:lstStyle/>
          <a:p>
            <a:r>
              <a:rPr lang="en-BE" sz="1500"/>
              <a:t>N</a:t>
            </a:r>
            <a:endParaRPr lang="fr-BE" sz="1500"/>
          </a:p>
        </p:txBody>
      </p:sp>
      <p:sp>
        <p:nvSpPr>
          <p:cNvPr id="159" name="TextBox 158"/>
          <p:cNvSpPr txBox="1"/>
          <p:nvPr/>
        </p:nvSpPr>
        <p:spPr>
          <a:xfrm>
            <a:off x="2842095" y="2282151"/>
            <a:ext cx="308098" cy="323165"/>
          </a:xfrm>
          <a:prstGeom prst="rect">
            <a:avLst/>
          </a:prstGeom>
          <a:noFill/>
        </p:spPr>
        <p:txBody>
          <a:bodyPr wrap="none" rtlCol="0">
            <a:spAutoFit/>
          </a:bodyPr>
          <a:lstStyle/>
          <a:p>
            <a:r>
              <a:rPr lang="en-BE" sz="1500"/>
              <a:t>N</a:t>
            </a:r>
            <a:endParaRPr lang="fr-BE" sz="1500"/>
          </a:p>
        </p:txBody>
      </p:sp>
      <p:sp>
        <p:nvSpPr>
          <p:cNvPr id="160" name="TextBox 159"/>
          <p:cNvSpPr txBox="1"/>
          <p:nvPr/>
        </p:nvSpPr>
        <p:spPr>
          <a:xfrm>
            <a:off x="5103377" y="2304802"/>
            <a:ext cx="349776" cy="323165"/>
          </a:xfrm>
          <a:prstGeom prst="rect">
            <a:avLst/>
          </a:prstGeom>
          <a:noFill/>
        </p:spPr>
        <p:txBody>
          <a:bodyPr wrap="none" rtlCol="0">
            <a:spAutoFit/>
          </a:bodyPr>
          <a:lstStyle/>
          <a:p>
            <a:r>
              <a:rPr lang="en-BE" sz="1500"/>
              <a:t>M</a:t>
            </a:r>
            <a:endParaRPr lang="fr-BE" sz="1500"/>
          </a:p>
        </p:txBody>
      </p:sp>
      <p:sp>
        <p:nvSpPr>
          <p:cNvPr id="161" name="Oval 160"/>
          <p:cNvSpPr/>
          <p:nvPr/>
        </p:nvSpPr>
        <p:spPr>
          <a:xfrm>
            <a:off x="4226896" y="1313097"/>
            <a:ext cx="1489697" cy="297749"/>
          </a:xfrm>
          <a:prstGeom prst="ellipse">
            <a:avLst/>
          </a:prstGeom>
          <a:solidFill>
            <a:schemeClr val="bg1"/>
          </a:solid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totaalprijs</a:t>
            </a:r>
            <a:endParaRPr lang="fr-BE" sz="1500">
              <a:solidFill>
                <a:schemeClr val="tx1"/>
              </a:solidFill>
            </a:endParaRPr>
          </a:p>
        </p:txBody>
      </p:sp>
      <p:cxnSp>
        <p:nvCxnSpPr>
          <p:cNvPr id="162" name="Straight Connector 161"/>
          <p:cNvCxnSpPr>
            <a:stCxn id="161" idx="5"/>
            <a:endCxn id="93" idx="0"/>
          </p:cNvCxnSpPr>
          <p:nvPr/>
        </p:nvCxnSpPr>
        <p:spPr>
          <a:xfrm>
            <a:off x="5498432" y="1567242"/>
            <a:ext cx="485198" cy="586873"/>
          </a:xfrm>
          <a:prstGeom prst="line">
            <a:avLst/>
          </a:prstGeom>
        </p:spPr>
        <p:style>
          <a:lnRef idx="1">
            <a:schemeClr val="dk1"/>
          </a:lnRef>
          <a:fillRef idx="0">
            <a:schemeClr val="dk1"/>
          </a:fillRef>
          <a:effectRef idx="0">
            <a:schemeClr val="dk1"/>
          </a:effectRef>
          <a:fontRef idx="minor">
            <a:schemeClr val="tx1"/>
          </a:fontRef>
        </p:style>
      </p:cxnSp>
      <p:sp>
        <p:nvSpPr>
          <p:cNvPr id="163" name="Diamond 162"/>
          <p:cNvSpPr/>
          <p:nvPr/>
        </p:nvSpPr>
        <p:spPr>
          <a:xfrm>
            <a:off x="3993653" y="2138610"/>
            <a:ext cx="414944" cy="362592"/>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cxnSp>
        <p:nvCxnSpPr>
          <p:cNvPr id="164" name="Straight Connector 163"/>
          <p:cNvCxnSpPr>
            <a:stCxn id="77" idx="3"/>
            <a:endCxn id="163" idx="1"/>
          </p:cNvCxnSpPr>
          <p:nvPr/>
        </p:nvCxnSpPr>
        <p:spPr>
          <a:xfrm>
            <a:off x="2904106" y="2315699"/>
            <a:ext cx="1089547" cy="4207"/>
          </a:xfrm>
          <a:prstGeom prst="line">
            <a:avLst/>
          </a:prstGeom>
        </p:spPr>
        <p:style>
          <a:lnRef idx="1">
            <a:schemeClr val="dk1"/>
          </a:lnRef>
          <a:fillRef idx="0">
            <a:schemeClr val="dk1"/>
          </a:fillRef>
          <a:effectRef idx="0">
            <a:schemeClr val="dk1"/>
          </a:effectRef>
          <a:fontRef idx="minor">
            <a:schemeClr val="tx1"/>
          </a:fontRef>
        </p:style>
      </p:cxnSp>
      <p:cxnSp>
        <p:nvCxnSpPr>
          <p:cNvPr id="165" name="Straight Connector 164"/>
          <p:cNvCxnSpPr/>
          <p:nvPr/>
        </p:nvCxnSpPr>
        <p:spPr>
          <a:xfrm>
            <a:off x="4375691" y="2286632"/>
            <a:ext cx="1011304" cy="3322"/>
          </a:xfrm>
          <a:prstGeom prst="line">
            <a:avLst/>
          </a:prstGeom>
        </p:spPr>
        <p:style>
          <a:lnRef idx="1">
            <a:schemeClr val="dk1"/>
          </a:lnRef>
          <a:fillRef idx="0">
            <a:schemeClr val="dk1"/>
          </a:fillRef>
          <a:effectRef idx="0">
            <a:schemeClr val="dk1"/>
          </a:effectRef>
          <a:fontRef idx="minor">
            <a:schemeClr val="tx1"/>
          </a:fontRef>
        </p:style>
      </p:cxnSp>
      <p:sp>
        <p:nvSpPr>
          <p:cNvPr id="166" name="Oval 165"/>
          <p:cNvSpPr/>
          <p:nvPr/>
        </p:nvSpPr>
        <p:spPr>
          <a:xfrm>
            <a:off x="3867661" y="2534092"/>
            <a:ext cx="1038661"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aantal</a:t>
            </a:r>
            <a:endParaRPr lang="fr-BE" sz="1500">
              <a:solidFill>
                <a:schemeClr val="tx1"/>
              </a:solidFill>
            </a:endParaRPr>
          </a:p>
        </p:txBody>
      </p:sp>
      <p:cxnSp>
        <p:nvCxnSpPr>
          <p:cNvPr id="167" name="Straight Connector 166"/>
          <p:cNvCxnSpPr>
            <a:stCxn id="166" idx="0"/>
            <a:endCxn id="163" idx="2"/>
          </p:cNvCxnSpPr>
          <p:nvPr/>
        </p:nvCxnSpPr>
        <p:spPr>
          <a:xfrm flipH="1" flipV="1">
            <a:off x="4201125" y="2501202"/>
            <a:ext cx="185867" cy="32890"/>
          </a:xfrm>
          <a:prstGeom prst="line">
            <a:avLst/>
          </a:prstGeom>
        </p:spPr>
        <p:style>
          <a:lnRef idx="1">
            <a:schemeClr val="dk1"/>
          </a:lnRef>
          <a:fillRef idx="0">
            <a:schemeClr val="dk1"/>
          </a:fillRef>
          <a:effectRef idx="0">
            <a:schemeClr val="dk1"/>
          </a:effectRef>
          <a:fontRef idx="minor">
            <a:schemeClr val="tx1"/>
          </a:fontRef>
        </p:style>
      </p:cxnSp>
      <p:cxnSp>
        <p:nvCxnSpPr>
          <p:cNvPr id="168" name="Straight Connector 167"/>
          <p:cNvCxnSpPr/>
          <p:nvPr/>
        </p:nvCxnSpPr>
        <p:spPr>
          <a:xfrm>
            <a:off x="4378457" y="2339282"/>
            <a:ext cx="1011304" cy="3322"/>
          </a:xfrm>
          <a:prstGeom prst="line">
            <a:avLst/>
          </a:prstGeom>
        </p:spPr>
        <p:style>
          <a:lnRef idx="1">
            <a:schemeClr val="dk1"/>
          </a:lnRef>
          <a:fillRef idx="0">
            <a:schemeClr val="dk1"/>
          </a:fillRef>
          <a:effectRef idx="0">
            <a:schemeClr val="dk1"/>
          </a:effectRef>
          <a:fontRef idx="minor">
            <a:schemeClr val="tx1"/>
          </a:fontRef>
        </p:style>
      </p:cxnSp>
      <p:sp>
        <p:nvSpPr>
          <p:cNvPr id="169" name="TextBox 168"/>
          <p:cNvSpPr txBox="1"/>
          <p:nvPr/>
        </p:nvSpPr>
        <p:spPr>
          <a:xfrm>
            <a:off x="3555225" y="3258445"/>
            <a:ext cx="1432760" cy="323165"/>
          </a:xfrm>
          <a:prstGeom prst="rect">
            <a:avLst/>
          </a:prstGeom>
          <a:noFill/>
          <a:ln>
            <a:solidFill>
              <a:schemeClr val="tx1"/>
            </a:solidFill>
          </a:ln>
        </p:spPr>
        <p:txBody>
          <a:bodyPr wrap="square" rtlCol="0">
            <a:spAutoFit/>
          </a:bodyPr>
          <a:lstStyle/>
          <a:p>
            <a:pPr algn="ctr"/>
            <a:r>
              <a:rPr lang="en-BE" sz="1500"/>
              <a:t>Verkoopsartikel</a:t>
            </a:r>
            <a:endParaRPr lang="fr-BE" sz="1500"/>
          </a:p>
        </p:txBody>
      </p:sp>
      <p:sp>
        <p:nvSpPr>
          <p:cNvPr id="170" name="Oval 169"/>
          <p:cNvSpPr/>
          <p:nvPr/>
        </p:nvSpPr>
        <p:spPr>
          <a:xfrm>
            <a:off x="4182153" y="2881286"/>
            <a:ext cx="178905" cy="17294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cxnSp>
        <p:nvCxnSpPr>
          <p:cNvPr id="171" name="Straight Connector 170"/>
          <p:cNvCxnSpPr>
            <a:stCxn id="77" idx="2"/>
            <a:endCxn id="170" idx="1"/>
          </p:cNvCxnSpPr>
          <p:nvPr/>
        </p:nvCxnSpPr>
        <p:spPr>
          <a:xfrm>
            <a:off x="2304777" y="2477281"/>
            <a:ext cx="1903576" cy="429332"/>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72" name="Straight Connector 171"/>
          <p:cNvCxnSpPr>
            <a:stCxn id="170" idx="7"/>
            <a:endCxn id="93" idx="2"/>
          </p:cNvCxnSpPr>
          <p:nvPr/>
        </p:nvCxnSpPr>
        <p:spPr>
          <a:xfrm flipV="1">
            <a:off x="4334858" y="2477280"/>
            <a:ext cx="1648772" cy="42933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73" name="Diamond 172"/>
          <p:cNvSpPr/>
          <p:nvPr/>
        </p:nvSpPr>
        <p:spPr>
          <a:xfrm>
            <a:off x="4061108" y="3795346"/>
            <a:ext cx="414944" cy="362592"/>
          </a:xfrm>
          <a:prstGeom prst="diamond">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BE" sz="1500">
              <a:solidFill>
                <a:schemeClr val="tx1"/>
              </a:solidFill>
            </a:endParaRPr>
          </a:p>
        </p:txBody>
      </p:sp>
      <p:cxnSp>
        <p:nvCxnSpPr>
          <p:cNvPr id="174" name="Straight Connector 173"/>
          <p:cNvCxnSpPr>
            <a:stCxn id="173" idx="0"/>
            <a:endCxn id="169" idx="2"/>
          </p:cNvCxnSpPr>
          <p:nvPr/>
        </p:nvCxnSpPr>
        <p:spPr>
          <a:xfrm flipV="1">
            <a:off x="4268580" y="3581610"/>
            <a:ext cx="3025" cy="213736"/>
          </a:xfrm>
          <a:prstGeom prst="line">
            <a:avLst/>
          </a:prstGeom>
        </p:spPr>
        <p:style>
          <a:lnRef idx="1">
            <a:schemeClr val="dk1"/>
          </a:lnRef>
          <a:fillRef idx="0">
            <a:schemeClr val="dk1"/>
          </a:fillRef>
          <a:effectRef idx="0">
            <a:schemeClr val="dk1"/>
          </a:effectRef>
          <a:fontRef idx="minor">
            <a:schemeClr val="tx1"/>
          </a:fontRef>
        </p:style>
      </p:cxnSp>
      <p:cxnSp>
        <p:nvCxnSpPr>
          <p:cNvPr id="175" name="Straight Connector 174"/>
          <p:cNvCxnSpPr/>
          <p:nvPr/>
        </p:nvCxnSpPr>
        <p:spPr>
          <a:xfrm flipV="1">
            <a:off x="4296601" y="4140555"/>
            <a:ext cx="17" cy="312518"/>
          </a:xfrm>
          <a:prstGeom prst="line">
            <a:avLst/>
          </a:prstGeom>
          <a:ln w="6350">
            <a:solidFill>
              <a:schemeClr val="tx1"/>
            </a:solidFill>
          </a:ln>
        </p:spPr>
        <p:style>
          <a:lnRef idx="1">
            <a:schemeClr val="dk1"/>
          </a:lnRef>
          <a:fillRef idx="0">
            <a:schemeClr val="dk1"/>
          </a:fillRef>
          <a:effectRef idx="0">
            <a:schemeClr val="dk1"/>
          </a:effectRef>
          <a:fontRef idx="minor">
            <a:schemeClr val="tx1"/>
          </a:fontRef>
        </p:style>
      </p:cxnSp>
      <p:cxnSp>
        <p:nvCxnSpPr>
          <p:cNvPr id="176" name="Straight Connector 175"/>
          <p:cNvCxnSpPr/>
          <p:nvPr/>
        </p:nvCxnSpPr>
        <p:spPr>
          <a:xfrm flipV="1">
            <a:off x="4232871" y="4135009"/>
            <a:ext cx="17" cy="312518"/>
          </a:xfrm>
          <a:prstGeom prst="line">
            <a:avLst/>
          </a:prstGeom>
          <a:ln w="6350">
            <a:solidFill>
              <a:schemeClr val="tx1"/>
            </a:solidFill>
          </a:ln>
        </p:spPr>
        <p:style>
          <a:lnRef idx="1">
            <a:schemeClr val="dk1"/>
          </a:lnRef>
          <a:fillRef idx="0">
            <a:schemeClr val="dk1"/>
          </a:fillRef>
          <a:effectRef idx="0">
            <a:schemeClr val="dk1"/>
          </a:effectRef>
          <a:fontRef idx="minor">
            <a:schemeClr val="tx1"/>
          </a:fontRef>
        </p:style>
      </p:cxnSp>
      <p:sp>
        <p:nvSpPr>
          <p:cNvPr id="177" name="TextBox 176"/>
          <p:cNvSpPr txBox="1"/>
          <p:nvPr/>
        </p:nvSpPr>
        <p:spPr>
          <a:xfrm>
            <a:off x="4241814" y="3526895"/>
            <a:ext cx="349776" cy="323165"/>
          </a:xfrm>
          <a:prstGeom prst="rect">
            <a:avLst/>
          </a:prstGeom>
          <a:noFill/>
        </p:spPr>
        <p:txBody>
          <a:bodyPr wrap="none" rtlCol="0">
            <a:spAutoFit/>
          </a:bodyPr>
          <a:lstStyle/>
          <a:p>
            <a:r>
              <a:rPr lang="en-BE" sz="1500"/>
              <a:t>M</a:t>
            </a:r>
            <a:endParaRPr lang="fr-BE" sz="1500"/>
          </a:p>
        </p:txBody>
      </p:sp>
      <p:sp>
        <p:nvSpPr>
          <p:cNvPr id="178" name="TextBox 177"/>
          <p:cNvSpPr txBox="1"/>
          <p:nvPr/>
        </p:nvSpPr>
        <p:spPr>
          <a:xfrm>
            <a:off x="4263862" y="4129908"/>
            <a:ext cx="308098" cy="323165"/>
          </a:xfrm>
          <a:prstGeom prst="rect">
            <a:avLst/>
          </a:prstGeom>
          <a:noFill/>
          <a:ln>
            <a:noFill/>
          </a:ln>
        </p:spPr>
        <p:txBody>
          <a:bodyPr wrap="none" rtlCol="0">
            <a:spAutoFit/>
          </a:bodyPr>
          <a:lstStyle/>
          <a:p>
            <a:r>
              <a:rPr lang="en-BE" sz="1500"/>
              <a:t>N</a:t>
            </a:r>
            <a:endParaRPr lang="fr-BE" sz="1500"/>
          </a:p>
        </p:txBody>
      </p:sp>
      <p:sp>
        <p:nvSpPr>
          <p:cNvPr id="179" name="Oval 178"/>
          <p:cNvSpPr/>
          <p:nvPr/>
        </p:nvSpPr>
        <p:spPr>
          <a:xfrm>
            <a:off x="4748621" y="3814704"/>
            <a:ext cx="1038661" cy="268356"/>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a:solidFill>
                  <a:schemeClr val="tx1"/>
                </a:solidFill>
              </a:rPr>
              <a:t>aantal</a:t>
            </a:r>
            <a:endParaRPr lang="fr-BE" sz="1500">
              <a:solidFill>
                <a:schemeClr val="tx1"/>
              </a:solidFill>
            </a:endParaRPr>
          </a:p>
        </p:txBody>
      </p:sp>
      <p:cxnSp>
        <p:nvCxnSpPr>
          <p:cNvPr id="180" name="Straight Connector 179"/>
          <p:cNvCxnSpPr>
            <a:stCxn id="179" idx="2"/>
            <a:endCxn id="173" idx="3"/>
          </p:cNvCxnSpPr>
          <p:nvPr/>
        </p:nvCxnSpPr>
        <p:spPr>
          <a:xfrm flipH="1">
            <a:off x="4476052" y="3948882"/>
            <a:ext cx="272569" cy="27760"/>
          </a:xfrm>
          <a:prstGeom prst="line">
            <a:avLst/>
          </a:prstGeom>
        </p:spPr>
        <p:style>
          <a:lnRef idx="1">
            <a:schemeClr val="dk1"/>
          </a:lnRef>
          <a:fillRef idx="0">
            <a:schemeClr val="dk1"/>
          </a:fillRef>
          <a:effectRef idx="0">
            <a:schemeClr val="dk1"/>
          </a:effectRef>
          <a:fontRef idx="minor">
            <a:schemeClr val="tx1"/>
          </a:fontRef>
        </p:style>
      </p:cxnSp>
      <p:sp>
        <p:nvSpPr>
          <p:cNvPr id="181" name="TextBox 180"/>
          <p:cNvSpPr txBox="1"/>
          <p:nvPr/>
        </p:nvSpPr>
        <p:spPr>
          <a:xfrm>
            <a:off x="6317497" y="3561341"/>
            <a:ext cx="2465141" cy="1477328"/>
          </a:xfrm>
          <a:prstGeom prst="rect">
            <a:avLst/>
          </a:prstGeom>
          <a:noFill/>
        </p:spPr>
        <p:txBody>
          <a:bodyPr wrap="square" rtlCol="0">
            <a:spAutoFit/>
          </a:bodyPr>
          <a:lstStyle/>
          <a:p>
            <a:r>
              <a:rPr lang="en-BE" sz="1500" b="1" dirty="0"/>
              <a:t>Functionele beschrijving</a:t>
            </a:r>
          </a:p>
          <a:p>
            <a:pPr marL="214313" indent="-214313">
              <a:buFont typeface="Arial" panose="020B0604020202020204" pitchFamily="34" charset="0"/>
              <a:buChar char="•"/>
            </a:pPr>
            <a:r>
              <a:rPr lang="en-BE" sz="1500" dirty="0"/>
              <a:t>prijs &gt;= 0, prijsfactor &gt;= 0, aantal &gt; 0</a:t>
            </a:r>
          </a:p>
          <a:p>
            <a:pPr marL="214313" indent="-214313">
              <a:buFont typeface="Arial" panose="020B0604020202020204" pitchFamily="34" charset="0"/>
              <a:buChar char="•"/>
            </a:pPr>
            <a:r>
              <a:rPr lang="fr-BE" sz="1500" dirty="0"/>
              <a:t>T</a:t>
            </a:r>
            <a:r>
              <a:rPr lang="en-BE" sz="1500" dirty="0"/>
              <a:t>otaalprijs = som(prijzen meubelstukken in ensemble) * prijsfactor</a:t>
            </a:r>
          </a:p>
        </p:txBody>
      </p:sp>
      <p:sp>
        <p:nvSpPr>
          <p:cNvPr id="182" name="Arc 181"/>
          <p:cNvSpPr/>
          <p:nvPr/>
        </p:nvSpPr>
        <p:spPr>
          <a:xfrm rot="11784552">
            <a:off x="3417534" y="2663510"/>
            <a:ext cx="258950" cy="182998"/>
          </a:xfrm>
          <a:prstGeom prst="arc">
            <a:avLst>
              <a:gd name="adj1" fmla="val 16200000"/>
              <a:gd name="adj2" fmla="val 444401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500"/>
          </a:p>
        </p:txBody>
      </p:sp>
      <p:sp>
        <p:nvSpPr>
          <p:cNvPr id="183" name="Arc 182"/>
          <p:cNvSpPr/>
          <p:nvPr/>
        </p:nvSpPr>
        <p:spPr>
          <a:xfrm rot="20591121">
            <a:off x="4883998" y="2652995"/>
            <a:ext cx="258950" cy="182998"/>
          </a:xfrm>
          <a:prstGeom prst="arc">
            <a:avLst>
              <a:gd name="adj1" fmla="val 16200000"/>
              <a:gd name="adj2" fmla="val 4444016"/>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BE" sz="1500"/>
          </a:p>
        </p:txBody>
      </p:sp>
      <p:sp>
        <p:nvSpPr>
          <p:cNvPr id="184" name="Rectangle 183"/>
          <p:cNvSpPr/>
          <p:nvPr/>
        </p:nvSpPr>
        <p:spPr>
          <a:xfrm>
            <a:off x="4187866" y="2824367"/>
            <a:ext cx="155306" cy="292388"/>
          </a:xfrm>
          <a:prstGeom prst="rect">
            <a:avLst/>
          </a:prstGeom>
        </p:spPr>
        <p:txBody>
          <a:bodyPr wrap="square">
            <a:spAutoFit/>
          </a:bodyPr>
          <a:lstStyle/>
          <a:p>
            <a:pPr algn="ctr"/>
            <a:r>
              <a:rPr lang="en-BE" sz="1300" dirty="0"/>
              <a:t>d</a:t>
            </a:r>
            <a:endParaRPr lang="fr-BE" sz="1300" dirty="0"/>
          </a:p>
        </p:txBody>
      </p:sp>
      <p:cxnSp>
        <p:nvCxnSpPr>
          <p:cNvPr id="185" name="Straight Connector 184"/>
          <p:cNvCxnSpPr/>
          <p:nvPr/>
        </p:nvCxnSpPr>
        <p:spPr>
          <a:xfrm flipV="1">
            <a:off x="4323119" y="3034810"/>
            <a:ext cx="807" cy="22820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cxnSp>
        <p:nvCxnSpPr>
          <p:cNvPr id="186" name="Straight Connector 185"/>
          <p:cNvCxnSpPr/>
          <p:nvPr/>
        </p:nvCxnSpPr>
        <p:spPr>
          <a:xfrm flipV="1">
            <a:off x="4220724" y="3034810"/>
            <a:ext cx="807" cy="228200"/>
          </a:xfrm>
          <a:prstGeom prst="line">
            <a:avLst/>
          </a:prstGeom>
          <a:ln w="12700">
            <a:solidFill>
              <a:schemeClr val="tx1"/>
            </a:solidFill>
          </a:ln>
        </p:spPr>
        <p:style>
          <a:lnRef idx="1">
            <a:schemeClr val="dk1"/>
          </a:lnRef>
          <a:fillRef idx="0">
            <a:schemeClr val="dk1"/>
          </a:fillRef>
          <a:effectRef idx="0">
            <a:schemeClr val="dk1"/>
          </a:effectRef>
          <a:fontRef idx="minor">
            <a:schemeClr val="tx1"/>
          </a:fontRef>
        </p:style>
      </p:cxnSp>
      <p:sp>
        <p:nvSpPr>
          <p:cNvPr id="187" name="Oval 186"/>
          <p:cNvSpPr/>
          <p:nvPr/>
        </p:nvSpPr>
        <p:spPr>
          <a:xfrm>
            <a:off x="2211497" y="3011332"/>
            <a:ext cx="1254697" cy="28888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E" sz="1500" u="sng" dirty="0">
                <a:solidFill>
                  <a:schemeClr val="tx1"/>
                </a:solidFill>
              </a:rPr>
              <a:t>nummer</a:t>
            </a:r>
            <a:endParaRPr lang="fr-BE" sz="1500" u="sng" dirty="0">
              <a:solidFill>
                <a:schemeClr val="tx1"/>
              </a:solidFill>
            </a:endParaRPr>
          </a:p>
        </p:txBody>
      </p:sp>
      <p:cxnSp>
        <p:nvCxnSpPr>
          <p:cNvPr id="188" name="Straight Connector 187"/>
          <p:cNvCxnSpPr>
            <a:endCxn id="187" idx="4"/>
          </p:cNvCxnSpPr>
          <p:nvPr/>
        </p:nvCxnSpPr>
        <p:spPr>
          <a:xfrm flipH="1" flipV="1">
            <a:off x="2838846" y="3300212"/>
            <a:ext cx="716379" cy="119816"/>
          </a:xfrm>
          <a:prstGeom prst="line">
            <a:avLst/>
          </a:prstGeom>
        </p:spPr>
        <p:style>
          <a:lnRef idx="1">
            <a:schemeClr val="dk1"/>
          </a:lnRef>
          <a:fillRef idx="0">
            <a:schemeClr val="dk1"/>
          </a:fillRef>
          <a:effectRef idx="0">
            <a:schemeClr val="dk1"/>
          </a:effectRef>
          <a:fontRef idx="minor">
            <a:schemeClr val="tx1"/>
          </a:fontRef>
        </p:style>
      </p:cxnSp>
      <p:sp>
        <p:nvSpPr>
          <p:cNvPr id="4" name="Slide Number Placeholder 3"/>
          <p:cNvSpPr>
            <a:spLocks noGrp="1"/>
          </p:cNvSpPr>
          <p:nvPr>
            <p:ph type="sldNum" sz="quarter" idx="12"/>
          </p:nvPr>
        </p:nvSpPr>
        <p:spPr/>
        <p:txBody>
          <a:bodyPr/>
          <a:lstStyle/>
          <a:p>
            <a:fld id="{4552FF5A-A0C4-4C40-8618-DBA896236EBF}" type="slidenum">
              <a:rPr lang="fr-BE" smtClean="0"/>
              <a:t>8</a:t>
            </a:fld>
            <a:endParaRPr lang="fr-BE"/>
          </a:p>
        </p:txBody>
      </p:sp>
    </p:spTree>
    <p:extLst>
      <p:ext uri="{BB962C8B-B14F-4D97-AF65-F5344CB8AC3E}">
        <p14:creationId xmlns:p14="http://schemas.microsoft.com/office/powerpoint/2010/main" val="379036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p:cNvSpPr txBox="1"/>
              <p:nvPr/>
            </p:nvSpPr>
            <p:spPr>
              <a:xfrm>
                <a:off x="586731" y="729343"/>
                <a:ext cx="8306897" cy="5324535"/>
              </a:xfrm>
              <a:prstGeom prst="rect">
                <a:avLst/>
              </a:prstGeom>
              <a:noFill/>
            </p:spPr>
            <p:txBody>
              <a:bodyPr wrap="square" rtlCol="0">
                <a:spAutoFit/>
              </a:bodyPr>
              <a:lstStyle/>
              <a:p>
                <a:endParaRPr lang="nl-BE" dirty="0"/>
              </a:p>
              <a:p>
                <a:r>
                  <a:rPr lang="nl-BE" sz="2000" b="1" dirty="0"/>
                  <a:t>1. VERKOOPSARTIKEL </a:t>
                </a:r>
                <a:r>
                  <a:rPr lang="nl-BE" sz="2000" dirty="0"/>
                  <a:t>(</a:t>
                </a:r>
                <a:r>
                  <a:rPr lang="en-BE" sz="2000" dirty="0"/>
                  <a:t>nummer</a:t>
                </a:r>
                <a:r>
                  <a:rPr lang="nl-BE" sz="2000" dirty="0"/>
                  <a:t>:integer)</a:t>
                </a:r>
                <a:endParaRPr lang="nl-BE" sz="2000" b="1" dirty="0"/>
              </a:p>
              <a:p>
                <a:pPr marL="742950" lvl="1" indent="-285750">
                  <a:buFont typeface="Arial" panose="020B0604020202020204" pitchFamily="34" charset="0"/>
                  <a:buChar char="•"/>
                </a:pPr>
                <a:r>
                  <a:rPr lang="nl-BE" dirty="0"/>
                  <a:t>Primaire sleutel: {</a:t>
                </a:r>
                <a:r>
                  <a:rPr lang="en-BE" dirty="0"/>
                  <a:t>nummer}</a:t>
                </a:r>
              </a:p>
              <a:p>
                <a:pPr lvl="1"/>
                <a:endParaRPr lang="nl-BE" dirty="0"/>
              </a:p>
              <a:p>
                <a:r>
                  <a:rPr lang="nl-BE" sz="2000" b="1" dirty="0"/>
                  <a:t>2. MEUBELSTUK</a:t>
                </a:r>
                <a:r>
                  <a:rPr lang="nl-BE" sz="2000" dirty="0"/>
                  <a:t> (</a:t>
                </a:r>
                <a:r>
                  <a:rPr lang="en-BE" sz="2000" dirty="0"/>
                  <a:t>nummer</a:t>
                </a:r>
                <a:r>
                  <a:rPr lang="nl-BE" sz="2000" dirty="0"/>
                  <a:t>:integer, </a:t>
                </a:r>
                <a:r>
                  <a:rPr lang="nl-BE" sz="2000" dirty="0" err="1"/>
                  <a:t>soort:varchar</a:t>
                </a:r>
                <a:r>
                  <a:rPr lang="nl-BE" sz="2000" dirty="0"/>
                  <a:t>, </a:t>
                </a:r>
                <a:r>
                  <a:rPr lang="nl-BE" sz="2000" dirty="0" err="1"/>
                  <a:t>fabrikant:varchar</a:t>
                </a:r>
                <a:r>
                  <a:rPr lang="nl-BE" sz="2000" dirty="0"/>
                  <a:t>, </a:t>
                </a:r>
                <a:r>
                  <a:rPr lang="nl-BE" sz="2000" dirty="0" err="1"/>
                  <a:t>prijs:numeric</a:t>
                </a:r>
                <a:r>
                  <a:rPr lang="nl-BE" sz="2000" dirty="0"/>
                  <a:t>, </a:t>
                </a:r>
                <a:r>
                  <a:rPr lang="nl-BE" sz="2000" dirty="0" err="1"/>
                  <a:t>houtsoort:varchar</a:t>
                </a:r>
                <a:r>
                  <a:rPr lang="nl-BE" sz="2000" dirty="0"/>
                  <a:t>)</a:t>
                </a:r>
              </a:p>
              <a:p>
                <a:pPr marL="914400" lvl="1" indent="-457200">
                  <a:buFont typeface="Arial" panose="020B0604020202020204" pitchFamily="34" charset="0"/>
                  <a:buChar char="•"/>
                </a:pPr>
                <a:r>
                  <a:rPr lang="nl-BE" dirty="0"/>
                  <a:t>Primaire sleutel: {</a:t>
                </a:r>
                <a:r>
                  <a:rPr lang="en-BE" dirty="0"/>
                  <a:t>nummer</a:t>
                </a:r>
                <a:r>
                  <a:rPr lang="nl-BE" dirty="0"/>
                  <a:t>}</a:t>
                </a:r>
                <a:endParaRPr lang="en-BE" dirty="0"/>
              </a:p>
              <a:p>
                <a:pPr marL="914400" lvl="1" indent="-457200">
                  <a:buFont typeface="Arial" panose="020B0604020202020204" pitchFamily="34" charset="0"/>
                  <a:buChar char="•"/>
                </a:pPr>
                <a:r>
                  <a:rPr lang="en-BE" dirty="0"/>
                  <a:t>Vreemde sleutel: {nummer} -&gt; Verkoopsartikel{nummer}</a:t>
                </a:r>
              </a:p>
              <a:p>
                <a:pPr marL="914400" lvl="1" indent="-457200">
                  <a:buFont typeface="Arial" panose="020B0604020202020204" pitchFamily="34" charset="0"/>
                  <a:buChar char="•"/>
                </a:pPr>
                <a:r>
                  <a:rPr lang="en-BE" dirty="0"/>
                  <a:t>NOT NULL: soort, fabrikant, prijs, houtsoort</a:t>
                </a:r>
              </a:p>
              <a:p>
                <a:pPr marL="914400" lvl="1" indent="-457200">
                  <a:buFont typeface="Arial" panose="020B0604020202020204" pitchFamily="34" charset="0"/>
                  <a:buChar char="•"/>
                </a:pPr>
                <a:r>
                  <a:rPr lang="en-BE" dirty="0"/>
                  <a:t>CHECK prijs </a:t>
                </a:r>
                <a14:m>
                  <m:oMath xmlns:m="http://schemas.openxmlformats.org/officeDocument/2006/math">
                    <m:r>
                      <a:rPr lang="en-BE" b="0" i="1" dirty="0" smtClean="0">
                        <a:latin typeface="Cambria Math" panose="02040503050406030204" pitchFamily="18" charset="0"/>
                      </a:rPr>
                      <m:t>≥</m:t>
                    </m:r>
                  </m:oMath>
                </a14:m>
                <a:r>
                  <a:rPr lang="en-BE" dirty="0"/>
                  <a:t> 0</a:t>
                </a:r>
              </a:p>
              <a:p>
                <a:pPr lvl="1"/>
                <a:endParaRPr lang="nl-BE" sz="2000" dirty="0"/>
              </a:p>
              <a:p>
                <a:r>
                  <a:rPr lang="nl-BE" sz="2400" b="1" dirty="0"/>
                  <a:t>3</a:t>
                </a:r>
                <a:r>
                  <a:rPr lang="nl-BE" sz="2200" b="1" dirty="0"/>
                  <a:t>. </a:t>
                </a:r>
                <a:r>
                  <a:rPr lang="nl-BE" sz="2000" b="1" dirty="0"/>
                  <a:t>ENSEMBLE </a:t>
                </a:r>
                <a:r>
                  <a:rPr lang="nl-BE" sz="2000" dirty="0"/>
                  <a:t>(</a:t>
                </a:r>
                <a:r>
                  <a:rPr lang="en-BE" sz="2000" dirty="0"/>
                  <a:t>nummer</a:t>
                </a:r>
                <a:r>
                  <a:rPr lang="nl-BE" sz="2000" dirty="0"/>
                  <a:t>:integer, </a:t>
                </a:r>
                <a:r>
                  <a:rPr lang="nl-BE" sz="2000" dirty="0" err="1"/>
                  <a:t>naam:varchar</a:t>
                </a:r>
                <a:r>
                  <a:rPr lang="nl-BE" sz="2000" dirty="0"/>
                  <a:t>, </a:t>
                </a:r>
                <a:r>
                  <a:rPr lang="nl-BE" sz="2000" dirty="0" err="1"/>
                  <a:t>beschrijving:varchar</a:t>
                </a:r>
                <a:r>
                  <a:rPr lang="nl-BE" sz="2000" dirty="0"/>
                  <a:t>, </a:t>
                </a:r>
                <a:r>
                  <a:rPr lang="nl-BE" sz="2000" dirty="0" err="1"/>
                  <a:t>prijsfactor:numeric</a:t>
                </a:r>
                <a:r>
                  <a:rPr lang="nl-BE" sz="2000" dirty="0"/>
                  <a:t>)</a:t>
                </a:r>
                <a:endParaRPr lang="nl-BE" sz="2000" b="1" dirty="0"/>
              </a:p>
              <a:p>
                <a:pPr marL="800100" lvl="1" indent="-342900">
                  <a:buFont typeface="Arial" panose="020B0604020202020204" pitchFamily="34" charset="0"/>
                  <a:buChar char="•"/>
                </a:pPr>
                <a:r>
                  <a:rPr lang="nl-BE" dirty="0"/>
                  <a:t>Primaire sleutel: </a:t>
                </a:r>
                <a:r>
                  <a:rPr lang="en-BE" dirty="0"/>
                  <a:t>{nummer</a:t>
                </a:r>
                <a:r>
                  <a:rPr lang="nl-BE" dirty="0"/>
                  <a:t>}</a:t>
                </a:r>
                <a:endParaRPr lang="en-BE" dirty="0"/>
              </a:p>
              <a:p>
                <a:pPr marL="800100" lvl="1" indent="-342900">
                  <a:buFont typeface="Arial" panose="020B0604020202020204" pitchFamily="34" charset="0"/>
                  <a:buChar char="•"/>
                </a:pPr>
                <a:r>
                  <a:rPr lang="en-BE" dirty="0"/>
                  <a:t>Vreemde sleutel: {nummer} -&gt; Verkoopsartikel{nummer}</a:t>
                </a:r>
              </a:p>
              <a:p>
                <a:pPr marL="800100" lvl="1" indent="-342900">
                  <a:buFont typeface="Arial" panose="020B0604020202020204" pitchFamily="34" charset="0"/>
                  <a:buChar char="•"/>
                </a:pPr>
                <a:r>
                  <a:rPr lang="en-BE" dirty="0"/>
                  <a:t>UNIEK &amp; NOT NULL: naam</a:t>
                </a:r>
              </a:p>
              <a:p>
                <a:pPr marL="800100" lvl="1" indent="-342900">
                  <a:buFont typeface="Arial" panose="020B0604020202020204" pitchFamily="34" charset="0"/>
                  <a:buChar char="•"/>
                </a:pPr>
                <a:r>
                  <a:rPr lang="en-BE" dirty="0"/>
                  <a:t>NOT NULL: beschrijving, prijsfactor</a:t>
                </a:r>
              </a:p>
              <a:p>
                <a:pPr marL="800100" lvl="1" indent="-342900">
                  <a:buFont typeface="Arial" panose="020B0604020202020204" pitchFamily="34" charset="0"/>
                  <a:buChar char="•"/>
                </a:pPr>
                <a:r>
                  <a:rPr lang="en-BE" dirty="0"/>
                  <a:t>CHECK prijsfactor </a:t>
                </a:r>
                <a14:m>
                  <m:oMath xmlns:m="http://schemas.openxmlformats.org/officeDocument/2006/math">
                    <m:r>
                      <a:rPr lang="en-BE" b="0" i="1" dirty="0" smtClean="0">
                        <a:latin typeface="Cambria Math" panose="02040503050406030204" pitchFamily="18" charset="0"/>
                      </a:rPr>
                      <m:t>≥</m:t>
                    </m:r>
                  </m:oMath>
                </a14:m>
                <a:r>
                  <a:rPr lang="en-BE" dirty="0"/>
                  <a:t> 0</a:t>
                </a:r>
                <a:endParaRPr lang="nl-BE" dirty="0"/>
              </a:p>
            </p:txBody>
          </p:sp>
        </mc:Choice>
        <mc:Fallback xmlns="">
          <p:sp>
            <p:nvSpPr>
              <p:cNvPr id="9" name="TextBox 8"/>
              <p:cNvSpPr txBox="1">
                <a:spLocks noRot="1" noChangeAspect="1" noMove="1" noResize="1" noEditPoints="1" noAdjustHandles="1" noChangeArrowheads="1" noChangeShapeType="1" noTextEdit="1"/>
              </p:cNvSpPr>
              <p:nvPr/>
            </p:nvSpPr>
            <p:spPr>
              <a:xfrm>
                <a:off x="586731" y="729343"/>
                <a:ext cx="8306897" cy="5324535"/>
              </a:xfrm>
              <a:prstGeom prst="rect">
                <a:avLst/>
              </a:prstGeom>
              <a:blipFill>
                <a:blip r:embed="rId3"/>
                <a:stretch>
                  <a:fillRect l="-1101" b="-916"/>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4552FF5A-A0C4-4C40-8618-DBA896236EBF}" type="slidenum">
              <a:rPr lang="fr-BE" smtClean="0"/>
              <a:t>9</a:t>
            </a:fld>
            <a:endParaRPr lang="fr-BE"/>
          </a:p>
        </p:txBody>
      </p:sp>
      <p:sp>
        <p:nvSpPr>
          <p:cNvPr id="6" name="Footer Placeholder 4">
            <a:extLst>
              <a:ext uri="{FF2B5EF4-FFF2-40B4-BE49-F238E27FC236}">
                <a16:creationId xmlns:a16="http://schemas.microsoft.com/office/drawing/2014/main" id="{E1618D88-3B44-5448-A145-1BDFDD9387EA}"/>
              </a:ext>
            </a:extLst>
          </p:cNvPr>
          <p:cNvSpPr>
            <a:spLocks noGrp="1"/>
          </p:cNvSpPr>
          <p:nvPr>
            <p:ph type="ftr" sz="quarter" idx="11"/>
          </p:nvPr>
        </p:nvSpPr>
        <p:spPr>
          <a:xfrm>
            <a:off x="2753995" y="6356351"/>
            <a:ext cx="3636010" cy="365125"/>
          </a:xfrm>
        </p:spPr>
        <p:txBody>
          <a:bodyPr/>
          <a:lstStyle/>
          <a:p>
            <a:r>
              <a:rPr lang="fr-BE" dirty="0" err="1"/>
              <a:t>Logisch</a:t>
            </a:r>
            <a:r>
              <a:rPr lang="fr-BE" dirty="0"/>
              <a:t> </a:t>
            </a:r>
            <a:r>
              <a:rPr lang="fr-BE" dirty="0" err="1"/>
              <a:t>ontwerp</a:t>
            </a:r>
            <a:r>
              <a:rPr lang="fr-BE" dirty="0"/>
              <a:t> – </a:t>
            </a:r>
            <a:r>
              <a:rPr lang="en-US" dirty="0" err="1"/>
              <a:t>Overerving</a:t>
            </a:r>
            <a:r>
              <a:rPr lang="en-US" dirty="0"/>
              <a:t> </a:t>
            </a:r>
            <a:r>
              <a:rPr lang="en-US" dirty="0" err="1"/>
              <a:t>en</a:t>
            </a:r>
            <a:r>
              <a:rPr lang="en-US" dirty="0"/>
              <a:t> </a:t>
            </a:r>
            <a:r>
              <a:rPr lang="en-US" dirty="0" err="1"/>
              <a:t>kandidaatsleutels</a:t>
            </a:r>
            <a:endParaRPr lang="en-US" dirty="0"/>
          </a:p>
          <a:p>
            <a:endParaRPr lang="fr-BE" dirty="0"/>
          </a:p>
        </p:txBody>
      </p:sp>
    </p:spTree>
    <p:extLst>
      <p:ext uri="{BB962C8B-B14F-4D97-AF65-F5344CB8AC3E}">
        <p14:creationId xmlns:p14="http://schemas.microsoft.com/office/powerpoint/2010/main" val="5908858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38B37258B608C40A3131C8007614B71" ma:contentTypeVersion="10" ma:contentTypeDescription="Create a new document." ma:contentTypeScope="" ma:versionID="77667f7933e3113a868cb04931030170">
  <xsd:schema xmlns:xsd="http://www.w3.org/2001/XMLSchema" xmlns:xs="http://www.w3.org/2001/XMLSchema" xmlns:p="http://schemas.microsoft.com/office/2006/metadata/properties" xmlns:ns2="c02701aa-0eb7-4c6e-8685-abb5fa9cf9cd" xmlns:ns3="60716130-fab4-45d0-8770-d3d3d338b0bc" targetNamespace="http://schemas.microsoft.com/office/2006/metadata/properties" ma:root="true" ma:fieldsID="d96b01767097c9629c32739054ecf1be" ns2:_="" ns3:_="">
    <xsd:import namespace="c02701aa-0eb7-4c6e-8685-abb5fa9cf9cd"/>
    <xsd:import namespace="60716130-fab4-45d0-8770-d3d3d338b0b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2701aa-0eb7-4c6e-8685-abb5fa9cf9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0716130-fab4-45d0-8770-d3d3d338b0bc"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C3D35A-A2D8-4C5A-B8B0-85E7FDBD6917}">
  <ds:schemaRefs>
    <ds:schemaRef ds:uri="http://schemas.microsoft.com/office/2006/documentManagement/types"/>
    <ds:schemaRef ds:uri="http://purl.org/dc/dcmitype/"/>
    <ds:schemaRef ds:uri="http://schemas.microsoft.com/office/2006/metadata/properties"/>
    <ds:schemaRef ds:uri="http://purl.org/dc/elements/1.1/"/>
    <ds:schemaRef ds:uri="http://schemas.microsoft.com/office/infopath/2007/PartnerControls"/>
    <ds:schemaRef ds:uri="http://www.w3.org/XML/1998/namespace"/>
    <ds:schemaRef ds:uri="http://schemas.openxmlformats.org/package/2006/metadata/core-properties"/>
    <ds:schemaRef ds:uri="60716130-fab4-45d0-8770-d3d3d338b0bc"/>
    <ds:schemaRef ds:uri="c02701aa-0eb7-4c6e-8685-abb5fa9cf9cd"/>
    <ds:schemaRef ds:uri="http://purl.org/dc/terms/"/>
  </ds:schemaRefs>
</ds:datastoreItem>
</file>

<file path=customXml/itemProps2.xml><?xml version="1.0" encoding="utf-8"?>
<ds:datastoreItem xmlns:ds="http://schemas.openxmlformats.org/officeDocument/2006/customXml" ds:itemID="{08936B59-598B-470D-8FD7-A7585DA1D3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2701aa-0eb7-4c6e-8685-abb5fa9cf9cd"/>
    <ds:schemaRef ds:uri="60716130-fab4-45d0-8770-d3d3d338b0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9A20502-8955-4099-98FA-AD411F25634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2578</TotalTime>
  <Words>1172</Words>
  <Application>Microsoft Office PowerPoint</Application>
  <PresentationFormat>On-screen Show (4:3)</PresentationFormat>
  <Paragraphs>201</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Cambria Math</vt:lpstr>
      <vt:lpstr>Office Theme</vt:lpstr>
      <vt:lpstr>Databanken</vt:lpstr>
      <vt:lpstr>Probleemstelling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Databanken</dc:title>
  <dc:creator>Toon Boeckling</dc:creator>
  <cp:lastModifiedBy>Mathis Bossuyt</cp:lastModifiedBy>
  <cp:revision>1092</cp:revision>
  <cp:lastPrinted>2023-12-31T14:40:48Z</cp:lastPrinted>
  <dcterms:created xsi:type="dcterms:W3CDTF">2019-08-19T14:14:21Z</dcterms:created>
  <dcterms:modified xsi:type="dcterms:W3CDTF">2023-12-31T14:40:51Z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0x010100838B37258B608C40A3131C8007614B71</vt:lpwstr>
  </property>
</Properties>
</file>