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DOZA DOMINGUEZ MATEO NICOLAS" userId="5912980c-9c7e-4ba6-bf29-c374a9f1c5fc" providerId="ADAL" clId="{F8670FF7-521B-450C-AFAE-B4392A6BB750}"/>
    <pc:docChg chg="modSld">
      <pc:chgData name="MENDOZA DOMINGUEZ MATEO NICOLAS" userId="5912980c-9c7e-4ba6-bf29-c374a9f1c5fc" providerId="ADAL" clId="{F8670FF7-521B-450C-AFAE-B4392A6BB750}" dt="2023-11-24T18:32:51.674" v="46" actId="20577"/>
      <pc:docMkLst>
        <pc:docMk/>
      </pc:docMkLst>
      <pc:sldChg chg="modSp mod">
        <pc:chgData name="MENDOZA DOMINGUEZ MATEO NICOLAS" userId="5912980c-9c7e-4ba6-bf29-c374a9f1c5fc" providerId="ADAL" clId="{F8670FF7-521B-450C-AFAE-B4392A6BB750}" dt="2023-11-24T18:32:51.674" v="46" actId="20577"/>
        <pc:sldMkLst>
          <pc:docMk/>
          <pc:sldMk cId="766596682" sldId="259"/>
        </pc:sldMkLst>
        <pc:spChg chg="mod">
          <ac:chgData name="MENDOZA DOMINGUEZ MATEO NICOLAS" userId="5912980c-9c7e-4ba6-bf29-c374a9f1c5fc" providerId="ADAL" clId="{F8670FF7-521B-450C-AFAE-B4392A6BB750}" dt="2023-11-24T18:32:51.674" v="46" actId="20577"/>
          <ac:spMkLst>
            <pc:docMk/>
            <pc:sldMk cId="766596682" sldId="259"/>
            <ac:spMk id="3" creationId="{B45BED7D-FFDD-335F-F6E5-05C8CFF780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A4843-49C3-F546-F514-EC7668443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25D286-A904-3503-B036-1CD5AB41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0DFE5-6852-A604-A101-BCA80FA8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5247F-3F9A-EF53-EF54-2B508578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A120D-CAFE-7561-18AC-B8361618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1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9B6F-D96D-3E6D-C928-97F5E3EC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CB9D3-7CDE-A567-B609-DF475F5A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E65CB8-B001-379A-5179-C967F36B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4FFB8-8D95-D11F-93AC-033F053E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FABC0-B5AA-EEEA-608E-81A3FD8B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4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EA70D2-B41B-3DA1-E369-B4B88CC00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C961F2-355F-F972-ADA3-D06B58E38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24DB7-D8DE-C3D7-5681-BA597F5A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E3F7C6-7BEF-A194-7126-56E9DF7D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E0A1A-35D2-F779-2ECA-9FC77F11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03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3A160-5A10-4B90-5602-12A81437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52811-7A03-FC78-EB96-EFDC4703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B5C80-1597-DDD8-A326-1774B7E0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9374BB-10EE-4CD8-DEB5-84DD21DB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128180-461C-DD37-1A35-B3F995AB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47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16AA6-9114-9994-6688-86E2247F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07B0C1-68AB-F187-7446-A7D46DC6D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44EFC-D071-6C7C-FCAC-58FBEFB9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524E5-5BFF-EC0E-0461-416CFDEF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42FBB-F5FF-7099-605D-1DF9C2E9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69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AA9E-BB26-DDB9-C7C7-A3675ED2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45EF2-6C57-F773-62AC-AB463BFC9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775C3D-99F1-65E6-C67D-12A27E19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A231B2-F166-292A-6522-8907BFE9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12D02B-6E30-D68F-FE6E-61285103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E23137-4BA1-0FD0-84F9-853DB962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2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5061A-7D20-9D92-4438-252128CA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8C2D76-E806-289B-DA5B-5D749F0B4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AEC1AF-8A71-3A07-558E-398BF6C1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172B1E-FACA-8C00-6FD1-304EAED33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BC76B3-83DE-7E8F-75B4-B6C253509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4F192A-BDD6-67C7-41C3-E107A860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01ADDD-13F3-F03E-BE25-E5C667EE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38E079-F5B5-B9EA-7F6B-EF21009C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6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8D2BD-D14B-E3B3-EC18-8A73A6CD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2DAB7C-0979-FED1-AB19-DCDCF4DB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E3197B-E199-7ED3-E458-061F259E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BF08C6-4D29-5CBA-A63E-C90FEE5B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7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B00568-0E78-CA00-B8BA-1A631246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BEEF61-49CF-A2DA-7C86-BEC5F41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D4B914-9E3B-F04C-4E98-052458EB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7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F0D44-323E-8974-E986-7CECFC1B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E772F-7C15-965A-B9C3-6AE04652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56E0F0-A9A8-5C28-B264-DD44BA9CA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B4233C-4624-1733-0CBC-99932349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3D5620-4CFF-1874-3C81-BAF53A77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A2D06-944D-F6D1-9AF0-FEC26DF3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50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8D022-B417-2D2C-ECC5-C97C102C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51EA63-11EE-A5FC-0A77-3FD12C937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3E6AAB-93E2-F3D0-45B3-3452F57FD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7657C4-37FE-7AF5-2BE7-34DE9246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65BF3-C5FC-B60C-3B88-73AB0C6A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A0127-DDD3-2728-9E0A-6F9EBAF8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17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79AE2A-3C83-1521-F954-97F0BFB3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1A03E-BE8C-9A29-E2AB-2A3B2BE9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1C39D6-893F-9331-BEDD-701988CA1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904B-EBFF-4D22-B456-76BB19CBFA17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91D62-18A6-3CBE-72BE-A824C3CE6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106B4-0B09-A339-E85F-F60580A19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0E26-6AD2-4F26-A662-C10914EAF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34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339E4-2837-5281-6AD3-3055A94A3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CC60F5-1F4D-7F9B-F84D-C4A4C53F3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7DD66-2A62-8E9E-CDF8-F6DB10BC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228"/>
          </a:xfrm>
        </p:spPr>
        <p:txBody>
          <a:bodyPr>
            <a:normAutofit fontScale="90000"/>
          </a:bodyPr>
          <a:lstStyle/>
          <a:p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FF71156-506E-1048-9A71-B78A54199C0F}"/>
              </a:ext>
            </a:extLst>
          </p:cNvPr>
          <p:cNvSpPr/>
          <p:nvPr/>
        </p:nvSpPr>
        <p:spPr>
          <a:xfrm>
            <a:off x="428017" y="1420239"/>
            <a:ext cx="3706238" cy="48054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FUNCION PRINCIPAL O  CUERPO DEL PROGRAMA GENERAL:</a:t>
            </a:r>
          </a:p>
          <a:p>
            <a:pPr algn="ctr"/>
            <a:endParaRPr lang="es-MX" sz="1400" dirty="0"/>
          </a:p>
          <a:p>
            <a:pPr algn="ctr"/>
            <a:r>
              <a:rPr lang="es-MX" sz="1400" dirty="0"/>
              <a:t>DESPLIEGUE DEL MENÚ CON 7 OPCIONES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CBA6215-DB79-023C-4597-B55339260DC3}"/>
              </a:ext>
            </a:extLst>
          </p:cNvPr>
          <p:cNvSpPr/>
          <p:nvPr/>
        </p:nvSpPr>
        <p:spPr>
          <a:xfrm>
            <a:off x="5184843" y="909841"/>
            <a:ext cx="2704289" cy="7198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FUNCION 1: ALTA DE PRODUCTOS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92178AC-E033-BDCF-2298-451EA6CEA56B}"/>
              </a:ext>
            </a:extLst>
          </p:cNvPr>
          <p:cNvSpPr/>
          <p:nvPr/>
        </p:nvSpPr>
        <p:spPr>
          <a:xfrm>
            <a:off x="5184843" y="1782087"/>
            <a:ext cx="2704289" cy="7198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PROCEDIMIENTO 2: MODIFICACIÓN DE INFORMACIÓN DE PRODUCTOS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95150BE-7BD9-66B0-D443-8901BAA00C0B}"/>
              </a:ext>
            </a:extLst>
          </p:cNvPr>
          <p:cNvSpPr/>
          <p:nvPr/>
        </p:nvSpPr>
        <p:spPr>
          <a:xfrm>
            <a:off x="5184842" y="5505854"/>
            <a:ext cx="2704289" cy="7198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FUNCION 6: PRODUCTOS CON PRECIO MAYOR (y menor) AL DADO POR USUARIO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A7B60B6-BCD9-C9A4-6A8A-BCF861638D4C}"/>
              </a:ext>
            </a:extLst>
          </p:cNvPr>
          <p:cNvSpPr/>
          <p:nvPr/>
        </p:nvSpPr>
        <p:spPr>
          <a:xfrm>
            <a:off x="5184842" y="2732155"/>
            <a:ext cx="2704289" cy="7198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FUNCION 3: CONSULTA DE CATÁLOGO DE PRODUCTOS EXISTENTES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32EFE26-268C-8261-EF04-290D812E1D3E}"/>
              </a:ext>
            </a:extLst>
          </p:cNvPr>
          <p:cNvSpPr/>
          <p:nvPr/>
        </p:nvSpPr>
        <p:spPr>
          <a:xfrm>
            <a:off x="8921885" y="4149150"/>
            <a:ext cx="2431915" cy="1609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/>
              <a:t>REGISTRO 1: producto.</a:t>
            </a:r>
          </a:p>
          <a:p>
            <a:pPr algn="just"/>
            <a:r>
              <a:rPr lang="es-MX" sz="1400" dirty="0"/>
              <a:t>Cadena = Nombre</a:t>
            </a:r>
          </a:p>
          <a:p>
            <a:pPr algn="just"/>
            <a:r>
              <a:rPr lang="es-MX" sz="1400" dirty="0"/>
              <a:t>Cadena = clave</a:t>
            </a:r>
          </a:p>
          <a:p>
            <a:pPr algn="just"/>
            <a:r>
              <a:rPr lang="es-MX" sz="1400" dirty="0"/>
              <a:t>Entero = cantidad</a:t>
            </a:r>
          </a:p>
          <a:p>
            <a:pPr algn="just"/>
            <a:r>
              <a:rPr lang="es-MX" sz="1400" dirty="0"/>
              <a:t>Real = precio</a:t>
            </a:r>
          </a:p>
          <a:p>
            <a:pPr algn="just"/>
            <a:r>
              <a:rPr lang="es-MX" sz="1400" dirty="0"/>
              <a:t>Cadena = proveedor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9F0001B-8B78-4AE1-D372-03F0F0585D86}"/>
              </a:ext>
            </a:extLst>
          </p:cNvPr>
          <p:cNvSpPr/>
          <p:nvPr/>
        </p:nvSpPr>
        <p:spPr>
          <a:xfrm>
            <a:off x="5184842" y="3643970"/>
            <a:ext cx="2704289" cy="7198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FUNCION 4: PRODUCTOS (y su cantidad) EN CANTIDAD MENOR AL DADO POR EL USUARIO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C512E7D-F531-62D9-348E-26B803BB5EE2}"/>
              </a:ext>
            </a:extLst>
          </p:cNvPr>
          <p:cNvSpPr/>
          <p:nvPr/>
        </p:nvSpPr>
        <p:spPr>
          <a:xfrm>
            <a:off x="5184842" y="4594039"/>
            <a:ext cx="2704289" cy="7198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FUNCION 5: CONSULTA DE PROVEEDORES POR INGREDIENTES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4DA02C9-196F-A7F7-74DD-6AF1D29EA42B}"/>
              </a:ext>
            </a:extLst>
          </p:cNvPr>
          <p:cNvSpPr/>
          <p:nvPr/>
        </p:nvSpPr>
        <p:spPr>
          <a:xfrm>
            <a:off x="8177719" y="929297"/>
            <a:ext cx="2704289" cy="7198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FUNCION 1.1: CREACIÓN DE CLAVE</a:t>
            </a:r>
          </a:p>
        </p:txBody>
      </p:sp>
    </p:spTree>
    <p:extLst>
      <p:ext uri="{BB962C8B-B14F-4D97-AF65-F5344CB8AC3E}">
        <p14:creationId xmlns:p14="http://schemas.microsoft.com/office/powerpoint/2010/main" val="183651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7DD66-2A62-8E9E-CDF8-F6DB10BC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670"/>
            <a:ext cx="10515600" cy="431228"/>
          </a:xfrm>
        </p:spPr>
        <p:txBody>
          <a:bodyPr>
            <a:normAutofit fontScale="90000"/>
          </a:bodyPr>
          <a:lstStyle/>
          <a:p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CBA6215-DB79-023C-4597-B55339260DC3}"/>
              </a:ext>
            </a:extLst>
          </p:cNvPr>
          <p:cNvSpPr/>
          <p:nvPr/>
        </p:nvSpPr>
        <p:spPr>
          <a:xfrm>
            <a:off x="331350" y="904875"/>
            <a:ext cx="2704289" cy="28384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/>
              <a:t>FUNCION 1: ALTA DE INGREDIENTES</a:t>
            </a:r>
          </a:p>
          <a:p>
            <a:pPr algn="just"/>
            <a:r>
              <a:rPr lang="es-MX" sz="1400" dirty="0"/>
              <a:t>Entradas: Nombre, cantidad, proveedor, precio.</a:t>
            </a:r>
          </a:p>
          <a:p>
            <a:pPr algn="just"/>
            <a:r>
              <a:rPr lang="es-MX" sz="1400" dirty="0"/>
              <a:t>Procesos: Almacenar datos en registro INGREDIENTES,  imprimir mensajes de entradas, imprimir mensajes de confirmación.</a:t>
            </a:r>
          </a:p>
          <a:p>
            <a:pPr algn="just"/>
            <a:endParaRPr lang="es-MX" sz="1400" dirty="0"/>
          </a:p>
          <a:p>
            <a:pPr algn="just"/>
            <a:endParaRPr lang="es-MX" sz="14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92178AC-E033-BDCF-2298-451EA6CEA56B}"/>
              </a:ext>
            </a:extLst>
          </p:cNvPr>
          <p:cNvSpPr/>
          <p:nvPr/>
        </p:nvSpPr>
        <p:spPr>
          <a:xfrm>
            <a:off x="6452072" y="883501"/>
            <a:ext cx="2704289" cy="28521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/>
              <a:t>PROCEDIMIENTO 2: MODIFICACIÓN DE INFORMACIÓN DE INGREDIENTES</a:t>
            </a:r>
          </a:p>
          <a:p>
            <a:pPr algn="just"/>
            <a:r>
              <a:rPr lang="es-MX" sz="1400" dirty="0"/>
              <a:t>Entradas: registro(INGREDIENTE)=Nombre, cantidad, proveedor, precio, ingredientes.</a:t>
            </a:r>
          </a:p>
          <a:p>
            <a:pPr algn="just"/>
            <a:r>
              <a:rPr lang="es-MX" sz="1400" dirty="0"/>
              <a:t>Procesos: modificar el valor en cada uno de los campos del registro.</a:t>
            </a:r>
          </a:p>
          <a:p>
            <a:pPr algn="just"/>
            <a:endParaRPr lang="es-MX" sz="1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95150BE-7BD9-66B0-D443-8901BAA00C0B}"/>
              </a:ext>
            </a:extLst>
          </p:cNvPr>
          <p:cNvSpPr/>
          <p:nvPr/>
        </p:nvSpPr>
        <p:spPr>
          <a:xfrm>
            <a:off x="6646626" y="3978210"/>
            <a:ext cx="2704289" cy="265119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/>
              <a:t>PROCEDIMIENTO 6: INGREDIENTES CON PRECIO MAYOR AL DADO POR USUARIO</a:t>
            </a:r>
          </a:p>
          <a:p>
            <a:pPr algn="just"/>
            <a:r>
              <a:rPr lang="es-MX" sz="1400" dirty="0"/>
              <a:t>Entradas:</a:t>
            </a:r>
          </a:p>
          <a:p>
            <a:pPr algn="just"/>
            <a:r>
              <a:rPr lang="es-MX" sz="1400" dirty="0"/>
              <a:t>Salidas:</a:t>
            </a:r>
          </a:p>
          <a:p>
            <a:pPr algn="just"/>
            <a:r>
              <a:rPr lang="es-MX" sz="1400" dirty="0"/>
              <a:t>Procesos:</a:t>
            </a:r>
          </a:p>
          <a:p>
            <a:pPr algn="just"/>
            <a:endParaRPr lang="es-MX" sz="14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A7B60B6-BCD9-C9A4-6A8A-BCF861638D4C}"/>
              </a:ext>
            </a:extLst>
          </p:cNvPr>
          <p:cNvSpPr/>
          <p:nvPr/>
        </p:nvSpPr>
        <p:spPr>
          <a:xfrm>
            <a:off x="9271067" y="904875"/>
            <a:ext cx="2704289" cy="28307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/>
              <a:t>PROCEDIMIENTO 3: CONSULTA DE CATÁLOGO DE INGREDIENTES EXISTENTES</a:t>
            </a:r>
          </a:p>
          <a:p>
            <a:pPr algn="just"/>
            <a:r>
              <a:rPr lang="es-MX" sz="1400" dirty="0"/>
              <a:t>Entradas: registro(INGREDIENTES)</a:t>
            </a:r>
          </a:p>
          <a:p>
            <a:pPr algn="just"/>
            <a:r>
              <a:rPr lang="es-MX" sz="1400" dirty="0"/>
              <a:t>Procesos: Imprimir todo el registro. </a:t>
            </a:r>
          </a:p>
          <a:p>
            <a:pPr algn="just"/>
            <a:endParaRPr lang="es-MX" sz="14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9F0001B-8B78-4AE1-D372-03F0F0585D86}"/>
              </a:ext>
            </a:extLst>
          </p:cNvPr>
          <p:cNvSpPr/>
          <p:nvPr/>
        </p:nvSpPr>
        <p:spPr>
          <a:xfrm>
            <a:off x="331349" y="3978210"/>
            <a:ext cx="2704289" cy="265119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/>
              <a:t>PROCEDIMIENTO 4: INGREDIENTES EN CANTIDAD MENOR AL DADO POR EL USUARIO</a:t>
            </a:r>
          </a:p>
          <a:p>
            <a:pPr algn="just"/>
            <a:r>
              <a:rPr lang="es-MX" sz="1400" dirty="0"/>
              <a:t>Entradas: </a:t>
            </a:r>
            <a:r>
              <a:rPr lang="es-MX" sz="1400" dirty="0" err="1"/>
              <a:t>cantidadProducto</a:t>
            </a:r>
            <a:r>
              <a:rPr lang="es-MX" sz="1400" dirty="0"/>
              <a:t>, registro(INGREDIENTE),  </a:t>
            </a:r>
          </a:p>
          <a:p>
            <a:pPr algn="just"/>
            <a:r>
              <a:rPr lang="es-MX" sz="1400" dirty="0"/>
              <a:t>Procesos:</a:t>
            </a:r>
          </a:p>
          <a:p>
            <a:pPr algn="just"/>
            <a:endParaRPr lang="es-MX" sz="14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C512E7D-F531-62D9-348E-26B803BB5EE2}"/>
              </a:ext>
            </a:extLst>
          </p:cNvPr>
          <p:cNvSpPr/>
          <p:nvPr/>
        </p:nvSpPr>
        <p:spPr>
          <a:xfrm>
            <a:off x="3657194" y="3978210"/>
            <a:ext cx="2704289" cy="265119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/>
              <a:t>PROCEDIMIENTO 5: CONSULTA DE PROVEEDORES CON INGREDIENTES</a:t>
            </a:r>
          </a:p>
          <a:p>
            <a:pPr algn="just"/>
            <a:r>
              <a:rPr lang="es-MX" sz="1400" dirty="0"/>
              <a:t>Entradas:</a:t>
            </a:r>
          </a:p>
          <a:p>
            <a:pPr algn="just"/>
            <a:r>
              <a:rPr lang="es-MX" sz="1400" dirty="0"/>
              <a:t>Salidas:</a:t>
            </a:r>
          </a:p>
          <a:p>
            <a:pPr algn="just"/>
            <a:r>
              <a:rPr lang="es-MX" sz="1400" dirty="0"/>
              <a:t>Procesos:</a:t>
            </a:r>
          </a:p>
          <a:p>
            <a:pPr algn="just"/>
            <a:endParaRPr lang="es-MX" sz="14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45BED7D-FFDD-335F-F6E5-05C8CFF7802B}"/>
              </a:ext>
            </a:extLst>
          </p:cNvPr>
          <p:cNvSpPr/>
          <p:nvPr/>
        </p:nvSpPr>
        <p:spPr>
          <a:xfrm>
            <a:off x="3657195" y="796354"/>
            <a:ext cx="2704289" cy="30947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/>
              <a:t>FUNCION 1.1: CREAR CLAVE </a:t>
            </a:r>
            <a:r>
              <a:rPr lang="es-MX" sz="1400" dirty="0" err="1"/>
              <a:t>CURIngrediente</a:t>
            </a:r>
            <a:endParaRPr lang="es-MX" sz="1400" dirty="0"/>
          </a:p>
          <a:p>
            <a:pPr algn="just"/>
            <a:r>
              <a:rPr lang="es-MX" sz="1400" dirty="0"/>
              <a:t>Entradas: registro(INGREDIENTE) Nombre de ingrediente, posición del ingrediente en el arreglo.</a:t>
            </a:r>
          </a:p>
          <a:p>
            <a:pPr algn="just"/>
            <a:r>
              <a:rPr lang="es-MX" sz="1400" dirty="0"/>
              <a:t>Salidas: </a:t>
            </a:r>
            <a:r>
              <a:rPr lang="es-MX" sz="1400" dirty="0" err="1"/>
              <a:t>CURIngrediente</a:t>
            </a:r>
            <a:r>
              <a:rPr lang="es-MX" sz="1400" dirty="0"/>
              <a:t>.</a:t>
            </a:r>
          </a:p>
          <a:p>
            <a:pPr algn="just"/>
            <a:r>
              <a:rPr lang="es-MX" sz="1400" dirty="0"/>
              <a:t>Procesos: generar la </a:t>
            </a:r>
            <a:r>
              <a:rPr lang="es-MX" sz="1400" dirty="0" err="1"/>
              <a:t>CURIngrediente</a:t>
            </a:r>
            <a:r>
              <a:rPr lang="es-MX" sz="1400" dirty="0"/>
              <a:t> a partir de las primeras dos letras del proveedor del ingrediente y un numero consecutivo según el orden en que se dio de alta.</a:t>
            </a:r>
          </a:p>
        </p:txBody>
      </p:sp>
    </p:spTree>
    <p:extLst>
      <p:ext uri="{BB962C8B-B14F-4D97-AF65-F5344CB8AC3E}">
        <p14:creationId xmlns:p14="http://schemas.microsoft.com/office/powerpoint/2010/main" val="76659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361C0-DCD9-7363-516F-52C96DC3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74DF910-9C53-B97F-E410-49A592E09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990644"/>
              </p:ext>
            </p:extLst>
          </p:nvPr>
        </p:nvGraphicFramePr>
        <p:xfrm>
          <a:off x="838200" y="1825625"/>
          <a:ext cx="10515600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33818518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1521738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793581103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295609529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99868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52661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705875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7437586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s-MX" dirty="0"/>
                        <a:t>Producto 001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err="1"/>
                        <a:t>nOMBRE</a:t>
                      </a:r>
                      <a:endParaRPr lang="es-MX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 err="1"/>
                        <a:t>cANTIDAD</a:t>
                      </a:r>
                      <a:endParaRPr lang="es-MX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/>
                        <a:t>PRECIO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826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C6F692A-BA24-C027-A108-96AE4FE6D57C}"/>
              </a:ext>
            </a:extLst>
          </p:cNvPr>
          <p:cNvSpPr txBox="1"/>
          <p:nvPr/>
        </p:nvSpPr>
        <p:spPr>
          <a:xfrm>
            <a:off x="1295400" y="3619500"/>
            <a:ext cx="429768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err="1"/>
              <a:t>Struct</a:t>
            </a:r>
            <a:r>
              <a:rPr lang="es-MX" sz="1200" dirty="0"/>
              <a:t> </a:t>
            </a:r>
            <a:r>
              <a:rPr lang="es-MX" sz="1200" dirty="0" err="1"/>
              <a:t>Prodcuto</a:t>
            </a:r>
            <a:r>
              <a:rPr lang="es-MX" sz="1200" dirty="0"/>
              <a:t>{</a:t>
            </a:r>
          </a:p>
          <a:p>
            <a:r>
              <a:rPr lang="es-MX" sz="1200" dirty="0"/>
              <a:t>  Cadena = Nombre;</a:t>
            </a:r>
          </a:p>
          <a:p>
            <a:r>
              <a:rPr lang="es-MX" sz="1200" dirty="0"/>
              <a:t>   </a:t>
            </a:r>
            <a:r>
              <a:rPr lang="es-MX" sz="1200" dirty="0" err="1"/>
              <a:t>int</a:t>
            </a:r>
            <a:r>
              <a:rPr lang="es-MX" sz="1200" dirty="0"/>
              <a:t>   = cantidad;</a:t>
            </a:r>
          </a:p>
          <a:p>
            <a:r>
              <a:rPr lang="es-MX" sz="1200" dirty="0"/>
              <a:t>  </a:t>
            </a:r>
            <a:r>
              <a:rPr lang="es-MX" sz="1200" dirty="0" err="1"/>
              <a:t>float</a:t>
            </a:r>
            <a:r>
              <a:rPr lang="es-MX" sz="1200" dirty="0"/>
              <a:t> = precio</a:t>
            </a:r>
          </a:p>
          <a:p>
            <a:r>
              <a:rPr lang="es-MX" sz="1200" dirty="0"/>
              <a:t> };</a:t>
            </a:r>
          </a:p>
          <a:p>
            <a:endParaRPr lang="es-MX" sz="1200" dirty="0"/>
          </a:p>
          <a:p>
            <a:r>
              <a:rPr lang="es-MX" sz="1200" dirty="0" err="1"/>
              <a:t>For</a:t>
            </a:r>
            <a:r>
              <a:rPr lang="es-MX" sz="1200" dirty="0"/>
              <a:t>(…..){</a:t>
            </a:r>
          </a:p>
          <a:p>
            <a:r>
              <a:rPr lang="es-MX" sz="1200" dirty="0"/>
              <a:t>    arreglo[i] = Producto;	</a:t>
            </a:r>
          </a:p>
          <a:p>
            <a:r>
              <a:rPr lang="es-MX" sz="1200" dirty="0"/>
              <a:t>}</a:t>
            </a:r>
          </a:p>
          <a:p>
            <a:r>
              <a:rPr lang="es-MX" sz="1200" dirty="0"/>
              <a:t>arreglo[0];</a:t>
            </a:r>
          </a:p>
        </p:txBody>
      </p:sp>
    </p:spTree>
    <p:extLst>
      <p:ext uri="{BB962C8B-B14F-4D97-AF65-F5344CB8AC3E}">
        <p14:creationId xmlns:p14="http://schemas.microsoft.com/office/powerpoint/2010/main" val="901687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352</Words>
  <Application>Microsoft Office PowerPoint</Application>
  <PresentationFormat>Panorámica</PresentationFormat>
  <Paragraphs>59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MENDOZA DOMINGUEZ MATEO NICOLAS</dc:creator>
  <cp:lastModifiedBy>MENDOZA DOMINGUEZ MATEO NICOLAS</cp:lastModifiedBy>
  <cp:revision>5</cp:revision>
  <dcterms:created xsi:type="dcterms:W3CDTF">2023-11-23T20:52:15Z</dcterms:created>
  <dcterms:modified xsi:type="dcterms:W3CDTF">2023-11-26T03:06:16Z</dcterms:modified>
</cp:coreProperties>
</file>