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2971"/>
    <a:srgbClr val="548235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D69ED-B41A-4DA4-A7C1-0D35C1F35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828305-A319-411A-BF7E-30886335D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5EEECF-0F02-414B-AF74-0B96A5F7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50E-443B-4ED1-9164-6BF4A47FACF7}" type="datetimeFigureOut">
              <a:rPr lang="fr-FR" smtClean="0"/>
              <a:t>15/08/2023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88057E-2743-495F-8871-59BB1313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0BA0AC-B999-4758-8258-ECF31B6D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94F9-B1A4-4F3F-8F88-383EDE92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35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22CDE-5971-4E91-BDA2-FA3A76EB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43B0BE-F4DD-4743-9C85-8E632BD39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50D8D8-DF5E-4412-A31A-4A4EF357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50E-443B-4ED1-9164-6BF4A47FACF7}" type="datetimeFigureOut">
              <a:rPr lang="fr-FR" smtClean="0"/>
              <a:t>15/08/2023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B1E2D2-DCC4-4375-B49E-ACD94F00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FFBEC9-C62C-4E78-915D-4F90C351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94F9-B1A4-4F3F-8F88-383EDE92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40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7C2606-1BDE-4FC7-8F16-030E1601E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085E53-5281-4631-8E68-B64615C7E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828A08-00D5-419A-B8ED-E29B386D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50E-443B-4ED1-9164-6BF4A47FACF7}" type="datetimeFigureOut">
              <a:rPr lang="fr-FR" smtClean="0"/>
              <a:t>15/08/2023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5A6E0-D462-4A18-AD32-759B3F68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DB624F-53AF-45FE-B8BE-A251EB26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94F9-B1A4-4F3F-8F88-383EDE92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18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40719-8756-4B0B-80B6-E482F3A8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40E3A6-DF10-4779-84B4-8206A6CB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F9945B-60EF-4AD4-BC38-D8E767C8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50E-443B-4ED1-9164-6BF4A47FACF7}" type="datetimeFigureOut">
              <a:rPr lang="fr-FR" smtClean="0"/>
              <a:t>15/08/2023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E32F6D-FBE5-40B0-9E49-4C33052B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6A77E-5485-4AF2-BA14-1D19A0BF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94F9-B1A4-4F3F-8F88-383EDE92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18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7D2E7-677F-493E-A943-7DA7030C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27ACBB-8C14-473C-A251-62D3CB66B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F5D05-BCD3-415C-A991-17FB4603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50E-443B-4ED1-9164-6BF4A47FACF7}" type="datetimeFigureOut">
              <a:rPr lang="fr-FR" smtClean="0"/>
              <a:t>15/08/2023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C6678E-31E9-403A-AC1A-0C1AE216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9576F2-B089-40E1-9C79-2D4C3D4F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94F9-B1A4-4F3F-8F88-383EDE92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03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7AAE1-D893-48D8-9341-EBD3BCD8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CA7619-7E0B-4CCE-B1E6-4C2017F36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0D0989-C1F2-42F7-A076-DD4F4CC26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72BE2C-F8E8-4D25-9E22-814E1197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50E-443B-4ED1-9164-6BF4A47FACF7}" type="datetimeFigureOut">
              <a:rPr lang="fr-FR" smtClean="0"/>
              <a:t>15/08/2023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D9C866-F724-48A8-AD24-9A822102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257224-45C0-4898-8CE6-BFF308D0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94F9-B1A4-4F3F-8F88-383EDE92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9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E71D3-2CB8-4C16-B833-FA10A622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026DC3-9A79-49FF-86CA-F93E29242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42FD69-E6EB-497D-9C77-AAEC9AF14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3B46F2-A6B5-4961-99E0-35A1A98ED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7FCDC7-EB03-4CBC-8DFD-BFCBAC062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B2C977-8B4D-47A8-BD49-ED9378E2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50E-443B-4ED1-9164-6BF4A47FACF7}" type="datetimeFigureOut">
              <a:rPr lang="fr-FR" smtClean="0"/>
              <a:t>15/08/2023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D81E4A-FC5B-4364-ABAC-8214FA5E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31AF7B-17DA-44D6-B158-10177F83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94F9-B1A4-4F3F-8F88-383EDE92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14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B9E0A-33B3-4BFD-A63A-90F724AE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B28437-095E-477E-B176-9068F574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50E-443B-4ED1-9164-6BF4A47FACF7}" type="datetimeFigureOut">
              <a:rPr lang="fr-FR" smtClean="0"/>
              <a:t>15/08/2023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23D214-6B4B-4963-A8C0-DC953A6B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1CC136-F676-47AE-A15D-9A6D6E05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94F9-B1A4-4F3F-8F88-383EDE92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32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396EABE-BA95-4D2C-A3DF-9C41B5F1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50E-443B-4ED1-9164-6BF4A47FACF7}" type="datetimeFigureOut">
              <a:rPr lang="fr-FR" smtClean="0"/>
              <a:t>15/08/2023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9BF32B-DE6A-496D-A22C-6E37F044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BCD2ED-4AE6-47DB-B505-12FCB1BA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94F9-B1A4-4F3F-8F88-383EDE92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26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B1640-9468-47CA-A1C3-568E880C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5CF23F-C30A-4187-86D8-B42096CE3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016D26-51DC-415E-A391-F396EA822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45EF86-66F3-4695-9986-8E465A43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50E-443B-4ED1-9164-6BF4A47FACF7}" type="datetimeFigureOut">
              <a:rPr lang="fr-FR" smtClean="0"/>
              <a:t>15/08/2023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4633EE-AACA-44DB-A4A4-0C606C98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697CD4-8FFF-4065-947F-0C8B3831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94F9-B1A4-4F3F-8F88-383EDE92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34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99AA9-F92F-4F56-861A-E546A2C8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6B5BCA-2F60-4213-9D1F-85CF725F6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DA8CB1-911F-4AD5-A151-A707076B0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1E3C24-954F-443B-9B5D-B18ACD3B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50E-443B-4ED1-9164-6BF4A47FACF7}" type="datetimeFigureOut">
              <a:rPr lang="fr-FR" smtClean="0"/>
              <a:t>15/08/2023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B1EFD1-2801-441A-9A85-B2BA7338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05EBEF-D9A3-4F4D-8E7B-6F92A17F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94F9-B1A4-4F3F-8F88-383EDE92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95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7BF503-F8B6-420E-B959-CEFA7DB9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31C717-700D-4D0C-A6E0-2EDE3A800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A9261D-5BA9-408C-BF6B-1C048A841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B50E-443B-4ED1-9164-6BF4A47FACF7}" type="datetimeFigureOut">
              <a:rPr lang="fr-FR" smtClean="0"/>
              <a:t>15/08/2023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A4633F-7986-4CF9-A6DD-F6769AFBC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7B2B9-8AD4-4F69-AA80-3E90066DE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E94F9-B1A4-4F3F-8F88-383EDE92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23">
            <a:extLst>
              <a:ext uri="{FF2B5EF4-FFF2-40B4-BE49-F238E27FC236}">
                <a16:creationId xmlns:a16="http://schemas.microsoft.com/office/drawing/2014/main" id="{28D5770B-7FFE-4A5F-BD60-9EE3B1A452BC}"/>
              </a:ext>
            </a:extLst>
          </p:cNvPr>
          <p:cNvSpPr/>
          <p:nvPr/>
        </p:nvSpPr>
        <p:spPr>
          <a:xfrm>
            <a:off x="-8566" y="4713305"/>
            <a:ext cx="12192000" cy="963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B367C6D-784C-4DD9-96B2-8764270E3488}"/>
              </a:ext>
            </a:extLst>
          </p:cNvPr>
          <p:cNvSpPr/>
          <p:nvPr/>
        </p:nvSpPr>
        <p:spPr>
          <a:xfrm>
            <a:off x="-2432" y="2799910"/>
            <a:ext cx="12192000" cy="1921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0BA88C4-7ED7-48FE-9F35-5FEA2F401DBF}"/>
              </a:ext>
            </a:extLst>
          </p:cNvPr>
          <p:cNvSpPr/>
          <p:nvPr/>
        </p:nvSpPr>
        <p:spPr>
          <a:xfrm>
            <a:off x="-18892" y="1457664"/>
            <a:ext cx="12224946" cy="13442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7CDE1F8-CD07-4319-850A-43CBE3B280A2}"/>
              </a:ext>
            </a:extLst>
          </p:cNvPr>
          <p:cNvSpPr/>
          <p:nvPr/>
        </p:nvSpPr>
        <p:spPr>
          <a:xfrm>
            <a:off x="0" y="0"/>
            <a:ext cx="12192000" cy="14782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35351A-FC25-4794-A452-E116FEB125BC}"/>
              </a:ext>
            </a:extLst>
          </p:cNvPr>
          <p:cNvSpPr/>
          <p:nvPr/>
        </p:nvSpPr>
        <p:spPr>
          <a:xfrm>
            <a:off x="2176890" y="304131"/>
            <a:ext cx="1848038" cy="7390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aike</a:t>
            </a: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D360BD-BF4D-4767-8863-A0ECA2F77D08}"/>
              </a:ext>
            </a:extLst>
          </p:cNvPr>
          <p:cNvSpPr/>
          <p:nvPr/>
        </p:nvSpPr>
        <p:spPr>
          <a:xfrm>
            <a:off x="7354299" y="289636"/>
            <a:ext cx="1848038" cy="739065"/>
          </a:xfrm>
          <a:prstGeom prst="rect">
            <a:avLst/>
          </a:prstGeom>
          <a:solidFill>
            <a:srgbClr val="9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52B195-3DAD-4BB3-8376-8557956CD508}"/>
              </a:ext>
            </a:extLst>
          </p:cNvPr>
          <p:cNvSpPr/>
          <p:nvPr/>
        </p:nvSpPr>
        <p:spPr>
          <a:xfrm>
            <a:off x="1705255" y="1774677"/>
            <a:ext cx="1008000" cy="7390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aike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B87809-9B84-4602-B788-E521A8D69CEB}"/>
              </a:ext>
            </a:extLst>
          </p:cNvPr>
          <p:cNvSpPr/>
          <p:nvPr/>
        </p:nvSpPr>
        <p:spPr>
          <a:xfrm>
            <a:off x="3325326" y="1766454"/>
            <a:ext cx="1008000" cy="739065"/>
          </a:xfrm>
          <a:prstGeom prst="rect">
            <a:avLst/>
          </a:prstGeom>
          <a:solidFill>
            <a:srgbClr val="9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9F1A05-8B7E-4671-97D1-B15E2969F6F2}"/>
              </a:ext>
            </a:extLst>
          </p:cNvPr>
          <p:cNvSpPr/>
          <p:nvPr/>
        </p:nvSpPr>
        <p:spPr>
          <a:xfrm>
            <a:off x="5515260" y="1766456"/>
            <a:ext cx="1008000" cy="7390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aike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B1C08A-E5B1-4905-9ECE-D24071A30794}"/>
              </a:ext>
            </a:extLst>
          </p:cNvPr>
          <p:cNvSpPr/>
          <p:nvPr/>
        </p:nvSpPr>
        <p:spPr>
          <a:xfrm>
            <a:off x="7784980" y="1766455"/>
            <a:ext cx="1008000" cy="739065"/>
          </a:xfrm>
          <a:prstGeom prst="rect">
            <a:avLst/>
          </a:prstGeom>
          <a:solidFill>
            <a:srgbClr val="9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DFE418-883C-4694-856F-18ACBA869347}"/>
              </a:ext>
            </a:extLst>
          </p:cNvPr>
          <p:cNvSpPr/>
          <p:nvPr/>
        </p:nvSpPr>
        <p:spPr>
          <a:xfrm>
            <a:off x="10298656" y="1736743"/>
            <a:ext cx="1008000" cy="739065"/>
          </a:xfrm>
          <a:prstGeom prst="rect">
            <a:avLst/>
          </a:prstGeom>
          <a:solidFill>
            <a:srgbClr val="9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siun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AB69C-3AAA-4E87-9968-FA8DFBAC97BC}"/>
              </a:ext>
            </a:extLst>
          </p:cNvPr>
          <p:cNvSpPr/>
          <p:nvPr/>
        </p:nvSpPr>
        <p:spPr>
          <a:xfrm>
            <a:off x="1287266" y="3072294"/>
            <a:ext cx="792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aike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B9D2A-4675-4207-8820-29CBF37EF3DC}"/>
              </a:ext>
            </a:extLst>
          </p:cNvPr>
          <p:cNvSpPr/>
          <p:nvPr/>
        </p:nvSpPr>
        <p:spPr>
          <a:xfrm>
            <a:off x="1795821" y="3944528"/>
            <a:ext cx="792000" cy="540000"/>
          </a:xfrm>
          <a:prstGeom prst="rect">
            <a:avLst/>
          </a:prstGeom>
          <a:solidFill>
            <a:srgbClr val="9A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189292-9CBC-42D2-992B-772588AF0E4E}"/>
              </a:ext>
            </a:extLst>
          </p:cNvPr>
          <p:cNvSpPr/>
          <p:nvPr/>
        </p:nvSpPr>
        <p:spPr>
          <a:xfrm>
            <a:off x="2857957" y="3072293"/>
            <a:ext cx="792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aike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58D4FF1-ADC1-4EEB-9360-E46C0ED20F3C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1683266" y="3612294"/>
            <a:ext cx="22872" cy="151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B2527D1-AF91-49C5-AB4B-EDCED1D4E654}"/>
              </a:ext>
            </a:extLst>
          </p:cNvPr>
          <p:cNvSpPr txBox="1"/>
          <p:nvPr/>
        </p:nvSpPr>
        <p:spPr>
          <a:xfrm>
            <a:off x="1511540" y="5122408"/>
            <a:ext cx="389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C51745E3-1F5E-4DF2-B99D-12BA872DB8B8}"/>
              </a:ext>
            </a:extLst>
          </p:cNvPr>
          <p:cNvCxnSpPr>
            <a:cxnSpLocks/>
            <a:stCxn id="3" idx="2"/>
            <a:endCxn id="40" idx="0"/>
          </p:cNvCxnSpPr>
          <p:nvPr/>
        </p:nvCxnSpPr>
        <p:spPr>
          <a:xfrm flipH="1">
            <a:off x="2209255" y="1043196"/>
            <a:ext cx="891654" cy="73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CFDC04E6-1C2B-499E-AAB9-F357D66E28C8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 flipH="1">
            <a:off x="1683266" y="2513742"/>
            <a:ext cx="525989" cy="55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C1D2A13-A35B-43A5-968A-194206127701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>
            <a:off x="3100909" y="1043196"/>
            <a:ext cx="728417" cy="72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1EC43BF-7D24-4E85-A5FD-D0E93CD431D3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>
          <a:xfrm flipH="1">
            <a:off x="3253957" y="2505519"/>
            <a:ext cx="575369" cy="56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D9CDC169-41AF-4441-9D2B-966E610EF7CF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 flipH="1">
            <a:off x="2191821" y="2513742"/>
            <a:ext cx="17434" cy="143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0B55C70C-9ECE-4784-8C7C-8353D1E5CA7F}"/>
              </a:ext>
            </a:extLst>
          </p:cNvPr>
          <p:cNvCxnSpPr>
            <a:cxnSpLocks/>
            <a:stCxn id="47" idx="2"/>
            <a:endCxn id="61" idx="0"/>
          </p:cNvCxnSpPr>
          <p:nvPr/>
        </p:nvCxnSpPr>
        <p:spPr>
          <a:xfrm>
            <a:off x="2191821" y="4484528"/>
            <a:ext cx="48441" cy="62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8B4AE47B-ECF0-4834-9D73-FA5FB2EAF35F}"/>
              </a:ext>
            </a:extLst>
          </p:cNvPr>
          <p:cNvSpPr txBox="1"/>
          <p:nvPr/>
        </p:nvSpPr>
        <p:spPr>
          <a:xfrm>
            <a:off x="1971080" y="5110448"/>
            <a:ext cx="53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1277B4A2-2095-4107-A82B-7418F28B3590}"/>
              </a:ext>
            </a:extLst>
          </p:cNvPr>
          <p:cNvCxnSpPr>
            <a:cxnSpLocks/>
            <a:stCxn id="48" idx="2"/>
            <a:endCxn id="65" idx="0"/>
          </p:cNvCxnSpPr>
          <p:nvPr/>
        </p:nvCxnSpPr>
        <p:spPr>
          <a:xfrm flipH="1">
            <a:off x="3249514" y="3612293"/>
            <a:ext cx="4443" cy="149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FED9B051-7EFF-4C62-A4AC-133278BB959D}"/>
              </a:ext>
            </a:extLst>
          </p:cNvPr>
          <p:cNvSpPr txBox="1"/>
          <p:nvPr/>
        </p:nvSpPr>
        <p:spPr>
          <a:xfrm>
            <a:off x="2872771" y="5104813"/>
            <a:ext cx="75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C100C3D-E58F-4991-89E0-2D205CA79205}"/>
              </a:ext>
            </a:extLst>
          </p:cNvPr>
          <p:cNvSpPr/>
          <p:nvPr/>
        </p:nvSpPr>
        <p:spPr>
          <a:xfrm>
            <a:off x="3457039" y="3944528"/>
            <a:ext cx="792000" cy="540000"/>
          </a:xfrm>
          <a:prstGeom prst="rect">
            <a:avLst/>
          </a:prstGeom>
          <a:solidFill>
            <a:srgbClr val="9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1C71ADFF-BF0A-4DBA-BAF1-786BBD622BF2}"/>
              </a:ext>
            </a:extLst>
          </p:cNvPr>
          <p:cNvCxnSpPr>
            <a:cxnSpLocks/>
            <a:stCxn id="66" idx="2"/>
            <a:endCxn id="69" idx="0"/>
          </p:cNvCxnSpPr>
          <p:nvPr/>
        </p:nvCxnSpPr>
        <p:spPr>
          <a:xfrm>
            <a:off x="3853039" y="4484528"/>
            <a:ext cx="22261" cy="62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BA768D4D-A01A-413F-8299-BAF0252D09F6}"/>
              </a:ext>
            </a:extLst>
          </p:cNvPr>
          <p:cNvSpPr txBox="1"/>
          <p:nvPr/>
        </p:nvSpPr>
        <p:spPr>
          <a:xfrm>
            <a:off x="3498557" y="5104812"/>
            <a:ext cx="75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BC8E5A0-16A9-442C-ACD9-A1213BCE53F6}"/>
              </a:ext>
            </a:extLst>
          </p:cNvPr>
          <p:cNvCxnSpPr>
            <a:cxnSpLocks/>
            <a:stCxn id="41" idx="2"/>
            <a:endCxn id="66" idx="0"/>
          </p:cNvCxnSpPr>
          <p:nvPr/>
        </p:nvCxnSpPr>
        <p:spPr>
          <a:xfrm>
            <a:off x="3829326" y="2505519"/>
            <a:ext cx="23713" cy="143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9FED08F-E9F9-42F2-AAD4-5ADED919D471}"/>
              </a:ext>
            </a:extLst>
          </p:cNvPr>
          <p:cNvCxnSpPr>
            <a:cxnSpLocks/>
            <a:stCxn id="41" idx="2"/>
            <a:endCxn id="76" idx="0"/>
          </p:cNvCxnSpPr>
          <p:nvPr/>
        </p:nvCxnSpPr>
        <p:spPr>
          <a:xfrm>
            <a:off x="3829326" y="2505519"/>
            <a:ext cx="591602" cy="56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70472E6-E6F5-484E-B1A1-FEB540454133}"/>
              </a:ext>
            </a:extLst>
          </p:cNvPr>
          <p:cNvSpPr/>
          <p:nvPr/>
        </p:nvSpPr>
        <p:spPr>
          <a:xfrm>
            <a:off x="4024928" y="3072292"/>
            <a:ext cx="792000" cy="540000"/>
          </a:xfrm>
          <a:prstGeom prst="rect">
            <a:avLst/>
          </a:prstGeom>
          <a:solidFill>
            <a:srgbClr val="9A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B4A63CD7-3849-41B0-8072-D41F8A81EB78}"/>
              </a:ext>
            </a:extLst>
          </p:cNvPr>
          <p:cNvCxnSpPr>
            <a:cxnSpLocks/>
            <a:stCxn id="76" idx="2"/>
            <a:endCxn id="89" idx="0"/>
          </p:cNvCxnSpPr>
          <p:nvPr/>
        </p:nvCxnSpPr>
        <p:spPr>
          <a:xfrm>
            <a:off x="4420928" y="3612292"/>
            <a:ext cx="3776" cy="149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15403A34-2634-4AC0-BFBE-9A3ADD6F78ED}"/>
              </a:ext>
            </a:extLst>
          </p:cNvPr>
          <p:cNvSpPr txBox="1"/>
          <p:nvPr/>
        </p:nvSpPr>
        <p:spPr>
          <a:xfrm>
            <a:off x="4047961" y="5104811"/>
            <a:ext cx="75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7E17461-6FBB-419D-A31D-677EEAD88A18}"/>
              </a:ext>
            </a:extLst>
          </p:cNvPr>
          <p:cNvSpPr/>
          <p:nvPr/>
        </p:nvSpPr>
        <p:spPr>
          <a:xfrm>
            <a:off x="5086397" y="3080516"/>
            <a:ext cx="792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aike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6C597F1D-3D24-40F4-A9D4-BAEF152118EE}"/>
              </a:ext>
            </a:extLst>
          </p:cNvPr>
          <p:cNvCxnSpPr>
            <a:cxnSpLocks/>
            <a:stCxn id="43" idx="2"/>
            <a:endCxn id="128" idx="0"/>
          </p:cNvCxnSpPr>
          <p:nvPr/>
        </p:nvCxnSpPr>
        <p:spPr>
          <a:xfrm flipH="1">
            <a:off x="5482397" y="2505521"/>
            <a:ext cx="536863" cy="57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616E5789-8D62-4D05-8483-0FC57062FAE9}"/>
              </a:ext>
            </a:extLst>
          </p:cNvPr>
          <p:cNvCxnSpPr>
            <a:cxnSpLocks/>
            <a:stCxn id="128" idx="2"/>
            <a:endCxn id="139" idx="0"/>
          </p:cNvCxnSpPr>
          <p:nvPr/>
        </p:nvCxnSpPr>
        <p:spPr>
          <a:xfrm flipH="1">
            <a:off x="5474504" y="3620516"/>
            <a:ext cx="7893" cy="147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911B63E-BE10-4724-A2B6-E4F3C0BA40B4}"/>
              </a:ext>
            </a:extLst>
          </p:cNvPr>
          <p:cNvSpPr/>
          <p:nvPr/>
        </p:nvSpPr>
        <p:spPr>
          <a:xfrm>
            <a:off x="5641091" y="3952751"/>
            <a:ext cx="792000" cy="540000"/>
          </a:xfrm>
          <a:prstGeom prst="rect">
            <a:avLst/>
          </a:prstGeom>
          <a:solidFill>
            <a:srgbClr val="9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163A13D4-C612-4ADE-99A0-A192DB6D0CFA}"/>
              </a:ext>
            </a:extLst>
          </p:cNvPr>
          <p:cNvCxnSpPr>
            <a:cxnSpLocks/>
            <a:stCxn id="131" idx="2"/>
            <a:endCxn id="140" idx="0"/>
          </p:cNvCxnSpPr>
          <p:nvPr/>
        </p:nvCxnSpPr>
        <p:spPr>
          <a:xfrm>
            <a:off x="6037091" y="4492751"/>
            <a:ext cx="7379" cy="60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9B919A54-61AB-49C5-88F2-D94408BEBC03}"/>
              </a:ext>
            </a:extLst>
          </p:cNvPr>
          <p:cNvCxnSpPr>
            <a:cxnSpLocks/>
            <a:stCxn id="43" idx="2"/>
            <a:endCxn id="131" idx="0"/>
          </p:cNvCxnSpPr>
          <p:nvPr/>
        </p:nvCxnSpPr>
        <p:spPr>
          <a:xfrm>
            <a:off x="6019260" y="2505521"/>
            <a:ext cx="17831" cy="144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69AC0C73-F187-465A-B798-DCD6C95B1670}"/>
              </a:ext>
            </a:extLst>
          </p:cNvPr>
          <p:cNvCxnSpPr>
            <a:cxnSpLocks/>
            <a:stCxn id="43" idx="2"/>
            <a:endCxn id="135" idx="0"/>
          </p:cNvCxnSpPr>
          <p:nvPr/>
        </p:nvCxnSpPr>
        <p:spPr>
          <a:xfrm>
            <a:off x="6019260" y="2505521"/>
            <a:ext cx="567966" cy="57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34D9EEE-1161-484A-846B-CC9F48C83CCA}"/>
              </a:ext>
            </a:extLst>
          </p:cNvPr>
          <p:cNvSpPr/>
          <p:nvPr/>
        </p:nvSpPr>
        <p:spPr>
          <a:xfrm>
            <a:off x="6191226" y="3080515"/>
            <a:ext cx="792000" cy="540000"/>
          </a:xfrm>
          <a:prstGeom prst="rect">
            <a:avLst/>
          </a:prstGeom>
          <a:solidFill>
            <a:srgbClr val="9A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6229DE97-C479-45B7-91ED-30E7346E36AC}"/>
              </a:ext>
            </a:extLst>
          </p:cNvPr>
          <p:cNvCxnSpPr>
            <a:cxnSpLocks/>
            <a:stCxn id="135" idx="2"/>
            <a:endCxn id="141" idx="0"/>
          </p:cNvCxnSpPr>
          <p:nvPr/>
        </p:nvCxnSpPr>
        <p:spPr>
          <a:xfrm>
            <a:off x="6587226" y="3620515"/>
            <a:ext cx="38297" cy="147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084CEBA-F47E-4498-9F27-CAAF0B517250}"/>
              </a:ext>
            </a:extLst>
          </p:cNvPr>
          <p:cNvSpPr txBox="1"/>
          <p:nvPr/>
        </p:nvSpPr>
        <p:spPr>
          <a:xfrm>
            <a:off x="5263163" y="5095931"/>
            <a:ext cx="422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F0831466-F8AA-404B-A5B1-21BD9A4A7C51}"/>
              </a:ext>
            </a:extLst>
          </p:cNvPr>
          <p:cNvSpPr txBox="1"/>
          <p:nvPr/>
        </p:nvSpPr>
        <p:spPr>
          <a:xfrm>
            <a:off x="5667727" y="5095931"/>
            <a:ext cx="75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-1.5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EECD81D5-E62A-4857-9C34-18D1F6380D93}"/>
              </a:ext>
            </a:extLst>
          </p:cNvPr>
          <p:cNvSpPr txBox="1"/>
          <p:nvPr/>
        </p:nvSpPr>
        <p:spPr>
          <a:xfrm>
            <a:off x="6248780" y="5095931"/>
            <a:ext cx="75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-1.5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32821D1-4997-4C07-BB49-21B8787C6F9F}"/>
              </a:ext>
            </a:extLst>
          </p:cNvPr>
          <p:cNvSpPr/>
          <p:nvPr/>
        </p:nvSpPr>
        <p:spPr>
          <a:xfrm>
            <a:off x="7354299" y="3072293"/>
            <a:ext cx="792000" cy="540000"/>
          </a:xfrm>
          <a:prstGeom prst="rect">
            <a:avLst/>
          </a:prstGeom>
          <a:solidFill>
            <a:srgbClr val="54823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aike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6843665B-E5E7-48E2-9DD9-6663EBD3CDB2}"/>
              </a:ext>
            </a:extLst>
          </p:cNvPr>
          <p:cNvCxnSpPr>
            <a:cxnSpLocks/>
            <a:stCxn id="44" idx="2"/>
            <a:endCxn id="142" idx="0"/>
          </p:cNvCxnSpPr>
          <p:nvPr/>
        </p:nvCxnSpPr>
        <p:spPr>
          <a:xfrm flipH="1">
            <a:off x="7750299" y="2505520"/>
            <a:ext cx="538681" cy="56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6EAD515F-C52B-4516-9567-AC1CD3390B1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7736493" y="3639066"/>
            <a:ext cx="13712" cy="144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1777009-8041-4D8D-BD61-32FD20AB3156}"/>
              </a:ext>
            </a:extLst>
          </p:cNvPr>
          <p:cNvSpPr/>
          <p:nvPr/>
        </p:nvSpPr>
        <p:spPr>
          <a:xfrm>
            <a:off x="7908996" y="3944528"/>
            <a:ext cx="792000" cy="540000"/>
          </a:xfrm>
          <a:prstGeom prst="rect">
            <a:avLst/>
          </a:prstGeom>
          <a:solidFill>
            <a:srgbClr val="9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1EB8AE8C-CBBF-4E34-A68D-9711EA7FF91E}"/>
              </a:ext>
            </a:extLst>
          </p:cNvPr>
          <p:cNvCxnSpPr>
            <a:cxnSpLocks/>
            <a:stCxn id="145" idx="2"/>
            <a:endCxn id="152" idx="0"/>
          </p:cNvCxnSpPr>
          <p:nvPr/>
        </p:nvCxnSpPr>
        <p:spPr>
          <a:xfrm flipH="1">
            <a:off x="8297272" y="4484528"/>
            <a:ext cx="7724" cy="60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cteur droit avec flèche 146">
            <a:extLst>
              <a:ext uri="{FF2B5EF4-FFF2-40B4-BE49-F238E27FC236}">
                <a16:creationId xmlns:a16="http://schemas.microsoft.com/office/drawing/2014/main" id="{BE145E8B-6B8D-4A7B-91E6-59F724016047}"/>
              </a:ext>
            </a:extLst>
          </p:cNvPr>
          <p:cNvCxnSpPr>
            <a:cxnSpLocks/>
            <a:stCxn id="44" idx="2"/>
            <a:endCxn id="145" idx="0"/>
          </p:cNvCxnSpPr>
          <p:nvPr/>
        </p:nvCxnSpPr>
        <p:spPr>
          <a:xfrm>
            <a:off x="8288980" y="2505520"/>
            <a:ext cx="16016" cy="143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60839ED0-1A7C-4845-8DBE-9781E2D24E01}"/>
              </a:ext>
            </a:extLst>
          </p:cNvPr>
          <p:cNvCxnSpPr>
            <a:cxnSpLocks/>
            <a:stCxn id="44" idx="2"/>
            <a:endCxn id="149" idx="0"/>
          </p:cNvCxnSpPr>
          <p:nvPr/>
        </p:nvCxnSpPr>
        <p:spPr>
          <a:xfrm>
            <a:off x="8288980" y="2505520"/>
            <a:ext cx="566149" cy="56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F6F5483-257B-46EE-8445-47A884E45856}"/>
              </a:ext>
            </a:extLst>
          </p:cNvPr>
          <p:cNvSpPr/>
          <p:nvPr/>
        </p:nvSpPr>
        <p:spPr>
          <a:xfrm>
            <a:off x="8459129" y="3072292"/>
            <a:ext cx="792000" cy="540000"/>
          </a:xfrm>
          <a:prstGeom prst="rect">
            <a:avLst/>
          </a:prstGeom>
          <a:solidFill>
            <a:srgbClr val="9A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69FF155D-85E9-435B-B13E-1049AF3C942D}"/>
              </a:ext>
            </a:extLst>
          </p:cNvPr>
          <p:cNvCxnSpPr>
            <a:cxnSpLocks/>
            <a:stCxn id="149" idx="2"/>
            <a:endCxn id="153" idx="0"/>
          </p:cNvCxnSpPr>
          <p:nvPr/>
        </p:nvCxnSpPr>
        <p:spPr>
          <a:xfrm>
            <a:off x="8855129" y="3612292"/>
            <a:ext cx="807" cy="147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ZoneTexte 150">
            <a:extLst>
              <a:ext uri="{FF2B5EF4-FFF2-40B4-BE49-F238E27FC236}">
                <a16:creationId xmlns:a16="http://schemas.microsoft.com/office/drawing/2014/main" id="{F92737C4-E3F6-4C21-B725-F5FD09C77D50}"/>
              </a:ext>
            </a:extLst>
          </p:cNvPr>
          <p:cNvSpPr txBox="1"/>
          <p:nvPr/>
        </p:nvSpPr>
        <p:spPr>
          <a:xfrm>
            <a:off x="7539942" y="5087708"/>
            <a:ext cx="393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0EC56281-2F96-4CFB-9130-3B203ADB9907}"/>
              </a:ext>
            </a:extLst>
          </p:cNvPr>
          <p:cNvSpPr txBox="1"/>
          <p:nvPr/>
        </p:nvSpPr>
        <p:spPr>
          <a:xfrm>
            <a:off x="8101849" y="5087708"/>
            <a:ext cx="390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0FB60D56-C388-4C00-B4D6-80FB6531B3D4}"/>
              </a:ext>
            </a:extLst>
          </p:cNvPr>
          <p:cNvSpPr txBox="1"/>
          <p:nvPr/>
        </p:nvSpPr>
        <p:spPr>
          <a:xfrm>
            <a:off x="8543318" y="5087708"/>
            <a:ext cx="62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CB5EC97-15A3-44F6-A030-FDD27BC84FB2}"/>
              </a:ext>
            </a:extLst>
          </p:cNvPr>
          <p:cNvSpPr/>
          <p:nvPr/>
        </p:nvSpPr>
        <p:spPr>
          <a:xfrm>
            <a:off x="9613945" y="3080516"/>
            <a:ext cx="792000" cy="540000"/>
          </a:xfrm>
          <a:prstGeom prst="rect">
            <a:avLst/>
          </a:prstGeom>
          <a:solidFill>
            <a:srgbClr val="54823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aike</a:t>
            </a:r>
            <a:endParaRPr lang="fr-F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AA0DAA7B-A785-45F4-8967-FACCDED48CB7}"/>
              </a:ext>
            </a:extLst>
          </p:cNvPr>
          <p:cNvCxnSpPr>
            <a:cxnSpLocks/>
            <a:stCxn id="45" idx="2"/>
            <a:endCxn id="154" idx="0"/>
          </p:cNvCxnSpPr>
          <p:nvPr/>
        </p:nvCxnSpPr>
        <p:spPr>
          <a:xfrm flipH="1">
            <a:off x="10009945" y="2475808"/>
            <a:ext cx="792711" cy="60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AD27E918-6852-42A9-87F2-27366B400EA1}"/>
              </a:ext>
            </a:extLst>
          </p:cNvPr>
          <p:cNvCxnSpPr>
            <a:cxnSpLocks/>
            <a:stCxn id="154" idx="2"/>
            <a:endCxn id="163" idx="0"/>
          </p:cNvCxnSpPr>
          <p:nvPr/>
        </p:nvCxnSpPr>
        <p:spPr>
          <a:xfrm flipH="1">
            <a:off x="10001449" y="3620516"/>
            <a:ext cx="8496" cy="147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37A9FD6-C1F0-470B-B4DF-E4EB0DEAC296}"/>
              </a:ext>
            </a:extLst>
          </p:cNvPr>
          <p:cNvSpPr/>
          <p:nvPr/>
        </p:nvSpPr>
        <p:spPr>
          <a:xfrm>
            <a:off x="10204153" y="3952751"/>
            <a:ext cx="792000" cy="540000"/>
          </a:xfrm>
          <a:prstGeom prst="rect">
            <a:avLst/>
          </a:prstGeom>
          <a:solidFill>
            <a:srgbClr val="9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Connecteur droit avec flèche 157">
            <a:extLst>
              <a:ext uri="{FF2B5EF4-FFF2-40B4-BE49-F238E27FC236}">
                <a16:creationId xmlns:a16="http://schemas.microsoft.com/office/drawing/2014/main" id="{35B193BF-AFCA-48D2-873F-C3A95C819682}"/>
              </a:ext>
            </a:extLst>
          </p:cNvPr>
          <p:cNvCxnSpPr>
            <a:cxnSpLocks/>
            <a:stCxn id="157" idx="2"/>
            <a:endCxn id="164" idx="0"/>
          </p:cNvCxnSpPr>
          <p:nvPr/>
        </p:nvCxnSpPr>
        <p:spPr>
          <a:xfrm flipH="1">
            <a:off x="10597417" y="4492751"/>
            <a:ext cx="2736" cy="60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01F901A0-0489-4CDE-88FF-567357F5B692}"/>
              </a:ext>
            </a:extLst>
          </p:cNvPr>
          <p:cNvCxnSpPr>
            <a:cxnSpLocks/>
            <a:stCxn id="45" idx="2"/>
            <a:endCxn id="157" idx="0"/>
          </p:cNvCxnSpPr>
          <p:nvPr/>
        </p:nvCxnSpPr>
        <p:spPr>
          <a:xfrm flipH="1">
            <a:off x="10600153" y="2475808"/>
            <a:ext cx="202503" cy="147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389E789D-D9D5-4673-9F68-720FBFDDF3D7}"/>
              </a:ext>
            </a:extLst>
          </p:cNvPr>
          <p:cNvCxnSpPr>
            <a:cxnSpLocks/>
            <a:stCxn id="45" idx="2"/>
            <a:endCxn id="161" idx="0"/>
          </p:cNvCxnSpPr>
          <p:nvPr/>
        </p:nvCxnSpPr>
        <p:spPr>
          <a:xfrm>
            <a:off x="10802656" y="2475808"/>
            <a:ext cx="329874" cy="60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48105504-1E24-47BC-813B-C28E77A26B06}"/>
              </a:ext>
            </a:extLst>
          </p:cNvPr>
          <p:cNvCxnSpPr>
            <a:cxnSpLocks/>
            <a:stCxn id="161" idx="2"/>
            <a:endCxn id="165" idx="0"/>
          </p:cNvCxnSpPr>
          <p:nvPr/>
        </p:nvCxnSpPr>
        <p:spPr>
          <a:xfrm>
            <a:off x="11132530" y="3620515"/>
            <a:ext cx="45698" cy="146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ZoneTexte 162">
            <a:extLst>
              <a:ext uri="{FF2B5EF4-FFF2-40B4-BE49-F238E27FC236}">
                <a16:creationId xmlns:a16="http://schemas.microsoft.com/office/drawing/2014/main" id="{A13FB010-7A50-4A9D-8F81-D30FE492908C}"/>
              </a:ext>
            </a:extLst>
          </p:cNvPr>
          <p:cNvSpPr txBox="1"/>
          <p:nvPr/>
        </p:nvSpPr>
        <p:spPr>
          <a:xfrm>
            <a:off x="9799589" y="5095931"/>
            <a:ext cx="40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AE17ECDC-682B-4BD4-A7D4-48B897022D18}"/>
              </a:ext>
            </a:extLst>
          </p:cNvPr>
          <p:cNvSpPr txBox="1"/>
          <p:nvPr/>
        </p:nvSpPr>
        <p:spPr>
          <a:xfrm>
            <a:off x="10317101" y="5095931"/>
            <a:ext cx="560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0E19B31E-1C88-4937-A525-148F8B4F439F}"/>
              </a:ext>
            </a:extLst>
          </p:cNvPr>
          <p:cNvSpPr txBox="1"/>
          <p:nvPr/>
        </p:nvSpPr>
        <p:spPr>
          <a:xfrm>
            <a:off x="10984849" y="5087708"/>
            <a:ext cx="3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8E5145B-74DA-47EE-BC83-33220E4A9139}"/>
              </a:ext>
            </a:extLst>
          </p:cNvPr>
          <p:cNvSpPr/>
          <p:nvPr/>
        </p:nvSpPr>
        <p:spPr>
          <a:xfrm>
            <a:off x="11353850" y="3954059"/>
            <a:ext cx="792000" cy="540000"/>
          </a:xfrm>
          <a:prstGeom prst="rect">
            <a:avLst/>
          </a:prstGeom>
          <a:solidFill>
            <a:srgbClr val="9A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595B08AE-EA05-478E-B4C2-71F515666CFA}"/>
              </a:ext>
            </a:extLst>
          </p:cNvPr>
          <p:cNvCxnSpPr>
            <a:cxnSpLocks/>
            <a:stCxn id="166" idx="2"/>
            <a:endCxn id="168" idx="0"/>
          </p:cNvCxnSpPr>
          <p:nvPr/>
        </p:nvCxnSpPr>
        <p:spPr>
          <a:xfrm>
            <a:off x="11749850" y="4494059"/>
            <a:ext cx="19149" cy="58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ZoneTexte 167">
            <a:extLst>
              <a:ext uri="{FF2B5EF4-FFF2-40B4-BE49-F238E27FC236}">
                <a16:creationId xmlns:a16="http://schemas.microsoft.com/office/drawing/2014/main" id="{A0E23414-E48E-4D1F-BA9C-E4EC623F29C0}"/>
              </a:ext>
            </a:extLst>
          </p:cNvPr>
          <p:cNvSpPr txBox="1"/>
          <p:nvPr/>
        </p:nvSpPr>
        <p:spPr>
          <a:xfrm>
            <a:off x="11418781" y="5079656"/>
            <a:ext cx="70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</a:t>
            </a:r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9126A42E-4C12-4ED9-8F57-3F9990A80912}"/>
              </a:ext>
            </a:extLst>
          </p:cNvPr>
          <p:cNvCxnSpPr>
            <a:cxnSpLocks/>
            <a:stCxn id="45" idx="2"/>
            <a:endCxn id="166" idx="0"/>
          </p:cNvCxnSpPr>
          <p:nvPr/>
        </p:nvCxnSpPr>
        <p:spPr>
          <a:xfrm>
            <a:off x="10802656" y="2475808"/>
            <a:ext cx="947194" cy="147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necteur droit avec flèche 174">
            <a:extLst>
              <a:ext uri="{FF2B5EF4-FFF2-40B4-BE49-F238E27FC236}">
                <a16:creationId xmlns:a16="http://schemas.microsoft.com/office/drawing/2014/main" id="{00F33303-6F50-458F-B2F6-B59AFF56DB44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 flipH="1">
            <a:off x="6019260" y="1028701"/>
            <a:ext cx="2259058" cy="73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cteur droit avec flèche 177">
            <a:extLst>
              <a:ext uri="{FF2B5EF4-FFF2-40B4-BE49-F238E27FC236}">
                <a16:creationId xmlns:a16="http://schemas.microsoft.com/office/drawing/2014/main" id="{AD7951D1-8F01-4040-B50B-D48B40D1D2D1}"/>
              </a:ext>
            </a:extLst>
          </p:cNvPr>
          <p:cNvCxnSpPr>
            <a:cxnSpLocks/>
            <a:stCxn id="37" idx="2"/>
            <a:endCxn id="44" idx="0"/>
          </p:cNvCxnSpPr>
          <p:nvPr/>
        </p:nvCxnSpPr>
        <p:spPr>
          <a:xfrm>
            <a:off x="8278318" y="1028701"/>
            <a:ext cx="10662" cy="73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cteur droit avec flèche 180">
            <a:extLst>
              <a:ext uri="{FF2B5EF4-FFF2-40B4-BE49-F238E27FC236}">
                <a16:creationId xmlns:a16="http://schemas.microsoft.com/office/drawing/2014/main" id="{7B666439-C631-4F60-B9EA-BA88542D8D6F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8278318" y="1028701"/>
            <a:ext cx="2524338" cy="70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3175B57-B781-46B1-A61E-661E34D4F32B}"/>
              </a:ext>
            </a:extLst>
          </p:cNvPr>
          <p:cNvSpPr/>
          <p:nvPr/>
        </p:nvSpPr>
        <p:spPr>
          <a:xfrm>
            <a:off x="10736530" y="3080515"/>
            <a:ext cx="792000" cy="540000"/>
          </a:xfrm>
          <a:prstGeom prst="rect">
            <a:avLst/>
          </a:prstGeom>
          <a:solidFill>
            <a:srgbClr val="9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siun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52824AF7-B5C7-4AB8-B0B6-876FF4BDA243}"/>
              </a:ext>
            </a:extLst>
          </p:cNvPr>
          <p:cNvSpPr txBox="1"/>
          <p:nvPr/>
        </p:nvSpPr>
        <p:spPr>
          <a:xfrm>
            <a:off x="6494" y="387885"/>
            <a:ext cx="110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Latest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produced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22969CA5-82E3-4390-959E-3A01221D9B39}"/>
              </a:ext>
            </a:extLst>
          </p:cNvPr>
          <p:cNvSpPr txBox="1"/>
          <p:nvPr/>
        </p:nvSpPr>
        <p:spPr>
          <a:xfrm>
            <a:off x="24227" y="1774677"/>
            <a:ext cx="1106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Partner</a:t>
            </a:r>
          </a:p>
          <a:p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says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AC818F7D-479E-460D-AC77-87DD5D2A6ECA}"/>
              </a:ext>
            </a:extLst>
          </p:cNvPr>
          <p:cNvSpPr txBox="1"/>
          <p:nvPr/>
        </p:nvSpPr>
        <p:spPr>
          <a:xfrm>
            <a:off x="-18892" y="3465129"/>
            <a:ext cx="1106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New item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produced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F95AB20D-1014-4DA5-8C7C-CE395FE077AE}"/>
              </a:ext>
            </a:extLst>
          </p:cNvPr>
          <p:cNvSpPr txBox="1"/>
          <p:nvPr/>
        </p:nvSpPr>
        <p:spPr>
          <a:xfrm>
            <a:off x="26891" y="4799242"/>
            <a:ext cx="1234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Adaptation value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FC4A511-FD5C-4336-B0BF-42FFB59C1E83}"/>
              </a:ext>
            </a:extLst>
          </p:cNvPr>
          <p:cNvSpPr/>
          <p:nvPr/>
        </p:nvSpPr>
        <p:spPr>
          <a:xfrm>
            <a:off x="0" y="5677082"/>
            <a:ext cx="12183434" cy="1180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074BF186-9DF1-424D-985B-4C10ADFBA7DD}"/>
              </a:ext>
            </a:extLst>
          </p:cNvPr>
          <p:cNvSpPr txBox="1"/>
          <p:nvPr/>
        </p:nvSpPr>
        <p:spPr>
          <a:xfrm>
            <a:off x="2272686" y="5699639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-1.5</a:t>
            </a:r>
          </a:p>
        </p:txBody>
      </p:sp>
      <p:sp>
        <p:nvSpPr>
          <p:cNvPr id="229" name="ZoneTexte 228">
            <a:extLst>
              <a:ext uri="{FF2B5EF4-FFF2-40B4-BE49-F238E27FC236}">
                <a16:creationId xmlns:a16="http://schemas.microsoft.com/office/drawing/2014/main" id="{ECEFCF11-A64E-4C60-9511-0C3B4B64B482}"/>
              </a:ext>
            </a:extLst>
          </p:cNvPr>
          <p:cNvSpPr txBox="1"/>
          <p:nvPr/>
        </p:nvSpPr>
        <p:spPr>
          <a:xfrm>
            <a:off x="3897499" y="5726272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D6136A91-8D98-411D-99A3-724C99EFD289}"/>
              </a:ext>
            </a:extLst>
          </p:cNvPr>
          <p:cNvSpPr txBox="1"/>
          <p:nvPr/>
        </p:nvSpPr>
        <p:spPr>
          <a:xfrm>
            <a:off x="5344761" y="5726272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-0.5</a:t>
            </a:r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7495A60F-7A96-4205-84AF-5016E385AF36}"/>
              </a:ext>
            </a:extLst>
          </p:cNvPr>
          <p:cNvSpPr txBox="1"/>
          <p:nvPr/>
        </p:nvSpPr>
        <p:spPr>
          <a:xfrm>
            <a:off x="7058349" y="5726272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2" name="ZoneTexte 231">
            <a:extLst>
              <a:ext uri="{FF2B5EF4-FFF2-40B4-BE49-F238E27FC236}">
                <a16:creationId xmlns:a16="http://schemas.microsoft.com/office/drawing/2014/main" id="{ADC31A7F-351B-495F-8A84-E3603E3B4DFD}"/>
              </a:ext>
            </a:extLst>
          </p:cNvPr>
          <p:cNvSpPr txBox="1"/>
          <p:nvPr/>
        </p:nvSpPr>
        <p:spPr>
          <a:xfrm>
            <a:off x="8203767" y="5726272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233" name="ZoneTexte 232">
            <a:extLst>
              <a:ext uri="{FF2B5EF4-FFF2-40B4-BE49-F238E27FC236}">
                <a16:creationId xmlns:a16="http://schemas.microsoft.com/office/drawing/2014/main" id="{B669AC0B-A41A-4B4B-AE99-276A6BCBC7B0}"/>
              </a:ext>
            </a:extLst>
          </p:cNvPr>
          <p:cNvSpPr txBox="1"/>
          <p:nvPr/>
        </p:nvSpPr>
        <p:spPr>
          <a:xfrm>
            <a:off x="9562249" y="5726272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4" name="ZoneTexte 233">
            <a:extLst>
              <a:ext uri="{FF2B5EF4-FFF2-40B4-BE49-F238E27FC236}">
                <a16:creationId xmlns:a16="http://schemas.microsoft.com/office/drawing/2014/main" id="{97C5783A-C4C8-4A42-931B-1E3BA606D75E}"/>
              </a:ext>
            </a:extLst>
          </p:cNvPr>
          <p:cNvSpPr txBox="1"/>
          <p:nvPr/>
        </p:nvSpPr>
        <p:spPr>
          <a:xfrm>
            <a:off x="11195939" y="5672023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1.5</a:t>
            </a:r>
          </a:p>
        </p:txBody>
      </p:sp>
      <p:sp>
        <p:nvSpPr>
          <p:cNvPr id="235" name="ZoneTexte 234">
            <a:extLst>
              <a:ext uri="{FF2B5EF4-FFF2-40B4-BE49-F238E27FC236}">
                <a16:creationId xmlns:a16="http://schemas.microsoft.com/office/drawing/2014/main" id="{9B7ABD61-B7B7-4048-8DA8-0D444F4B2A5D}"/>
              </a:ext>
            </a:extLst>
          </p:cNvPr>
          <p:cNvSpPr txBox="1"/>
          <p:nvPr/>
        </p:nvSpPr>
        <p:spPr>
          <a:xfrm>
            <a:off x="1465192" y="6020932"/>
            <a:ext cx="2291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absence of adaptation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confronted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good label, the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keeps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item</a:t>
            </a:r>
          </a:p>
        </p:txBody>
      </p:sp>
      <p:sp>
        <p:nvSpPr>
          <p:cNvPr id="236" name="ZoneTexte 235">
            <a:extLst>
              <a:ext uri="{FF2B5EF4-FFF2-40B4-BE49-F238E27FC236}">
                <a16:creationId xmlns:a16="http://schemas.microsoft.com/office/drawing/2014/main" id="{DED947DB-E6E0-419C-927D-39053A8AE72F}"/>
              </a:ext>
            </a:extLst>
          </p:cNvPr>
          <p:cNvSpPr txBox="1"/>
          <p:nvPr/>
        </p:nvSpPr>
        <p:spPr>
          <a:xfrm>
            <a:off x="3710502" y="6041355"/>
            <a:ext cx="923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Absence of adaptation</a:t>
            </a:r>
          </a:p>
        </p:txBody>
      </p:sp>
      <p:sp>
        <p:nvSpPr>
          <p:cNvPr id="237" name="ZoneTexte 236">
            <a:extLst>
              <a:ext uri="{FF2B5EF4-FFF2-40B4-BE49-F238E27FC236}">
                <a16:creationId xmlns:a16="http://schemas.microsoft.com/office/drawing/2014/main" id="{033F5915-78A6-4883-BAE6-CB729A5B0DE3}"/>
              </a:ext>
            </a:extLst>
          </p:cNvPr>
          <p:cNvSpPr txBox="1"/>
          <p:nvPr/>
        </p:nvSpPr>
        <p:spPr>
          <a:xfrm>
            <a:off x="4836864" y="6044209"/>
            <a:ext cx="1662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Weak absence of adaptation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1100">
                <a:latin typeface="Arial" panose="020B0604020202020204" pitchFamily="34" charset="0"/>
                <a:cs typeface="Arial" panose="020B0604020202020204" pitchFamily="34" charset="0"/>
              </a:rPr>
              <a:t> correct 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label or use weird new label</a:t>
            </a:r>
          </a:p>
        </p:txBody>
      </p:sp>
      <p:sp>
        <p:nvSpPr>
          <p:cNvPr id="238" name="ZoneTexte 237">
            <a:extLst>
              <a:ext uri="{FF2B5EF4-FFF2-40B4-BE49-F238E27FC236}">
                <a16:creationId xmlns:a16="http://schemas.microsoft.com/office/drawing/2014/main" id="{B7AFD864-BF7D-459D-AA4C-2BFCDE255D6C}"/>
              </a:ext>
            </a:extLst>
          </p:cNvPr>
          <p:cNvSpPr txBox="1"/>
          <p:nvPr/>
        </p:nvSpPr>
        <p:spPr>
          <a:xfrm>
            <a:off x="6709452" y="6041355"/>
            <a:ext cx="9780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Impossible to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say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ZoneTexte 238">
            <a:extLst>
              <a:ext uri="{FF2B5EF4-FFF2-40B4-BE49-F238E27FC236}">
                <a16:creationId xmlns:a16="http://schemas.microsoft.com/office/drawing/2014/main" id="{91BC355A-CA78-42CF-9A56-DD2FE95C9166}"/>
              </a:ext>
            </a:extLst>
          </p:cNvPr>
          <p:cNvSpPr txBox="1"/>
          <p:nvPr/>
        </p:nvSpPr>
        <p:spPr>
          <a:xfrm>
            <a:off x="7971969" y="6061201"/>
            <a:ext cx="978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---</a:t>
            </a:r>
          </a:p>
        </p:txBody>
      </p:sp>
      <p:sp>
        <p:nvSpPr>
          <p:cNvPr id="240" name="ZoneTexte 239">
            <a:extLst>
              <a:ext uri="{FF2B5EF4-FFF2-40B4-BE49-F238E27FC236}">
                <a16:creationId xmlns:a16="http://schemas.microsoft.com/office/drawing/2014/main" id="{C4EDD75B-EE2A-41F9-A993-218A21726414}"/>
              </a:ext>
            </a:extLst>
          </p:cNvPr>
          <p:cNvSpPr txBox="1"/>
          <p:nvPr/>
        </p:nvSpPr>
        <p:spPr>
          <a:xfrm>
            <a:off x="9297011" y="6035729"/>
            <a:ext cx="978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Adaptation switch to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partner’s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label </a:t>
            </a:r>
          </a:p>
        </p:txBody>
      </p:sp>
      <p:sp>
        <p:nvSpPr>
          <p:cNvPr id="241" name="ZoneTexte 240">
            <a:extLst>
              <a:ext uri="{FF2B5EF4-FFF2-40B4-BE49-F238E27FC236}">
                <a16:creationId xmlns:a16="http://schemas.microsoft.com/office/drawing/2014/main" id="{A80115D2-7B54-4850-BD43-C33F1E31D309}"/>
              </a:ext>
            </a:extLst>
          </p:cNvPr>
          <p:cNvSpPr txBox="1"/>
          <p:nvPr/>
        </p:nvSpPr>
        <p:spPr>
          <a:xfrm>
            <a:off x="10317101" y="6011418"/>
            <a:ext cx="1866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Adaptation switch to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partner’s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label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goes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against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the « good » apriori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9446EEE-2D3B-4E21-B629-965AD6991A72}"/>
              </a:ext>
            </a:extLst>
          </p:cNvPr>
          <p:cNvSpPr/>
          <p:nvPr/>
        </p:nvSpPr>
        <p:spPr>
          <a:xfrm>
            <a:off x="0" y="5672023"/>
            <a:ext cx="1324252" cy="11809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Adaptation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50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23">
            <a:extLst>
              <a:ext uri="{FF2B5EF4-FFF2-40B4-BE49-F238E27FC236}">
                <a16:creationId xmlns:a16="http://schemas.microsoft.com/office/drawing/2014/main" id="{28D5770B-7FFE-4A5F-BD60-9EE3B1A452BC}"/>
              </a:ext>
            </a:extLst>
          </p:cNvPr>
          <p:cNvSpPr/>
          <p:nvPr/>
        </p:nvSpPr>
        <p:spPr>
          <a:xfrm>
            <a:off x="0" y="4147980"/>
            <a:ext cx="12192000" cy="983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B367C6D-784C-4DD9-96B2-8764270E3488}"/>
              </a:ext>
            </a:extLst>
          </p:cNvPr>
          <p:cNvSpPr/>
          <p:nvPr/>
        </p:nvSpPr>
        <p:spPr>
          <a:xfrm>
            <a:off x="-58910" y="2234011"/>
            <a:ext cx="12363359" cy="1921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0BA88C4-7ED7-48FE-9F35-5FEA2F401DBF}"/>
              </a:ext>
            </a:extLst>
          </p:cNvPr>
          <p:cNvSpPr/>
          <p:nvPr/>
        </p:nvSpPr>
        <p:spPr>
          <a:xfrm>
            <a:off x="-18892" y="1067041"/>
            <a:ext cx="12224946" cy="12768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7CDE1F8-CD07-4319-850A-43CBE3B280A2}"/>
              </a:ext>
            </a:extLst>
          </p:cNvPr>
          <p:cNvSpPr/>
          <p:nvPr/>
        </p:nvSpPr>
        <p:spPr>
          <a:xfrm>
            <a:off x="0" y="1"/>
            <a:ext cx="12192000" cy="11727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35351A-FC25-4794-A452-E116FEB125BC}"/>
              </a:ext>
            </a:extLst>
          </p:cNvPr>
          <p:cNvSpPr/>
          <p:nvPr/>
        </p:nvSpPr>
        <p:spPr>
          <a:xfrm>
            <a:off x="2423854" y="219877"/>
            <a:ext cx="1156406" cy="51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aike</a:t>
            </a: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D360BD-BF4D-4767-8863-A0ECA2F77D08}"/>
              </a:ext>
            </a:extLst>
          </p:cNvPr>
          <p:cNvSpPr/>
          <p:nvPr/>
        </p:nvSpPr>
        <p:spPr>
          <a:xfrm>
            <a:off x="7672410" y="191848"/>
            <a:ext cx="1265172" cy="526324"/>
          </a:xfrm>
          <a:prstGeom prst="rect">
            <a:avLst/>
          </a:prstGeom>
          <a:solidFill>
            <a:srgbClr val="9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52B195-3DAD-4BB3-8376-8557956CD508}"/>
              </a:ext>
            </a:extLst>
          </p:cNvPr>
          <p:cNvSpPr/>
          <p:nvPr/>
        </p:nvSpPr>
        <p:spPr>
          <a:xfrm>
            <a:off x="1705255" y="1401809"/>
            <a:ext cx="1008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aike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B87809-9B84-4602-B788-E521A8D69CEB}"/>
              </a:ext>
            </a:extLst>
          </p:cNvPr>
          <p:cNvSpPr/>
          <p:nvPr/>
        </p:nvSpPr>
        <p:spPr>
          <a:xfrm>
            <a:off x="3325326" y="1393586"/>
            <a:ext cx="1008000" cy="540000"/>
          </a:xfrm>
          <a:prstGeom prst="rect">
            <a:avLst/>
          </a:prstGeom>
          <a:solidFill>
            <a:srgbClr val="9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9F1A05-8B7E-4671-97D1-B15E2969F6F2}"/>
              </a:ext>
            </a:extLst>
          </p:cNvPr>
          <p:cNvSpPr/>
          <p:nvPr/>
        </p:nvSpPr>
        <p:spPr>
          <a:xfrm>
            <a:off x="5515260" y="1393588"/>
            <a:ext cx="1008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aike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B1C08A-E5B1-4905-9ECE-D24071A30794}"/>
              </a:ext>
            </a:extLst>
          </p:cNvPr>
          <p:cNvSpPr/>
          <p:nvPr/>
        </p:nvSpPr>
        <p:spPr>
          <a:xfrm>
            <a:off x="7784980" y="1393587"/>
            <a:ext cx="1008000" cy="540000"/>
          </a:xfrm>
          <a:prstGeom prst="rect">
            <a:avLst/>
          </a:prstGeom>
          <a:solidFill>
            <a:srgbClr val="9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DFE418-883C-4694-856F-18ACBA869347}"/>
              </a:ext>
            </a:extLst>
          </p:cNvPr>
          <p:cNvSpPr/>
          <p:nvPr/>
        </p:nvSpPr>
        <p:spPr>
          <a:xfrm>
            <a:off x="10298656" y="1363875"/>
            <a:ext cx="1008000" cy="540000"/>
          </a:xfrm>
          <a:prstGeom prst="rect">
            <a:avLst/>
          </a:prstGeom>
          <a:solidFill>
            <a:srgbClr val="9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siun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AB69C-3AAA-4E87-9968-FA8DFBAC97BC}"/>
              </a:ext>
            </a:extLst>
          </p:cNvPr>
          <p:cNvSpPr/>
          <p:nvPr/>
        </p:nvSpPr>
        <p:spPr>
          <a:xfrm>
            <a:off x="1287266" y="2690553"/>
            <a:ext cx="792000" cy="46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i="1" dirty="0" err="1">
                <a:latin typeface="Arial" panose="020B0604020202020204" pitchFamily="34" charset="0"/>
                <a:cs typeface="Arial" panose="020B0604020202020204" pitchFamily="34" charset="0"/>
              </a:rPr>
              <a:t>aike</a:t>
            </a:r>
            <a:endParaRPr lang="fr-FR" sz="17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B9D2A-4675-4207-8820-29CBF37EF3DC}"/>
              </a:ext>
            </a:extLst>
          </p:cNvPr>
          <p:cNvSpPr/>
          <p:nvPr/>
        </p:nvSpPr>
        <p:spPr>
          <a:xfrm>
            <a:off x="1795821" y="3562787"/>
            <a:ext cx="792000" cy="468000"/>
          </a:xfrm>
          <a:prstGeom prst="rect">
            <a:avLst/>
          </a:prstGeom>
          <a:solidFill>
            <a:srgbClr val="9A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189292-9CBC-42D2-992B-772588AF0E4E}"/>
              </a:ext>
            </a:extLst>
          </p:cNvPr>
          <p:cNvSpPr/>
          <p:nvPr/>
        </p:nvSpPr>
        <p:spPr>
          <a:xfrm>
            <a:off x="2857957" y="2690552"/>
            <a:ext cx="792000" cy="46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i="1" dirty="0" err="1">
                <a:latin typeface="Arial" panose="020B0604020202020204" pitchFamily="34" charset="0"/>
                <a:cs typeface="Arial" panose="020B0604020202020204" pitchFamily="34" charset="0"/>
              </a:rPr>
              <a:t>aike</a:t>
            </a:r>
            <a:endParaRPr lang="fr-FR" sz="17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58D4FF1-ADC1-4EEB-9360-E46C0ED20F3C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1683266" y="3158553"/>
            <a:ext cx="22872" cy="133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B2527D1-AF91-49C5-AB4B-EDCED1D4E654}"/>
              </a:ext>
            </a:extLst>
          </p:cNvPr>
          <p:cNvSpPr txBox="1"/>
          <p:nvPr/>
        </p:nvSpPr>
        <p:spPr>
          <a:xfrm>
            <a:off x="1511540" y="4492086"/>
            <a:ext cx="389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C51745E3-1F5E-4DF2-B99D-12BA872DB8B8}"/>
              </a:ext>
            </a:extLst>
          </p:cNvPr>
          <p:cNvCxnSpPr>
            <a:cxnSpLocks/>
            <a:stCxn id="3" idx="2"/>
            <a:endCxn id="40" idx="0"/>
          </p:cNvCxnSpPr>
          <p:nvPr/>
        </p:nvCxnSpPr>
        <p:spPr>
          <a:xfrm flipH="1">
            <a:off x="2209255" y="734869"/>
            <a:ext cx="792802" cy="66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CFDC04E6-1C2B-499E-AAB9-F357D66E28C8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 flipH="1">
            <a:off x="1683266" y="1941809"/>
            <a:ext cx="525989" cy="74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C1D2A13-A35B-43A5-968A-194206127701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>
            <a:off x="3002057" y="734869"/>
            <a:ext cx="827269" cy="65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1EC43BF-7D24-4E85-A5FD-D0E93CD431D3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>
          <a:xfrm flipH="1">
            <a:off x="3253957" y="1933586"/>
            <a:ext cx="575369" cy="75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D9CDC169-41AF-4441-9D2B-966E610EF7CF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 flipH="1">
            <a:off x="2191821" y="1941809"/>
            <a:ext cx="17434" cy="16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0B55C70C-9ECE-4784-8C7C-8353D1E5CA7F}"/>
              </a:ext>
            </a:extLst>
          </p:cNvPr>
          <p:cNvCxnSpPr>
            <a:cxnSpLocks/>
            <a:stCxn id="47" idx="2"/>
            <a:endCxn id="61" idx="0"/>
          </p:cNvCxnSpPr>
          <p:nvPr/>
        </p:nvCxnSpPr>
        <p:spPr>
          <a:xfrm>
            <a:off x="2191821" y="4030787"/>
            <a:ext cx="12929" cy="44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8B4AE47B-ECF0-4834-9D73-FA5FB2EAF35F}"/>
              </a:ext>
            </a:extLst>
          </p:cNvPr>
          <p:cNvSpPr txBox="1"/>
          <p:nvPr/>
        </p:nvSpPr>
        <p:spPr>
          <a:xfrm>
            <a:off x="1935568" y="4480126"/>
            <a:ext cx="53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1277B4A2-2095-4107-A82B-7418F28B3590}"/>
              </a:ext>
            </a:extLst>
          </p:cNvPr>
          <p:cNvCxnSpPr>
            <a:cxnSpLocks/>
            <a:stCxn id="48" idx="2"/>
            <a:endCxn id="65" idx="0"/>
          </p:cNvCxnSpPr>
          <p:nvPr/>
        </p:nvCxnSpPr>
        <p:spPr>
          <a:xfrm flipH="1">
            <a:off x="3249514" y="3158552"/>
            <a:ext cx="4443" cy="131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FED9B051-7EFF-4C62-A4AC-133278BB959D}"/>
              </a:ext>
            </a:extLst>
          </p:cNvPr>
          <p:cNvSpPr txBox="1"/>
          <p:nvPr/>
        </p:nvSpPr>
        <p:spPr>
          <a:xfrm>
            <a:off x="2872771" y="4474491"/>
            <a:ext cx="75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-0.5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C100C3D-E58F-4991-89E0-2D205CA79205}"/>
              </a:ext>
            </a:extLst>
          </p:cNvPr>
          <p:cNvSpPr/>
          <p:nvPr/>
        </p:nvSpPr>
        <p:spPr>
          <a:xfrm>
            <a:off x="3457039" y="3562787"/>
            <a:ext cx="792000" cy="468000"/>
          </a:xfrm>
          <a:prstGeom prst="rect">
            <a:avLst/>
          </a:prstGeom>
          <a:solidFill>
            <a:srgbClr val="9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i="1" dirty="0" err="1"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endParaRPr lang="fr-FR" sz="17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1C71ADFF-BF0A-4DBA-BAF1-786BBD622BF2}"/>
              </a:ext>
            </a:extLst>
          </p:cNvPr>
          <p:cNvCxnSpPr>
            <a:cxnSpLocks/>
            <a:stCxn id="66" idx="2"/>
            <a:endCxn id="69" idx="0"/>
          </p:cNvCxnSpPr>
          <p:nvPr/>
        </p:nvCxnSpPr>
        <p:spPr>
          <a:xfrm>
            <a:off x="3853039" y="4030787"/>
            <a:ext cx="22261" cy="44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BA768D4D-A01A-413F-8299-BAF0252D09F6}"/>
              </a:ext>
            </a:extLst>
          </p:cNvPr>
          <p:cNvSpPr txBox="1"/>
          <p:nvPr/>
        </p:nvSpPr>
        <p:spPr>
          <a:xfrm>
            <a:off x="3498557" y="4474490"/>
            <a:ext cx="75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BC8E5A0-16A9-442C-ACD9-A1213BCE53F6}"/>
              </a:ext>
            </a:extLst>
          </p:cNvPr>
          <p:cNvCxnSpPr>
            <a:cxnSpLocks/>
            <a:stCxn id="41" idx="2"/>
            <a:endCxn id="66" idx="0"/>
          </p:cNvCxnSpPr>
          <p:nvPr/>
        </p:nvCxnSpPr>
        <p:spPr>
          <a:xfrm>
            <a:off x="3829326" y="1933586"/>
            <a:ext cx="23713" cy="162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9FED08F-E9F9-42F2-AAD4-5ADED919D471}"/>
              </a:ext>
            </a:extLst>
          </p:cNvPr>
          <p:cNvCxnSpPr>
            <a:cxnSpLocks/>
            <a:stCxn id="41" idx="2"/>
            <a:endCxn id="76" idx="0"/>
          </p:cNvCxnSpPr>
          <p:nvPr/>
        </p:nvCxnSpPr>
        <p:spPr>
          <a:xfrm>
            <a:off x="3829326" y="1933586"/>
            <a:ext cx="591602" cy="75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70472E6-E6F5-484E-B1A1-FEB540454133}"/>
              </a:ext>
            </a:extLst>
          </p:cNvPr>
          <p:cNvSpPr/>
          <p:nvPr/>
        </p:nvSpPr>
        <p:spPr>
          <a:xfrm>
            <a:off x="4024928" y="2690551"/>
            <a:ext cx="792000" cy="468000"/>
          </a:xfrm>
          <a:prstGeom prst="rect">
            <a:avLst/>
          </a:prstGeom>
          <a:solidFill>
            <a:srgbClr val="9A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B4A63CD7-3849-41B0-8072-D41F8A81EB78}"/>
              </a:ext>
            </a:extLst>
          </p:cNvPr>
          <p:cNvCxnSpPr>
            <a:cxnSpLocks/>
            <a:stCxn id="76" idx="2"/>
            <a:endCxn id="89" idx="0"/>
          </p:cNvCxnSpPr>
          <p:nvPr/>
        </p:nvCxnSpPr>
        <p:spPr>
          <a:xfrm>
            <a:off x="4420928" y="3158551"/>
            <a:ext cx="3776" cy="13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15403A34-2634-4AC0-BFBE-9A3ADD6F78ED}"/>
              </a:ext>
            </a:extLst>
          </p:cNvPr>
          <p:cNvSpPr txBox="1"/>
          <p:nvPr/>
        </p:nvSpPr>
        <p:spPr>
          <a:xfrm>
            <a:off x="4047961" y="4474489"/>
            <a:ext cx="75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-0.5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7E17461-6FBB-419D-A31D-677EEAD88A18}"/>
              </a:ext>
            </a:extLst>
          </p:cNvPr>
          <p:cNvSpPr/>
          <p:nvPr/>
        </p:nvSpPr>
        <p:spPr>
          <a:xfrm>
            <a:off x="5086397" y="2698775"/>
            <a:ext cx="792000" cy="46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i="1" dirty="0" err="1">
                <a:latin typeface="Arial" panose="020B0604020202020204" pitchFamily="34" charset="0"/>
                <a:cs typeface="Arial" panose="020B0604020202020204" pitchFamily="34" charset="0"/>
              </a:rPr>
              <a:t>aike</a:t>
            </a:r>
            <a:endParaRPr lang="fr-FR" sz="17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6C597F1D-3D24-40F4-A9D4-BAEF152118EE}"/>
              </a:ext>
            </a:extLst>
          </p:cNvPr>
          <p:cNvCxnSpPr>
            <a:cxnSpLocks/>
            <a:stCxn id="43" idx="2"/>
            <a:endCxn id="128" idx="0"/>
          </p:cNvCxnSpPr>
          <p:nvPr/>
        </p:nvCxnSpPr>
        <p:spPr>
          <a:xfrm flipH="1">
            <a:off x="5482397" y="1933588"/>
            <a:ext cx="536863" cy="76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616E5789-8D62-4D05-8483-0FC57062FAE9}"/>
              </a:ext>
            </a:extLst>
          </p:cNvPr>
          <p:cNvCxnSpPr>
            <a:cxnSpLocks/>
            <a:stCxn id="128" idx="2"/>
            <a:endCxn id="139" idx="0"/>
          </p:cNvCxnSpPr>
          <p:nvPr/>
        </p:nvCxnSpPr>
        <p:spPr>
          <a:xfrm flipH="1">
            <a:off x="5474504" y="3166775"/>
            <a:ext cx="7893" cy="129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911B63E-BE10-4724-A2B6-E4F3C0BA40B4}"/>
              </a:ext>
            </a:extLst>
          </p:cNvPr>
          <p:cNvSpPr/>
          <p:nvPr/>
        </p:nvSpPr>
        <p:spPr>
          <a:xfrm>
            <a:off x="5641091" y="3571010"/>
            <a:ext cx="792000" cy="468000"/>
          </a:xfrm>
          <a:prstGeom prst="rect">
            <a:avLst/>
          </a:prstGeom>
          <a:solidFill>
            <a:srgbClr val="9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i="1" dirty="0" err="1"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endParaRPr lang="fr-FR" sz="17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163A13D4-C612-4ADE-99A0-A192DB6D0CFA}"/>
              </a:ext>
            </a:extLst>
          </p:cNvPr>
          <p:cNvCxnSpPr>
            <a:cxnSpLocks/>
            <a:stCxn id="131" idx="2"/>
            <a:endCxn id="140" idx="0"/>
          </p:cNvCxnSpPr>
          <p:nvPr/>
        </p:nvCxnSpPr>
        <p:spPr>
          <a:xfrm>
            <a:off x="6037091" y="4039010"/>
            <a:ext cx="7379" cy="42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9B919A54-61AB-49C5-88F2-D94408BEBC03}"/>
              </a:ext>
            </a:extLst>
          </p:cNvPr>
          <p:cNvCxnSpPr>
            <a:cxnSpLocks/>
            <a:stCxn id="43" idx="2"/>
            <a:endCxn id="131" idx="0"/>
          </p:cNvCxnSpPr>
          <p:nvPr/>
        </p:nvCxnSpPr>
        <p:spPr>
          <a:xfrm>
            <a:off x="6019260" y="1933588"/>
            <a:ext cx="17831" cy="163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69AC0C73-F187-465A-B798-DCD6C95B1670}"/>
              </a:ext>
            </a:extLst>
          </p:cNvPr>
          <p:cNvCxnSpPr>
            <a:cxnSpLocks/>
            <a:stCxn id="43" idx="2"/>
            <a:endCxn id="135" idx="0"/>
          </p:cNvCxnSpPr>
          <p:nvPr/>
        </p:nvCxnSpPr>
        <p:spPr>
          <a:xfrm>
            <a:off x="6019260" y="1933588"/>
            <a:ext cx="567966" cy="76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34D9EEE-1161-484A-846B-CC9F48C83CCA}"/>
              </a:ext>
            </a:extLst>
          </p:cNvPr>
          <p:cNvSpPr/>
          <p:nvPr/>
        </p:nvSpPr>
        <p:spPr>
          <a:xfrm>
            <a:off x="6191226" y="2698774"/>
            <a:ext cx="792000" cy="468000"/>
          </a:xfrm>
          <a:prstGeom prst="rect">
            <a:avLst/>
          </a:prstGeom>
          <a:solidFill>
            <a:srgbClr val="9A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6229DE97-C479-45B7-91ED-30E7346E36AC}"/>
              </a:ext>
            </a:extLst>
          </p:cNvPr>
          <p:cNvCxnSpPr>
            <a:cxnSpLocks/>
            <a:stCxn id="135" idx="2"/>
            <a:endCxn id="141" idx="0"/>
          </p:cNvCxnSpPr>
          <p:nvPr/>
        </p:nvCxnSpPr>
        <p:spPr>
          <a:xfrm>
            <a:off x="6587226" y="3166774"/>
            <a:ext cx="38297" cy="129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084CEBA-F47E-4498-9F27-CAAF0B517250}"/>
              </a:ext>
            </a:extLst>
          </p:cNvPr>
          <p:cNvSpPr txBox="1"/>
          <p:nvPr/>
        </p:nvSpPr>
        <p:spPr>
          <a:xfrm>
            <a:off x="5263163" y="4465609"/>
            <a:ext cx="422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F0831466-F8AA-404B-A5B1-21BD9A4A7C51}"/>
              </a:ext>
            </a:extLst>
          </p:cNvPr>
          <p:cNvSpPr txBox="1"/>
          <p:nvPr/>
        </p:nvSpPr>
        <p:spPr>
          <a:xfrm>
            <a:off x="5667727" y="4465609"/>
            <a:ext cx="75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-1.5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EECD81D5-E62A-4857-9C34-18D1F6380D93}"/>
              </a:ext>
            </a:extLst>
          </p:cNvPr>
          <p:cNvSpPr txBox="1"/>
          <p:nvPr/>
        </p:nvSpPr>
        <p:spPr>
          <a:xfrm>
            <a:off x="6248780" y="4465609"/>
            <a:ext cx="75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-1.5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32821D1-4997-4C07-BB49-21B8787C6F9F}"/>
              </a:ext>
            </a:extLst>
          </p:cNvPr>
          <p:cNvSpPr/>
          <p:nvPr/>
        </p:nvSpPr>
        <p:spPr>
          <a:xfrm>
            <a:off x="7354299" y="2690552"/>
            <a:ext cx="792000" cy="468000"/>
          </a:xfrm>
          <a:prstGeom prst="rect">
            <a:avLst/>
          </a:prstGeom>
          <a:solidFill>
            <a:srgbClr val="54823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i="1" dirty="0" err="1">
                <a:latin typeface="Arial" panose="020B0604020202020204" pitchFamily="34" charset="0"/>
                <a:cs typeface="Arial" panose="020B0604020202020204" pitchFamily="34" charset="0"/>
              </a:rPr>
              <a:t>aike</a:t>
            </a:r>
            <a:endParaRPr lang="fr-FR" sz="17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6843665B-E5E7-48E2-9DD9-6663EBD3CDB2}"/>
              </a:ext>
            </a:extLst>
          </p:cNvPr>
          <p:cNvCxnSpPr>
            <a:cxnSpLocks/>
            <a:stCxn id="44" idx="2"/>
            <a:endCxn id="142" idx="0"/>
          </p:cNvCxnSpPr>
          <p:nvPr/>
        </p:nvCxnSpPr>
        <p:spPr>
          <a:xfrm flipH="1">
            <a:off x="7750299" y="1933587"/>
            <a:ext cx="538681" cy="75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6EAD515F-C52B-4516-9567-AC1CD3390B14}"/>
              </a:ext>
            </a:extLst>
          </p:cNvPr>
          <p:cNvCxnSpPr>
            <a:cxnSpLocks/>
            <a:stCxn id="142" idx="2"/>
            <a:endCxn id="151" idx="0"/>
          </p:cNvCxnSpPr>
          <p:nvPr/>
        </p:nvCxnSpPr>
        <p:spPr>
          <a:xfrm flipH="1">
            <a:off x="7736493" y="3158552"/>
            <a:ext cx="13806" cy="129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1777009-8041-4D8D-BD61-32FD20AB3156}"/>
              </a:ext>
            </a:extLst>
          </p:cNvPr>
          <p:cNvSpPr/>
          <p:nvPr/>
        </p:nvSpPr>
        <p:spPr>
          <a:xfrm>
            <a:off x="7908996" y="3562787"/>
            <a:ext cx="792000" cy="468000"/>
          </a:xfrm>
          <a:prstGeom prst="rect">
            <a:avLst/>
          </a:prstGeom>
          <a:solidFill>
            <a:srgbClr val="9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i="1" dirty="0" err="1"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endParaRPr lang="fr-FR" sz="17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1EB8AE8C-CBBF-4E34-A68D-9711EA7FF91E}"/>
              </a:ext>
            </a:extLst>
          </p:cNvPr>
          <p:cNvCxnSpPr>
            <a:cxnSpLocks/>
            <a:stCxn id="145" idx="2"/>
            <a:endCxn id="152" idx="0"/>
          </p:cNvCxnSpPr>
          <p:nvPr/>
        </p:nvCxnSpPr>
        <p:spPr>
          <a:xfrm flipH="1">
            <a:off x="8297272" y="4030787"/>
            <a:ext cx="7724" cy="42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cteur droit avec flèche 146">
            <a:extLst>
              <a:ext uri="{FF2B5EF4-FFF2-40B4-BE49-F238E27FC236}">
                <a16:creationId xmlns:a16="http://schemas.microsoft.com/office/drawing/2014/main" id="{BE145E8B-6B8D-4A7B-91E6-59F724016047}"/>
              </a:ext>
            </a:extLst>
          </p:cNvPr>
          <p:cNvCxnSpPr>
            <a:cxnSpLocks/>
            <a:stCxn id="44" idx="2"/>
            <a:endCxn id="145" idx="0"/>
          </p:cNvCxnSpPr>
          <p:nvPr/>
        </p:nvCxnSpPr>
        <p:spPr>
          <a:xfrm>
            <a:off x="8288980" y="1933587"/>
            <a:ext cx="16016" cy="162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60839ED0-1A7C-4845-8DBE-9781E2D24E01}"/>
              </a:ext>
            </a:extLst>
          </p:cNvPr>
          <p:cNvCxnSpPr>
            <a:cxnSpLocks/>
            <a:stCxn id="44" idx="2"/>
            <a:endCxn id="149" idx="0"/>
          </p:cNvCxnSpPr>
          <p:nvPr/>
        </p:nvCxnSpPr>
        <p:spPr>
          <a:xfrm>
            <a:off x="8288980" y="1933587"/>
            <a:ext cx="566149" cy="75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F6F5483-257B-46EE-8445-47A884E45856}"/>
              </a:ext>
            </a:extLst>
          </p:cNvPr>
          <p:cNvSpPr/>
          <p:nvPr/>
        </p:nvSpPr>
        <p:spPr>
          <a:xfrm>
            <a:off x="8459129" y="2690551"/>
            <a:ext cx="792000" cy="468000"/>
          </a:xfrm>
          <a:prstGeom prst="rect">
            <a:avLst/>
          </a:prstGeom>
          <a:solidFill>
            <a:srgbClr val="9A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69FF155D-85E9-435B-B13E-1049AF3C942D}"/>
              </a:ext>
            </a:extLst>
          </p:cNvPr>
          <p:cNvCxnSpPr>
            <a:cxnSpLocks/>
            <a:stCxn id="149" idx="2"/>
            <a:endCxn id="153" idx="0"/>
          </p:cNvCxnSpPr>
          <p:nvPr/>
        </p:nvCxnSpPr>
        <p:spPr>
          <a:xfrm>
            <a:off x="8855129" y="3158551"/>
            <a:ext cx="807" cy="129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ZoneTexte 150">
            <a:extLst>
              <a:ext uri="{FF2B5EF4-FFF2-40B4-BE49-F238E27FC236}">
                <a16:creationId xmlns:a16="http://schemas.microsoft.com/office/drawing/2014/main" id="{F92737C4-E3F6-4C21-B725-F5FD09C77D50}"/>
              </a:ext>
            </a:extLst>
          </p:cNvPr>
          <p:cNvSpPr txBox="1"/>
          <p:nvPr/>
        </p:nvSpPr>
        <p:spPr>
          <a:xfrm>
            <a:off x="7539942" y="4457386"/>
            <a:ext cx="393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0EC56281-2F96-4CFB-9130-3B203ADB9907}"/>
              </a:ext>
            </a:extLst>
          </p:cNvPr>
          <p:cNvSpPr txBox="1"/>
          <p:nvPr/>
        </p:nvSpPr>
        <p:spPr>
          <a:xfrm>
            <a:off x="8101849" y="4457386"/>
            <a:ext cx="390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0FB60D56-C388-4C00-B4D6-80FB6531B3D4}"/>
              </a:ext>
            </a:extLst>
          </p:cNvPr>
          <p:cNvSpPr txBox="1"/>
          <p:nvPr/>
        </p:nvSpPr>
        <p:spPr>
          <a:xfrm>
            <a:off x="8543318" y="4457386"/>
            <a:ext cx="62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-0.5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CB5EC97-15A3-44F6-A030-FDD27BC84FB2}"/>
              </a:ext>
            </a:extLst>
          </p:cNvPr>
          <p:cNvSpPr/>
          <p:nvPr/>
        </p:nvSpPr>
        <p:spPr>
          <a:xfrm>
            <a:off x="9613945" y="2698775"/>
            <a:ext cx="792000" cy="468000"/>
          </a:xfrm>
          <a:prstGeom prst="rect">
            <a:avLst/>
          </a:prstGeom>
          <a:solidFill>
            <a:srgbClr val="54823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700" i="1" dirty="0" err="1">
                <a:latin typeface="Arial" panose="020B0604020202020204" pitchFamily="34" charset="0"/>
                <a:cs typeface="Arial" panose="020B0604020202020204" pitchFamily="34" charset="0"/>
              </a:rPr>
              <a:t>aike</a:t>
            </a:r>
            <a:endParaRPr lang="fr-FR" sz="17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AA0DAA7B-A785-45F4-8967-FACCDED48CB7}"/>
              </a:ext>
            </a:extLst>
          </p:cNvPr>
          <p:cNvCxnSpPr>
            <a:cxnSpLocks/>
            <a:stCxn id="45" idx="2"/>
            <a:endCxn id="154" idx="0"/>
          </p:cNvCxnSpPr>
          <p:nvPr/>
        </p:nvCxnSpPr>
        <p:spPr>
          <a:xfrm flipH="1">
            <a:off x="10009945" y="1903875"/>
            <a:ext cx="792711" cy="79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AD27E918-6852-42A9-87F2-27366B400EA1}"/>
              </a:ext>
            </a:extLst>
          </p:cNvPr>
          <p:cNvCxnSpPr>
            <a:cxnSpLocks/>
            <a:stCxn id="154" idx="2"/>
            <a:endCxn id="163" idx="0"/>
          </p:cNvCxnSpPr>
          <p:nvPr/>
        </p:nvCxnSpPr>
        <p:spPr>
          <a:xfrm flipH="1">
            <a:off x="10001449" y="3166775"/>
            <a:ext cx="8496" cy="129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37A9FD6-C1F0-470B-B4DF-E4EB0DEAC296}"/>
              </a:ext>
            </a:extLst>
          </p:cNvPr>
          <p:cNvSpPr/>
          <p:nvPr/>
        </p:nvSpPr>
        <p:spPr>
          <a:xfrm>
            <a:off x="10204153" y="3571010"/>
            <a:ext cx="792000" cy="468000"/>
          </a:xfrm>
          <a:prstGeom prst="rect">
            <a:avLst/>
          </a:prstGeom>
          <a:solidFill>
            <a:srgbClr val="9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i="1" dirty="0" err="1"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endParaRPr lang="fr-FR" sz="17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Connecteur droit avec flèche 157">
            <a:extLst>
              <a:ext uri="{FF2B5EF4-FFF2-40B4-BE49-F238E27FC236}">
                <a16:creationId xmlns:a16="http://schemas.microsoft.com/office/drawing/2014/main" id="{35B193BF-AFCA-48D2-873F-C3A95C819682}"/>
              </a:ext>
            </a:extLst>
          </p:cNvPr>
          <p:cNvCxnSpPr>
            <a:cxnSpLocks/>
            <a:stCxn id="157" idx="2"/>
            <a:endCxn id="164" idx="0"/>
          </p:cNvCxnSpPr>
          <p:nvPr/>
        </p:nvCxnSpPr>
        <p:spPr>
          <a:xfrm flipH="1">
            <a:off x="10597417" y="4039010"/>
            <a:ext cx="2736" cy="42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01F901A0-0489-4CDE-88FF-567357F5B692}"/>
              </a:ext>
            </a:extLst>
          </p:cNvPr>
          <p:cNvCxnSpPr>
            <a:cxnSpLocks/>
            <a:stCxn id="45" idx="2"/>
            <a:endCxn id="157" idx="0"/>
          </p:cNvCxnSpPr>
          <p:nvPr/>
        </p:nvCxnSpPr>
        <p:spPr>
          <a:xfrm flipH="1">
            <a:off x="10600153" y="1903875"/>
            <a:ext cx="202503" cy="166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389E789D-D9D5-4673-9F68-720FBFDDF3D7}"/>
              </a:ext>
            </a:extLst>
          </p:cNvPr>
          <p:cNvCxnSpPr>
            <a:cxnSpLocks/>
            <a:stCxn id="45" idx="2"/>
            <a:endCxn id="161" idx="0"/>
          </p:cNvCxnSpPr>
          <p:nvPr/>
        </p:nvCxnSpPr>
        <p:spPr>
          <a:xfrm>
            <a:off x="10802656" y="1903875"/>
            <a:ext cx="329874" cy="7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48105504-1E24-47BC-813B-C28E77A26B06}"/>
              </a:ext>
            </a:extLst>
          </p:cNvPr>
          <p:cNvCxnSpPr>
            <a:cxnSpLocks/>
            <a:stCxn id="161" idx="2"/>
            <a:endCxn id="165" idx="0"/>
          </p:cNvCxnSpPr>
          <p:nvPr/>
        </p:nvCxnSpPr>
        <p:spPr>
          <a:xfrm>
            <a:off x="11132530" y="3166774"/>
            <a:ext cx="45698" cy="129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ZoneTexte 162">
            <a:extLst>
              <a:ext uri="{FF2B5EF4-FFF2-40B4-BE49-F238E27FC236}">
                <a16:creationId xmlns:a16="http://schemas.microsoft.com/office/drawing/2014/main" id="{A13FB010-7A50-4A9D-8F81-D30FE492908C}"/>
              </a:ext>
            </a:extLst>
          </p:cNvPr>
          <p:cNvSpPr txBox="1"/>
          <p:nvPr/>
        </p:nvSpPr>
        <p:spPr>
          <a:xfrm>
            <a:off x="9799589" y="4465609"/>
            <a:ext cx="40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AE17ECDC-682B-4BD4-A7D4-48B897022D18}"/>
              </a:ext>
            </a:extLst>
          </p:cNvPr>
          <p:cNvSpPr txBox="1"/>
          <p:nvPr/>
        </p:nvSpPr>
        <p:spPr>
          <a:xfrm>
            <a:off x="10317101" y="4465609"/>
            <a:ext cx="560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0E19B31E-1C88-4937-A525-148F8B4F439F}"/>
              </a:ext>
            </a:extLst>
          </p:cNvPr>
          <p:cNvSpPr txBox="1"/>
          <p:nvPr/>
        </p:nvSpPr>
        <p:spPr>
          <a:xfrm>
            <a:off x="10984849" y="4457386"/>
            <a:ext cx="3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8E5145B-74DA-47EE-BC83-33220E4A9139}"/>
              </a:ext>
            </a:extLst>
          </p:cNvPr>
          <p:cNvSpPr/>
          <p:nvPr/>
        </p:nvSpPr>
        <p:spPr>
          <a:xfrm>
            <a:off x="11353850" y="3572318"/>
            <a:ext cx="792000" cy="468000"/>
          </a:xfrm>
          <a:prstGeom prst="rect">
            <a:avLst/>
          </a:prstGeom>
          <a:solidFill>
            <a:srgbClr val="9A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595B08AE-EA05-478E-B4C2-71F515666CFA}"/>
              </a:ext>
            </a:extLst>
          </p:cNvPr>
          <p:cNvCxnSpPr>
            <a:cxnSpLocks/>
            <a:stCxn id="166" idx="2"/>
            <a:endCxn id="168" idx="0"/>
          </p:cNvCxnSpPr>
          <p:nvPr/>
        </p:nvCxnSpPr>
        <p:spPr>
          <a:xfrm>
            <a:off x="11749850" y="4040318"/>
            <a:ext cx="19149" cy="40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ZoneTexte 167">
            <a:extLst>
              <a:ext uri="{FF2B5EF4-FFF2-40B4-BE49-F238E27FC236}">
                <a16:creationId xmlns:a16="http://schemas.microsoft.com/office/drawing/2014/main" id="{A0E23414-E48E-4D1F-BA9C-E4EC623F29C0}"/>
              </a:ext>
            </a:extLst>
          </p:cNvPr>
          <p:cNvSpPr txBox="1"/>
          <p:nvPr/>
        </p:nvSpPr>
        <p:spPr>
          <a:xfrm>
            <a:off x="11418781" y="4449334"/>
            <a:ext cx="70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-0.5</a:t>
            </a:r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9126A42E-4C12-4ED9-8F57-3F9990A80912}"/>
              </a:ext>
            </a:extLst>
          </p:cNvPr>
          <p:cNvCxnSpPr>
            <a:cxnSpLocks/>
            <a:stCxn id="45" idx="2"/>
            <a:endCxn id="166" idx="0"/>
          </p:cNvCxnSpPr>
          <p:nvPr/>
        </p:nvCxnSpPr>
        <p:spPr>
          <a:xfrm>
            <a:off x="10802656" y="1903875"/>
            <a:ext cx="947194" cy="166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necteur droit avec flèche 174">
            <a:extLst>
              <a:ext uri="{FF2B5EF4-FFF2-40B4-BE49-F238E27FC236}">
                <a16:creationId xmlns:a16="http://schemas.microsoft.com/office/drawing/2014/main" id="{00F33303-6F50-458F-B2F6-B59AFF56DB44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 flipH="1">
            <a:off x="6019260" y="718172"/>
            <a:ext cx="2285736" cy="67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cteur droit avec flèche 177">
            <a:extLst>
              <a:ext uri="{FF2B5EF4-FFF2-40B4-BE49-F238E27FC236}">
                <a16:creationId xmlns:a16="http://schemas.microsoft.com/office/drawing/2014/main" id="{AD7951D1-8F01-4040-B50B-D48B40D1D2D1}"/>
              </a:ext>
            </a:extLst>
          </p:cNvPr>
          <p:cNvCxnSpPr>
            <a:cxnSpLocks/>
            <a:stCxn id="37" idx="2"/>
            <a:endCxn id="44" idx="0"/>
          </p:cNvCxnSpPr>
          <p:nvPr/>
        </p:nvCxnSpPr>
        <p:spPr>
          <a:xfrm flipH="1">
            <a:off x="8288980" y="718172"/>
            <a:ext cx="16016" cy="67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cteur droit avec flèche 180">
            <a:extLst>
              <a:ext uri="{FF2B5EF4-FFF2-40B4-BE49-F238E27FC236}">
                <a16:creationId xmlns:a16="http://schemas.microsoft.com/office/drawing/2014/main" id="{7B666439-C631-4F60-B9EA-BA88542D8D6F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8304996" y="718172"/>
            <a:ext cx="2497660" cy="64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3175B57-B781-46B1-A61E-661E34D4F32B}"/>
              </a:ext>
            </a:extLst>
          </p:cNvPr>
          <p:cNvSpPr/>
          <p:nvPr/>
        </p:nvSpPr>
        <p:spPr>
          <a:xfrm>
            <a:off x="10736530" y="2698774"/>
            <a:ext cx="792000" cy="468000"/>
          </a:xfrm>
          <a:prstGeom prst="rect">
            <a:avLst/>
          </a:prstGeom>
          <a:solidFill>
            <a:srgbClr val="9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siun</a:t>
            </a:r>
            <a:endParaRPr lang="fr-F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52824AF7-B5C7-4AB8-B0B6-876FF4BDA243}"/>
              </a:ext>
            </a:extLst>
          </p:cNvPr>
          <p:cNvSpPr txBox="1"/>
          <p:nvPr/>
        </p:nvSpPr>
        <p:spPr>
          <a:xfrm>
            <a:off x="6494" y="165941"/>
            <a:ext cx="110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Latest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produced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22969CA5-82E3-4390-959E-3A01221D9B39}"/>
              </a:ext>
            </a:extLst>
          </p:cNvPr>
          <p:cNvSpPr txBox="1"/>
          <p:nvPr/>
        </p:nvSpPr>
        <p:spPr>
          <a:xfrm>
            <a:off x="24227" y="1401809"/>
            <a:ext cx="1106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Partner</a:t>
            </a:r>
          </a:p>
          <a:p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says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AC818F7D-479E-460D-AC77-87DD5D2A6ECA}"/>
              </a:ext>
            </a:extLst>
          </p:cNvPr>
          <p:cNvSpPr txBox="1"/>
          <p:nvPr/>
        </p:nvSpPr>
        <p:spPr>
          <a:xfrm>
            <a:off x="-18892" y="3083388"/>
            <a:ext cx="1106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New item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produced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F95AB20D-1014-4DA5-8C7C-CE395FE077AE}"/>
              </a:ext>
            </a:extLst>
          </p:cNvPr>
          <p:cNvSpPr txBox="1"/>
          <p:nvPr/>
        </p:nvSpPr>
        <p:spPr>
          <a:xfrm>
            <a:off x="26891" y="4346475"/>
            <a:ext cx="1234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Adaptation value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FC4A511-FD5C-4336-B0BF-42FFB59C1E83}"/>
              </a:ext>
            </a:extLst>
          </p:cNvPr>
          <p:cNvSpPr/>
          <p:nvPr/>
        </p:nvSpPr>
        <p:spPr>
          <a:xfrm>
            <a:off x="0" y="5677082"/>
            <a:ext cx="12183434" cy="1180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074BF186-9DF1-424D-985B-4C10ADFBA7DD}"/>
              </a:ext>
            </a:extLst>
          </p:cNvPr>
          <p:cNvSpPr txBox="1"/>
          <p:nvPr/>
        </p:nvSpPr>
        <p:spPr>
          <a:xfrm>
            <a:off x="2272686" y="5699639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-1.5</a:t>
            </a:r>
          </a:p>
        </p:txBody>
      </p:sp>
      <p:sp>
        <p:nvSpPr>
          <p:cNvPr id="229" name="ZoneTexte 228">
            <a:extLst>
              <a:ext uri="{FF2B5EF4-FFF2-40B4-BE49-F238E27FC236}">
                <a16:creationId xmlns:a16="http://schemas.microsoft.com/office/drawing/2014/main" id="{ECEFCF11-A64E-4C60-9511-0C3B4B64B482}"/>
              </a:ext>
            </a:extLst>
          </p:cNvPr>
          <p:cNvSpPr txBox="1"/>
          <p:nvPr/>
        </p:nvSpPr>
        <p:spPr>
          <a:xfrm>
            <a:off x="3897499" y="5726272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D6136A91-8D98-411D-99A3-724C99EFD289}"/>
              </a:ext>
            </a:extLst>
          </p:cNvPr>
          <p:cNvSpPr txBox="1"/>
          <p:nvPr/>
        </p:nvSpPr>
        <p:spPr>
          <a:xfrm>
            <a:off x="5344761" y="5726272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-0.5</a:t>
            </a:r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7495A60F-7A96-4205-84AF-5016E385AF36}"/>
              </a:ext>
            </a:extLst>
          </p:cNvPr>
          <p:cNvSpPr txBox="1"/>
          <p:nvPr/>
        </p:nvSpPr>
        <p:spPr>
          <a:xfrm>
            <a:off x="7058349" y="5726272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2" name="ZoneTexte 231">
            <a:extLst>
              <a:ext uri="{FF2B5EF4-FFF2-40B4-BE49-F238E27FC236}">
                <a16:creationId xmlns:a16="http://schemas.microsoft.com/office/drawing/2014/main" id="{ADC31A7F-351B-495F-8A84-E3603E3B4DFD}"/>
              </a:ext>
            </a:extLst>
          </p:cNvPr>
          <p:cNvSpPr txBox="1"/>
          <p:nvPr/>
        </p:nvSpPr>
        <p:spPr>
          <a:xfrm>
            <a:off x="8203767" y="5726272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233" name="ZoneTexte 232">
            <a:extLst>
              <a:ext uri="{FF2B5EF4-FFF2-40B4-BE49-F238E27FC236}">
                <a16:creationId xmlns:a16="http://schemas.microsoft.com/office/drawing/2014/main" id="{B669AC0B-A41A-4B4B-AE99-276A6BCBC7B0}"/>
              </a:ext>
            </a:extLst>
          </p:cNvPr>
          <p:cNvSpPr txBox="1"/>
          <p:nvPr/>
        </p:nvSpPr>
        <p:spPr>
          <a:xfrm>
            <a:off x="9562249" y="5726272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4" name="ZoneTexte 233">
            <a:extLst>
              <a:ext uri="{FF2B5EF4-FFF2-40B4-BE49-F238E27FC236}">
                <a16:creationId xmlns:a16="http://schemas.microsoft.com/office/drawing/2014/main" id="{97C5783A-C4C8-4A42-931B-1E3BA606D75E}"/>
              </a:ext>
            </a:extLst>
          </p:cNvPr>
          <p:cNvSpPr txBox="1"/>
          <p:nvPr/>
        </p:nvSpPr>
        <p:spPr>
          <a:xfrm>
            <a:off x="10965118" y="5672023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235" name="ZoneTexte 234">
            <a:extLst>
              <a:ext uri="{FF2B5EF4-FFF2-40B4-BE49-F238E27FC236}">
                <a16:creationId xmlns:a16="http://schemas.microsoft.com/office/drawing/2014/main" id="{9B7ABD61-B7B7-4048-8DA8-0D444F4B2A5D}"/>
              </a:ext>
            </a:extLst>
          </p:cNvPr>
          <p:cNvSpPr txBox="1"/>
          <p:nvPr/>
        </p:nvSpPr>
        <p:spPr>
          <a:xfrm>
            <a:off x="1465192" y="6020932"/>
            <a:ext cx="2291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absence </a:t>
            </a:r>
            <a:r>
              <a:rPr lang="fr-FR" sz="1100">
                <a:latin typeface="Arial" panose="020B0604020202020204" pitchFamily="34" charset="0"/>
                <a:cs typeface="Arial" panose="020B0604020202020204" pitchFamily="34" charset="0"/>
              </a:rPr>
              <a:t>of adaptation: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confronted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good label, the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keeps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item</a:t>
            </a:r>
          </a:p>
        </p:txBody>
      </p:sp>
      <p:sp>
        <p:nvSpPr>
          <p:cNvPr id="236" name="ZoneTexte 235">
            <a:extLst>
              <a:ext uri="{FF2B5EF4-FFF2-40B4-BE49-F238E27FC236}">
                <a16:creationId xmlns:a16="http://schemas.microsoft.com/office/drawing/2014/main" id="{DED947DB-E6E0-419C-927D-39053A8AE72F}"/>
              </a:ext>
            </a:extLst>
          </p:cNvPr>
          <p:cNvSpPr txBox="1"/>
          <p:nvPr/>
        </p:nvSpPr>
        <p:spPr>
          <a:xfrm>
            <a:off x="3710502" y="6041355"/>
            <a:ext cx="923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Absence of adaptation</a:t>
            </a:r>
          </a:p>
        </p:txBody>
      </p:sp>
      <p:sp>
        <p:nvSpPr>
          <p:cNvPr id="237" name="ZoneTexte 236">
            <a:extLst>
              <a:ext uri="{FF2B5EF4-FFF2-40B4-BE49-F238E27FC236}">
                <a16:creationId xmlns:a16="http://schemas.microsoft.com/office/drawing/2014/main" id="{033F5915-78A6-4883-BAE6-CB729A5B0DE3}"/>
              </a:ext>
            </a:extLst>
          </p:cNvPr>
          <p:cNvSpPr txBox="1"/>
          <p:nvPr/>
        </p:nvSpPr>
        <p:spPr>
          <a:xfrm>
            <a:off x="4836864" y="6044209"/>
            <a:ext cx="1662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Weak absence of adaptation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1100">
                <a:latin typeface="Arial" panose="020B0604020202020204" pitchFamily="34" charset="0"/>
                <a:cs typeface="Arial" panose="020B0604020202020204" pitchFamily="34" charset="0"/>
              </a:rPr>
              <a:t> correct 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label or use weird new label</a:t>
            </a:r>
          </a:p>
        </p:txBody>
      </p:sp>
      <p:sp>
        <p:nvSpPr>
          <p:cNvPr id="238" name="ZoneTexte 237">
            <a:extLst>
              <a:ext uri="{FF2B5EF4-FFF2-40B4-BE49-F238E27FC236}">
                <a16:creationId xmlns:a16="http://schemas.microsoft.com/office/drawing/2014/main" id="{B7AFD864-BF7D-459D-AA4C-2BFCDE255D6C}"/>
              </a:ext>
            </a:extLst>
          </p:cNvPr>
          <p:cNvSpPr txBox="1"/>
          <p:nvPr/>
        </p:nvSpPr>
        <p:spPr>
          <a:xfrm>
            <a:off x="6709452" y="6041355"/>
            <a:ext cx="9780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Impossible to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say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ZoneTexte 238">
            <a:extLst>
              <a:ext uri="{FF2B5EF4-FFF2-40B4-BE49-F238E27FC236}">
                <a16:creationId xmlns:a16="http://schemas.microsoft.com/office/drawing/2014/main" id="{91BC355A-CA78-42CF-9A56-DD2FE95C9166}"/>
              </a:ext>
            </a:extLst>
          </p:cNvPr>
          <p:cNvSpPr txBox="1"/>
          <p:nvPr/>
        </p:nvSpPr>
        <p:spPr>
          <a:xfrm>
            <a:off x="7971969" y="6061201"/>
            <a:ext cx="978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---</a:t>
            </a:r>
          </a:p>
        </p:txBody>
      </p:sp>
      <p:sp>
        <p:nvSpPr>
          <p:cNvPr id="240" name="ZoneTexte 239">
            <a:extLst>
              <a:ext uri="{FF2B5EF4-FFF2-40B4-BE49-F238E27FC236}">
                <a16:creationId xmlns:a16="http://schemas.microsoft.com/office/drawing/2014/main" id="{C4EDD75B-EE2A-41F9-A993-218A21726414}"/>
              </a:ext>
            </a:extLst>
          </p:cNvPr>
          <p:cNvSpPr txBox="1"/>
          <p:nvPr/>
        </p:nvSpPr>
        <p:spPr>
          <a:xfrm>
            <a:off x="9297011" y="6035729"/>
            <a:ext cx="978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Adaptation switch to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partner’s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label </a:t>
            </a:r>
          </a:p>
        </p:txBody>
      </p:sp>
      <p:sp>
        <p:nvSpPr>
          <p:cNvPr id="241" name="ZoneTexte 240">
            <a:extLst>
              <a:ext uri="{FF2B5EF4-FFF2-40B4-BE49-F238E27FC236}">
                <a16:creationId xmlns:a16="http://schemas.microsoft.com/office/drawing/2014/main" id="{A80115D2-7B54-4850-BD43-C33F1E31D309}"/>
              </a:ext>
            </a:extLst>
          </p:cNvPr>
          <p:cNvSpPr txBox="1"/>
          <p:nvPr/>
        </p:nvSpPr>
        <p:spPr>
          <a:xfrm>
            <a:off x="10317101" y="6011418"/>
            <a:ext cx="1866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Adaptation switch to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partner’s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label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goes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against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the « good » apriori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9446EEE-2D3B-4E21-B629-965AD6991A72}"/>
              </a:ext>
            </a:extLst>
          </p:cNvPr>
          <p:cNvSpPr/>
          <p:nvPr/>
        </p:nvSpPr>
        <p:spPr>
          <a:xfrm>
            <a:off x="0" y="5672023"/>
            <a:ext cx="1324252" cy="11809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Adaptation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15A4BBF-3919-46EB-BC15-EF7E69975FFD}"/>
              </a:ext>
            </a:extLst>
          </p:cNvPr>
          <p:cNvSpPr/>
          <p:nvPr/>
        </p:nvSpPr>
        <p:spPr>
          <a:xfrm>
            <a:off x="-292" y="5141824"/>
            <a:ext cx="12183434" cy="54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1EE3C56-B026-4435-82FD-1DF7AA4039EB}"/>
              </a:ext>
            </a:extLst>
          </p:cNvPr>
          <p:cNvSpPr/>
          <p:nvPr/>
        </p:nvSpPr>
        <p:spPr>
          <a:xfrm>
            <a:off x="8044" y="5151938"/>
            <a:ext cx="1313976" cy="5200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Color </a:t>
            </a:r>
            <a:r>
              <a:rPr lang="fr-F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fr-FR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84118C2-1222-4618-A4C4-488899B09FD2}"/>
              </a:ext>
            </a:extLst>
          </p:cNvPr>
          <p:cNvSpPr/>
          <p:nvPr/>
        </p:nvSpPr>
        <p:spPr>
          <a:xfrm>
            <a:off x="1332294" y="5141883"/>
            <a:ext cx="2651449" cy="540000"/>
          </a:xfrm>
          <a:prstGeom prst="rect">
            <a:avLst/>
          </a:prstGeom>
          <a:solidFill>
            <a:srgbClr val="9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Uncorrect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not correspond to initial label)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D9AB8D1-15E4-407F-A1AE-11B2E0DBC5F6}"/>
              </a:ext>
            </a:extLst>
          </p:cNvPr>
          <p:cNvSpPr/>
          <p:nvPr/>
        </p:nvSpPr>
        <p:spPr>
          <a:xfrm>
            <a:off x="3985815" y="5136835"/>
            <a:ext cx="2631507" cy="540000"/>
          </a:xfrm>
          <a:prstGeom prst="rect">
            <a:avLst/>
          </a:prstGeom>
          <a:solidFill>
            <a:srgbClr val="9A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Uncorrect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(but situation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unlikely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happen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48E6A3F-9C85-4915-8796-54D0C3C69542}"/>
              </a:ext>
            </a:extLst>
          </p:cNvPr>
          <p:cNvSpPr/>
          <p:nvPr/>
        </p:nvSpPr>
        <p:spPr>
          <a:xfrm>
            <a:off x="6625523" y="5136835"/>
            <a:ext cx="2818714" cy="540000"/>
          </a:xfrm>
          <a:prstGeom prst="rect">
            <a:avLst/>
          </a:prstGeom>
          <a:solidFill>
            <a:srgbClr val="548235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(but situation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unlikely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happen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65D30DB-F40A-4D5A-BFC5-68D166C6B110}"/>
              </a:ext>
            </a:extLst>
          </p:cNvPr>
          <p:cNvSpPr/>
          <p:nvPr/>
        </p:nvSpPr>
        <p:spPr>
          <a:xfrm>
            <a:off x="9445841" y="5134268"/>
            <a:ext cx="2747575" cy="540000"/>
          </a:xfrm>
          <a:prstGeom prst="rect">
            <a:avLst/>
          </a:prstGeom>
          <a:solidFill>
            <a:srgbClr val="5482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correspond to initial label)</a:t>
            </a:r>
          </a:p>
        </p:txBody>
      </p:sp>
    </p:spTree>
    <p:extLst>
      <p:ext uri="{BB962C8B-B14F-4D97-AF65-F5344CB8AC3E}">
        <p14:creationId xmlns:p14="http://schemas.microsoft.com/office/powerpoint/2010/main" val="125109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29191E4-805F-4CC6-B13D-B9CB34167BAE}"/>
              </a:ext>
            </a:extLst>
          </p:cNvPr>
          <p:cNvSpPr/>
          <p:nvPr/>
        </p:nvSpPr>
        <p:spPr>
          <a:xfrm>
            <a:off x="0" y="4486152"/>
            <a:ext cx="12192000" cy="983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8D5770B-7FFE-4A5F-BD60-9EE3B1A452BC}"/>
              </a:ext>
            </a:extLst>
          </p:cNvPr>
          <p:cNvSpPr/>
          <p:nvPr/>
        </p:nvSpPr>
        <p:spPr>
          <a:xfrm>
            <a:off x="-18892" y="3507535"/>
            <a:ext cx="12192000" cy="983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B367C6D-784C-4DD9-96B2-8764270E3488}"/>
              </a:ext>
            </a:extLst>
          </p:cNvPr>
          <p:cNvSpPr/>
          <p:nvPr/>
        </p:nvSpPr>
        <p:spPr>
          <a:xfrm>
            <a:off x="-58910" y="2340543"/>
            <a:ext cx="12363359" cy="11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0BA88C4-7ED7-48FE-9F35-5FEA2F401DBF}"/>
              </a:ext>
            </a:extLst>
          </p:cNvPr>
          <p:cNvSpPr/>
          <p:nvPr/>
        </p:nvSpPr>
        <p:spPr>
          <a:xfrm>
            <a:off x="-18892" y="1173575"/>
            <a:ext cx="12224946" cy="117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7CDE1F8-CD07-4319-850A-43CBE3B280A2}"/>
              </a:ext>
            </a:extLst>
          </p:cNvPr>
          <p:cNvSpPr/>
          <p:nvPr/>
        </p:nvSpPr>
        <p:spPr>
          <a:xfrm>
            <a:off x="0" y="1"/>
            <a:ext cx="12192000" cy="117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D360BD-BF4D-4767-8863-A0ECA2F77D08}"/>
              </a:ext>
            </a:extLst>
          </p:cNvPr>
          <p:cNvSpPr/>
          <p:nvPr/>
        </p:nvSpPr>
        <p:spPr>
          <a:xfrm>
            <a:off x="6781920" y="202152"/>
            <a:ext cx="1265172" cy="52632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W1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B1C08A-E5B1-4905-9ECE-D24071A30794}"/>
              </a:ext>
            </a:extLst>
          </p:cNvPr>
          <p:cNvSpPr/>
          <p:nvPr/>
        </p:nvSpPr>
        <p:spPr>
          <a:xfrm>
            <a:off x="4711653" y="1376004"/>
            <a:ext cx="1008000" cy="540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W1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DFE418-883C-4694-856F-18ACBA869347}"/>
              </a:ext>
            </a:extLst>
          </p:cNvPr>
          <p:cNvSpPr/>
          <p:nvPr/>
        </p:nvSpPr>
        <p:spPr>
          <a:xfrm>
            <a:off x="9378460" y="1396438"/>
            <a:ext cx="1008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W2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1777009-8041-4D8D-BD61-32FD20AB3156}"/>
              </a:ext>
            </a:extLst>
          </p:cNvPr>
          <p:cNvSpPr/>
          <p:nvPr/>
        </p:nvSpPr>
        <p:spPr>
          <a:xfrm>
            <a:off x="3896078" y="2693544"/>
            <a:ext cx="792000" cy="46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W1</a:t>
            </a:r>
          </a:p>
        </p:txBody>
      </p:sp>
      <p:cxnSp>
        <p:nvCxnSpPr>
          <p:cNvPr id="147" name="Connecteur droit avec flèche 146">
            <a:extLst>
              <a:ext uri="{FF2B5EF4-FFF2-40B4-BE49-F238E27FC236}">
                <a16:creationId xmlns:a16="http://schemas.microsoft.com/office/drawing/2014/main" id="{BE145E8B-6B8D-4A7B-91E6-59F724016047}"/>
              </a:ext>
            </a:extLst>
          </p:cNvPr>
          <p:cNvCxnSpPr>
            <a:cxnSpLocks/>
            <a:stCxn id="44" idx="2"/>
            <a:endCxn id="145" idx="0"/>
          </p:cNvCxnSpPr>
          <p:nvPr/>
        </p:nvCxnSpPr>
        <p:spPr>
          <a:xfrm flipH="1">
            <a:off x="4292078" y="1916004"/>
            <a:ext cx="923575" cy="77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60839ED0-1A7C-4845-8DBE-9781E2D24E01}"/>
              </a:ext>
            </a:extLst>
          </p:cNvPr>
          <p:cNvCxnSpPr>
            <a:cxnSpLocks/>
            <a:stCxn id="44" idx="2"/>
            <a:endCxn id="149" idx="0"/>
          </p:cNvCxnSpPr>
          <p:nvPr/>
        </p:nvCxnSpPr>
        <p:spPr>
          <a:xfrm>
            <a:off x="5215653" y="1916004"/>
            <a:ext cx="956645" cy="77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F6F5483-257B-46EE-8445-47A884E45856}"/>
              </a:ext>
            </a:extLst>
          </p:cNvPr>
          <p:cNvSpPr/>
          <p:nvPr/>
        </p:nvSpPr>
        <p:spPr>
          <a:xfrm>
            <a:off x="5776298" y="2693544"/>
            <a:ext cx="792000" cy="468000"/>
          </a:xfrm>
          <a:prstGeom prst="rect">
            <a:avLst/>
          </a:prstGeom>
          <a:solidFill>
            <a:srgbClr val="4D29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W3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0FB60D56-C388-4C00-B4D6-80FB6531B3D4}"/>
              </a:ext>
            </a:extLst>
          </p:cNvPr>
          <p:cNvSpPr txBox="1"/>
          <p:nvPr/>
        </p:nvSpPr>
        <p:spPr>
          <a:xfrm>
            <a:off x="4114389" y="3827173"/>
            <a:ext cx="62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37A9FD6-C1F0-470B-B4DF-E4EB0DEAC296}"/>
              </a:ext>
            </a:extLst>
          </p:cNvPr>
          <p:cNvSpPr/>
          <p:nvPr/>
        </p:nvSpPr>
        <p:spPr>
          <a:xfrm>
            <a:off x="8012578" y="2693544"/>
            <a:ext cx="792000" cy="46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W1</a:t>
            </a:r>
          </a:p>
        </p:txBody>
      </p: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01F901A0-0489-4CDE-88FF-567357F5B692}"/>
              </a:ext>
            </a:extLst>
          </p:cNvPr>
          <p:cNvCxnSpPr>
            <a:cxnSpLocks/>
            <a:stCxn id="45" idx="2"/>
            <a:endCxn id="157" idx="0"/>
          </p:cNvCxnSpPr>
          <p:nvPr/>
        </p:nvCxnSpPr>
        <p:spPr>
          <a:xfrm flipH="1">
            <a:off x="8408578" y="1936438"/>
            <a:ext cx="1473882" cy="75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389E789D-D9D5-4673-9F68-720FBFDDF3D7}"/>
              </a:ext>
            </a:extLst>
          </p:cNvPr>
          <p:cNvCxnSpPr>
            <a:cxnSpLocks/>
            <a:stCxn id="45" idx="2"/>
            <a:endCxn id="161" idx="0"/>
          </p:cNvCxnSpPr>
          <p:nvPr/>
        </p:nvCxnSpPr>
        <p:spPr>
          <a:xfrm>
            <a:off x="9882460" y="1936438"/>
            <a:ext cx="0" cy="75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ZoneTexte 163">
            <a:extLst>
              <a:ext uri="{FF2B5EF4-FFF2-40B4-BE49-F238E27FC236}">
                <a16:creationId xmlns:a16="http://schemas.microsoft.com/office/drawing/2014/main" id="{AE17ECDC-682B-4BD4-A7D4-48B897022D18}"/>
              </a:ext>
            </a:extLst>
          </p:cNvPr>
          <p:cNvSpPr txBox="1"/>
          <p:nvPr/>
        </p:nvSpPr>
        <p:spPr>
          <a:xfrm>
            <a:off x="6036017" y="3814302"/>
            <a:ext cx="558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0E19B31E-1C88-4937-A525-148F8B4F439F}"/>
              </a:ext>
            </a:extLst>
          </p:cNvPr>
          <p:cNvSpPr txBox="1"/>
          <p:nvPr/>
        </p:nvSpPr>
        <p:spPr>
          <a:xfrm>
            <a:off x="9689081" y="3827173"/>
            <a:ext cx="3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8E5145B-74DA-47EE-BC83-33220E4A9139}"/>
              </a:ext>
            </a:extLst>
          </p:cNvPr>
          <p:cNvSpPr/>
          <p:nvPr/>
        </p:nvSpPr>
        <p:spPr>
          <a:xfrm>
            <a:off x="11053999" y="2693544"/>
            <a:ext cx="792000" cy="468000"/>
          </a:xfrm>
          <a:prstGeom prst="rect">
            <a:avLst/>
          </a:prstGeom>
          <a:solidFill>
            <a:srgbClr val="4D29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W3</a:t>
            </a: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A0E23414-E48E-4D1F-BA9C-E4EC623F29C0}"/>
              </a:ext>
            </a:extLst>
          </p:cNvPr>
          <p:cNvSpPr txBox="1"/>
          <p:nvPr/>
        </p:nvSpPr>
        <p:spPr>
          <a:xfrm>
            <a:off x="11285806" y="3827173"/>
            <a:ext cx="70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9126A42E-4C12-4ED9-8F57-3F9990A80912}"/>
              </a:ext>
            </a:extLst>
          </p:cNvPr>
          <p:cNvCxnSpPr>
            <a:cxnSpLocks/>
            <a:stCxn id="45" idx="2"/>
            <a:endCxn id="166" idx="0"/>
          </p:cNvCxnSpPr>
          <p:nvPr/>
        </p:nvCxnSpPr>
        <p:spPr>
          <a:xfrm>
            <a:off x="9882460" y="1936438"/>
            <a:ext cx="1567539" cy="75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cteur droit avec flèche 177">
            <a:extLst>
              <a:ext uri="{FF2B5EF4-FFF2-40B4-BE49-F238E27FC236}">
                <a16:creationId xmlns:a16="http://schemas.microsoft.com/office/drawing/2014/main" id="{AD7951D1-8F01-4040-B50B-D48B40D1D2D1}"/>
              </a:ext>
            </a:extLst>
          </p:cNvPr>
          <p:cNvCxnSpPr>
            <a:cxnSpLocks/>
            <a:stCxn id="37" idx="2"/>
            <a:endCxn id="44" idx="0"/>
          </p:cNvCxnSpPr>
          <p:nvPr/>
        </p:nvCxnSpPr>
        <p:spPr>
          <a:xfrm flipH="1">
            <a:off x="5215653" y="728476"/>
            <a:ext cx="2198853" cy="64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cteur droit avec flèche 180">
            <a:extLst>
              <a:ext uri="{FF2B5EF4-FFF2-40B4-BE49-F238E27FC236}">
                <a16:creationId xmlns:a16="http://schemas.microsoft.com/office/drawing/2014/main" id="{7B666439-C631-4F60-B9EA-BA88542D8D6F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14506" y="728476"/>
            <a:ext cx="2467954" cy="66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3175B57-B781-46B1-A61E-661E34D4F32B}"/>
              </a:ext>
            </a:extLst>
          </p:cNvPr>
          <p:cNvSpPr/>
          <p:nvPr/>
        </p:nvSpPr>
        <p:spPr>
          <a:xfrm>
            <a:off x="9486460" y="2693544"/>
            <a:ext cx="792000" cy="46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W2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52824AF7-B5C7-4AB8-B0B6-876FF4BDA243}"/>
              </a:ext>
            </a:extLst>
          </p:cNvPr>
          <p:cNvSpPr txBox="1"/>
          <p:nvPr/>
        </p:nvSpPr>
        <p:spPr>
          <a:xfrm>
            <a:off x="6494" y="165941"/>
            <a:ext cx="110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Latest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produced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22969CA5-82E3-4390-959E-3A01221D9B39}"/>
              </a:ext>
            </a:extLst>
          </p:cNvPr>
          <p:cNvSpPr txBox="1"/>
          <p:nvPr/>
        </p:nvSpPr>
        <p:spPr>
          <a:xfrm>
            <a:off x="24227" y="1401809"/>
            <a:ext cx="1106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Partner</a:t>
            </a:r>
          </a:p>
          <a:p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says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AC818F7D-479E-460D-AC77-87DD5D2A6ECA}"/>
              </a:ext>
            </a:extLst>
          </p:cNvPr>
          <p:cNvSpPr txBox="1"/>
          <p:nvPr/>
        </p:nvSpPr>
        <p:spPr>
          <a:xfrm>
            <a:off x="96606" y="2598848"/>
            <a:ext cx="1106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New item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produced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F95AB20D-1014-4DA5-8C7C-CE395FE077AE}"/>
              </a:ext>
            </a:extLst>
          </p:cNvPr>
          <p:cNvSpPr txBox="1"/>
          <p:nvPr/>
        </p:nvSpPr>
        <p:spPr>
          <a:xfrm>
            <a:off x="80525" y="3705960"/>
            <a:ext cx="1234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Adaptation value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A83EC7A6-733B-4C67-9534-A6106EFAC61C}"/>
              </a:ext>
            </a:extLst>
          </p:cNvPr>
          <p:cNvCxnSpPr>
            <a:cxnSpLocks/>
          </p:cNvCxnSpPr>
          <p:nvPr/>
        </p:nvCxnSpPr>
        <p:spPr>
          <a:xfrm flipH="1" flipV="1">
            <a:off x="7534934" y="887673"/>
            <a:ext cx="6492" cy="23261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necteur droit avec flèche 168">
            <a:extLst>
              <a:ext uri="{FF2B5EF4-FFF2-40B4-BE49-F238E27FC236}">
                <a16:creationId xmlns:a16="http://schemas.microsoft.com/office/drawing/2014/main" id="{23E96894-3929-4606-97B0-DA663A9782A6}"/>
              </a:ext>
            </a:extLst>
          </p:cNvPr>
          <p:cNvCxnSpPr>
            <a:cxnSpLocks/>
          </p:cNvCxnSpPr>
          <p:nvPr/>
        </p:nvCxnSpPr>
        <p:spPr>
          <a:xfrm flipV="1">
            <a:off x="7168002" y="1796371"/>
            <a:ext cx="0" cy="13609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094FEBEB-D674-47C5-B7D8-CFFDD5139CAB}"/>
              </a:ext>
            </a:extLst>
          </p:cNvPr>
          <p:cNvSpPr txBox="1"/>
          <p:nvPr/>
        </p:nvSpPr>
        <p:spPr>
          <a:xfrm>
            <a:off x="6632113" y="2109710"/>
            <a:ext cx="60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d1</a:t>
            </a:r>
          </a:p>
        </p:txBody>
      </p:sp>
      <p:cxnSp>
        <p:nvCxnSpPr>
          <p:cNvPr id="170" name="Connecteur droit avec flèche 169">
            <a:extLst>
              <a:ext uri="{FF2B5EF4-FFF2-40B4-BE49-F238E27FC236}">
                <a16:creationId xmlns:a16="http://schemas.microsoft.com/office/drawing/2014/main" id="{94683AA2-559A-44D6-B27D-B65BB86DEDCC}"/>
              </a:ext>
            </a:extLst>
          </p:cNvPr>
          <p:cNvCxnSpPr>
            <a:cxnSpLocks/>
          </p:cNvCxnSpPr>
          <p:nvPr/>
        </p:nvCxnSpPr>
        <p:spPr>
          <a:xfrm>
            <a:off x="4292078" y="3157288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eur droit avec flèche 170">
            <a:extLst>
              <a:ext uri="{FF2B5EF4-FFF2-40B4-BE49-F238E27FC236}">
                <a16:creationId xmlns:a16="http://schemas.microsoft.com/office/drawing/2014/main" id="{F7B303D2-3EB5-4760-B319-729BC132B35E}"/>
              </a:ext>
            </a:extLst>
          </p:cNvPr>
          <p:cNvCxnSpPr>
            <a:cxnSpLocks/>
          </p:cNvCxnSpPr>
          <p:nvPr/>
        </p:nvCxnSpPr>
        <p:spPr>
          <a:xfrm flipH="1">
            <a:off x="6171796" y="3157288"/>
            <a:ext cx="502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ZoneTexte 172">
            <a:extLst>
              <a:ext uri="{FF2B5EF4-FFF2-40B4-BE49-F238E27FC236}">
                <a16:creationId xmlns:a16="http://schemas.microsoft.com/office/drawing/2014/main" id="{C90342FA-A1ED-4F92-BDAD-91794695747F}"/>
              </a:ext>
            </a:extLst>
          </p:cNvPr>
          <p:cNvSpPr txBox="1"/>
          <p:nvPr/>
        </p:nvSpPr>
        <p:spPr>
          <a:xfrm>
            <a:off x="7604138" y="1796371"/>
            <a:ext cx="60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d2</a:t>
            </a: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63A7C6C9-EA17-4D5C-A57C-7CF0773E8321}"/>
              </a:ext>
            </a:extLst>
          </p:cNvPr>
          <p:cNvSpPr txBox="1"/>
          <p:nvPr/>
        </p:nvSpPr>
        <p:spPr>
          <a:xfrm>
            <a:off x="5177869" y="4674503"/>
            <a:ext cx="4511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Adapt</a:t>
            </a:r>
            <a:r>
              <a:rPr lang="fr-FR" sz="2400" dirty="0"/>
              <a:t> = 2*(1-</a:t>
            </a:r>
            <a:r>
              <a:rPr lang="fr-FR" sz="2400" dirty="0">
                <a:solidFill>
                  <a:srgbClr val="FF0000"/>
                </a:solidFill>
              </a:rPr>
              <a:t>d1</a:t>
            </a:r>
            <a:r>
              <a:rPr lang="fr-FR" sz="2400" dirty="0"/>
              <a:t>)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/>
              <a:t>+ </a:t>
            </a:r>
            <a:r>
              <a:rPr lang="fr-FR" sz="2400" dirty="0">
                <a:solidFill>
                  <a:srgbClr val="FF0000"/>
                </a:solidFill>
              </a:rPr>
              <a:t>d2</a:t>
            </a:r>
            <a:endParaRPr lang="fr-FR" sz="2400" dirty="0"/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F727DE56-C0D8-465E-B7C0-83B416C73160}"/>
              </a:ext>
            </a:extLst>
          </p:cNvPr>
          <p:cNvSpPr txBox="1"/>
          <p:nvPr/>
        </p:nvSpPr>
        <p:spPr>
          <a:xfrm>
            <a:off x="8223089" y="3827173"/>
            <a:ext cx="560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85" name="Connecteur droit avec flèche 184">
            <a:extLst>
              <a:ext uri="{FF2B5EF4-FFF2-40B4-BE49-F238E27FC236}">
                <a16:creationId xmlns:a16="http://schemas.microsoft.com/office/drawing/2014/main" id="{11998F5B-425F-414F-A3DF-D57C03378DB1}"/>
              </a:ext>
            </a:extLst>
          </p:cNvPr>
          <p:cNvCxnSpPr>
            <a:cxnSpLocks/>
          </p:cNvCxnSpPr>
          <p:nvPr/>
        </p:nvCxnSpPr>
        <p:spPr>
          <a:xfrm>
            <a:off x="8387588" y="3157288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719C5030-4C3C-4116-9D72-FAF3C0F9EF47}"/>
              </a:ext>
            </a:extLst>
          </p:cNvPr>
          <p:cNvCxnSpPr>
            <a:cxnSpLocks/>
          </p:cNvCxnSpPr>
          <p:nvPr/>
        </p:nvCxnSpPr>
        <p:spPr>
          <a:xfrm>
            <a:off x="9882460" y="3157288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necteur droit avec flèche 186">
            <a:extLst>
              <a:ext uri="{FF2B5EF4-FFF2-40B4-BE49-F238E27FC236}">
                <a16:creationId xmlns:a16="http://schemas.microsoft.com/office/drawing/2014/main" id="{D3082B00-0573-4CBC-BEFA-0F45E348EA51}"/>
              </a:ext>
            </a:extLst>
          </p:cNvPr>
          <p:cNvCxnSpPr>
            <a:cxnSpLocks/>
          </p:cNvCxnSpPr>
          <p:nvPr/>
        </p:nvCxnSpPr>
        <p:spPr>
          <a:xfrm>
            <a:off x="11455642" y="3157288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8370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358</Words>
  <Application>Microsoft Office PowerPoint</Application>
  <PresentationFormat>Grand écran</PresentationFormat>
  <Paragraphs>162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Mathilde Josserand</dc:creator>
  <cp:lastModifiedBy>Mathilde Josserand</cp:lastModifiedBy>
  <cp:revision>19</cp:revision>
  <dcterms:created xsi:type="dcterms:W3CDTF">2023-07-05T08:32:12Z</dcterms:created>
  <dcterms:modified xsi:type="dcterms:W3CDTF">2023-08-15T16:14:02Z</dcterms:modified>
</cp:coreProperties>
</file>