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FF0000"/>
    <a:srgbClr val="4472C4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943F-CF95-4184-AC86-3D0CB119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25E129-9779-41B1-B9DC-E9DCBCDF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433EC-EBC2-439F-B08D-096391F3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6C71F-CF8A-43B4-B69E-015649AB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A975B-FBE0-4E7F-B3C2-5F9DE04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9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1F138-E375-4B90-AE5B-C16A5D0E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7641FA-FE0D-45FB-8A25-C25455CF4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CBDF6F-3E75-443D-8149-FCA5AF8B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BC097-9E3A-40D0-B489-7277B3C7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9E523B-1E0C-41B9-9142-189EAA2A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9AD74B-EFC4-43E2-9FAF-8D8ED26DF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74A8C2-E7EC-422D-9D6A-FD0BE478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3802B1-3DFD-4ACC-8255-357119CA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C432DE-6942-44BA-BBF1-D76472DD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74D40-A58E-42C5-8E50-16015055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8612D-AFF5-45C1-9A32-3B903B2F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5C7FA-2C62-4D99-91A0-B8D7EF59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4B9F38-4872-4F5D-80C1-F7256410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A5D05-6510-4554-932A-F8964F99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DF73E-3DC6-4FD6-8F2B-BCB8AB8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52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DC964-EAE5-4008-9A24-B9E6020A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F7B73-449D-4B0D-92FC-812C96161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1CC94-55F9-4C64-A46B-57D1069E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D4AF72-77B2-41CC-AC58-1FACB340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41AF5-53A0-4C99-9E8C-218C569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9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7DFE8-7FAD-4002-B14F-30061195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49DBE-E9DB-403F-BFF9-8F71A7316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62F6C5-749E-42E1-A07F-B9175780B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F0AA5-2102-4445-BF5A-4F578EF0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87D4DA-EC8B-4D7C-B6B7-DA249BD5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8592CA-E692-4C54-A181-76E3FB48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41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8F11D-44F5-4227-8E00-B5CB90FE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AB8F8-CD94-45CF-A5E8-793EAB95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143FF7-5311-4B30-B699-A3CA85CEF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6C81DC-F3FB-4FA5-9FC2-CA81F6E58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A84ABD-E56C-4A6D-9A03-E487ABEE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DB9ED5-B2F1-4494-9F55-E543D500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D95B33-1628-40AD-B40B-ED7AF17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40C095-D9AE-4C72-AE71-991E3E2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23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1F959-5D2D-4368-B5D2-6B6580B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C4EE4C-B08D-4ADE-AD3B-BDB14AB1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A4D1A7-4227-446E-A0C1-ED6239E5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F9F343-E5BD-4B4B-8F67-AC6EE1EC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05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668DCD-6327-464E-B0D2-CC7AB4B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82F35B-8AB8-40AF-B52A-228D6B6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23DB30-3037-49B6-AE93-CBADBC14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FFE7B-185B-4AB7-BB3D-588ADB83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6CDAD-5DDF-4CBD-8C7F-6843A55D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DEC6CF-D65A-4F47-896C-48FA5DB5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4AAB41-5A33-4328-9582-AD3747FB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DE80D3-6A93-44DF-A682-5E42A9FF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542EE8-7178-4D87-A355-6F76CE71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4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18CCA-6967-440E-B5B6-6292B405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30261F-B18A-43AC-8F10-8B9E33F1D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9858CA-7334-4733-9F83-0B00A5472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995D5D-3334-460D-BC75-9B09EB4C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342A07-A397-4C04-8913-9A69F4B5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D4358B-FE06-4F6C-9C12-6B88426F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95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C47D72-DD22-4CE3-8AFC-3F243E31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253F24-5446-449D-AECE-FF781B86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6DD53-5387-467C-A492-74366ABE6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745B-C249-4B9A-A668-5F6EF5F9C301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4CF40-23DC-4676-8587-30068A02F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C11577-1025-4A44-B063-CC4A5CC77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7B35-E4D7-455B-A06F-B27D7CA734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30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413B47-FF8E-4788-A2A7-5FEAEC860B49}"/>
              </a:ext>
            </a:extLst>
          </p:cNvPr>
          <p:cNvSpPr txBox="1"/>
          <p:nvPr/>
        </p:nvSpPr>
        <p:spPr>
          <a:xfrm>
            <a:off x="955829" y="1091953"/>
            <a:ext cx="102803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In de volgende taak reageer je met het indrukken van knoppen op letters en cijfers. U heeft alleen de toetsen (Q en P) nodig. </a:t>
            </a:r>
          </a:p>
          <a:p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U ziet altijd een letter/cijfercombinatie, bijvoorbeeld </a:t>
            </a:r>
            <a:r>
              <a:rPr lang="nl-NL" sz="2800" b="1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Als de combinatie letter/cijfer bovenaan het scherm verschijnt, moet u op de brief reageren. </a:t>
            </a:r>
          </a:p>
          <a:p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Als de combinatie letter/cijfer onder aan het scherm verschijnt, moet u reageren op het nummer.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54866-DE79-4271-89AB-FA952E96CAA0}"/>
              </a:ext>
            </a:extLst>
          </p:cNvPr>
          <p:cNvSpPr/>
          <p:nvPr/>
        </p:nvSpPr>
        <p:spPr>
          <a:xfrm>
            <a:off x="8411444" y="6365225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i="1" dirty="0">
                <a:latin typeface="Arial" panose="020B0604020202020204" pitchFamily="34" charset="0"/>
                <a:cs typeface="Arial" panose="020B0604020202020204" pitchFamily="34" charset="0"/>
              </a:rPr>
              <a:t>Druk op Enter om te gaan</a:t>
            </a:r>
            <a:endParaRPr lang="fr-F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01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295A16-ED43-4AD3-9C5C-010E60AF4C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C5763C-6BCD-415E-A215-6D2D196B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45" y="827530"/>
            <a:ext cx="3210373" cy="2486372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20CB68-971E-48CE-87B1-B4FBDF51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53" y="1379634"/>
            <a:ext cx="3163365" cy="1856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82C96A-E161-4269-887D-0BB5EECB14FF}"/>
              </a:ext>
            </a:extLst>
          </p:cNvPr>
          <p:cNvSpPr/>
          <p:nvPr/>
        </p:nvSpPr>
        <p:spPr>
          <a:xfrm>
            <a:off x="4201735" y="2847953"/>
            <a:ext cx="370265" cy="387789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3D0A2-75AC-4F4F-A8D7-65A9DAA80498}"/>
              </a:ext>
            </a:extLst>
          </p:cNvPr>
          <p:cNvSpPr/>
          <p:nvPr/>
        </p:nvSpPr>
        <p:spPr>
          <a:xfrm>
            <a:off x="3394710" y="3235742"/>
            <a:ext cx="2651760" cy="45719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308129-92BA-4781-80CD-F52BFF2D2CA5}"/>
              </a:ext>
            </a:extLst>
          </p:cNvPr>
          <p:cNvSpPr/>
          <p:nvPr/>
        </p:nvSpPr>
        <p:spPr>
          <a:xfrm>
            <a:off x="4556760" y="3171371"/>
            <a:ext cx="163830" cy="128742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524BC-0F47-4E54-9FD4-A7CAC1FE2B2C}"/>
              </a:ext>
            </a:extLst>
          </p:cNvPr>
          <p:cNvSpPr/>
          <p:nvPr/>
        </p:nvSpPr>
        <p:spPr>
          <a:xfrm>
            <a:off x="3154680" y="3147059"/>
            <a:ext cx="681990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588AF-3818-4EE6-8E66-9FDC8E23AB19}"/>
              </a:ext>
            </a:extLst>
          </p:cNvPr>
          <p:cNvSpPr/>
          <p:nvPr/>
        </p:nvSpPr>
        <p:spPr>
          <a:xfrm>
            <a:off x="4720590" y="3147059"/>
            <a:ext cx="681990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D3008-7809-47D5-A98B-29E597C93592}"/>
              </a:ext>
            </a:extLst>
          </p:cNvPr>
          <p:cNvSpPr/>
          <p:nvPr/>
        </p:nvSpPr>
        <p:spPr>
          <a:xfrm>
            <a:off x="3042436" y="3210452"/>
            <a:ext cx="3194381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F8EE8-536C-4694-A82A-ACED3A7B1240}"/>
              </a:ext>
            </a:extLst>
          </p:cNvPr>
          <p:cNvSpPr/>
          <p:nvPr/>
        </p:nvSpPr>
        <p:spPr>
          <a:xfrm>
            <a:off x="3042436" y="737868"/>
            <a:ext cx="3194381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9B668-5B86-48DF-B3A4-7BB19D74DDCF}"/>
              </a:ext>
            </a:extLst>
          </p:cNvPr>
          <p:cNvSpPr/>
          <p:nvPr/>
        </p:nvSpPr>
        <p:spPr>
          <a:xfrm rot="5400000">
            <a:off x="1409344" y="2006345"/>
            <a:ext cx="3194381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B9F8C-EE5E-4604-A6A4-971BF6D322BC}"/>
              </a:ext>
            </a:extLst>
          </p:cNvPr>
          <p:cNvSpPr/>
          <p:nvPr/>
        </p:nvSpPr>
        <p:spPr>
          <a:xfrm rot="5400000">
            <a:off x="4662240" y="2082545"/>
            <a:ext cx="3194381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29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295A16-ED43-4AD3-9C5C-010E60AF4C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C5763C-6BCD-415E-A215-6D2D196B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45" y="827530"/>
            <a:ext cx="3210373" cy="2486372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20CB68-971E-48CE-87B1-B4FBDF51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53" y="1379634"/>
            <a:ext cx="3163365" cy="1856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82C96A-E161-4269-887D-0BB5EECB14FF}"/>
              </a:ext>
            </a:extLst>
          </p:cNvPr>
          <p:cNvSpPr/>
          <p:nvPr/>
        </p:nvSpPr>
        <p:spPr>
          <a:xfrm>
            <a:off x="4201735" y="2847953"/>
            <a:ext cx="370265" cy="387789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3D0A2-75AC-4F4F-A8D7-65A9DAA80498}"/>
              </a:ext>
            </a:extLst>
          </p:cNvPr>
          <p:cNvSpPr/>
          <p:nvPr/>
        </p:nvSpPr>
        <p:spPr>
          <a:xfrm>
            <a:off x="3394710" y="3235742"/>
            <a:ext cx="2651760" cy="45719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308129-92BA-4781-80CD-F52BFF2D2CA5}"/>
              </a:ext>
            </a:extLst>
          </p:cNvPr>
          <p:cNvSpPr/>
          <p:nvPr/>
        </p:nvSpPr>
        <p:spPr>
          <a:xfrm>
            <a:off x="4556760" y="3171371"/>
            <a:ext cx="163830" cy="128742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524BC-0F47-4E54-9FD4-A7CAC1FE2B2C}"/>
              </a:ext>
            </a:extLst>
          </p:cNvPr>
          <p:cNvSpPr/>
          <p:nvPr/>
        </p:nvSpPr>
        <p:spPr>
          <a:xfrm>
            <a:off x="3154680" y="3147059"/>
            <a:ext cx="681990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588AF-3818-4EE6-8E66-9FDC8E23AB19}"/>
              </a:ext>
            </a:extLst>
          </p:cNvPr>
          <p:cNvSpPr/>
          <p:nvPr/>
        </p:nvSpPr>
        <p:spPr>
          <a:xfrm>
            <a:off x="4720590" y="3147059"/>
            <a:ext cx="681990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D3008-7809-47D5-A98B-29E597C93592}"/>
              </a:ext>
            </a:extLst>
          </p:cNvPr>
          <p:cNvSpPr/>
          <p:nvPr/>
        </p:nvSpPr>
        <p:spPr>
          <a:xfrm>
            <a:off x="3042436" y="3210452"/>
            <a:ext cx="3194381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F8EE8-536C-4694-A82A-ACED3A7B1240}"/>
              </a:ext>
            </a:extLst>
          </p:cNvPr>
          <p:cNvSpPr/>
          <p:nvPr/>
        </p:nvSpPr>
        <p:spPr>
          <a:xfrm>
            <a:off x="3042436" y="737868"/>
            <a:ext cx="3194381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9B668-5B86-48DF-B3A4-7BB19D74DDCF}"/>
              </a:ext>
            </a:extLst>
          </p:cNvPr>
          <p:cNvSpPr/>
          <p:nvPr/>
        </p:nvSpPr>
        <p:spPr>
          <a:xfrm rot="5400000">
            <a:off x="1409344" y="2006345"/>
            <a:ext cx="3194381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A716C42-C129-4A9D-ADE0-900C1EE19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512"/>
          <a:stretch/>
        </p:blipFill>
        <p:spPr>
          <a:xfrm>
            <a:off x="3047293" y="1355269"/>
            <a:ext cx="3194381" cy="15264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5B9F8C-EE5E-4604-A6A4-971BF6D322BC}"/>
              </a:ext>
            </a:extLst>
          </p:cNvPr>
          <p:cNvSpPr/>
          <p:nvPr/>
        </p:nvSpPr>
        <p:spPr>
          <a:xfrm rot="5400000">
            <a:off x="4679996" y="2082545"/>
            <a:ext cx="3194381" cy="128741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0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413B47-FF8E-4788-A2A7-5FEAEC860B49}"/>
              </a:ext>
            </a:extLst>
          </p:cNvPr>
          <p:cNvSpPr txBox="1"/>
          <p:nvPr/>
        </p:nvSpPr>
        <p:spPr>
          <a:xfrm>
            <a:off x="1141371" y="4149567"/>
            <a:ext cx="102803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de letter/cijfercombinatie in de bovenste kwadranten verschijnt, reageer dan op de letter (in dit geval een "G"). Als de letter/cijfercombinatie in de onderste kwadranten verschijnt, reageer dan op het cijfer (in dit geval een "6")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E7AD5-DD11-4DEF-87F5-A395CA547BA4}"/>
              </a:ext>
            </a:extLst>
          </p:cNvPr>
          <p:cNvSpPr/>
          <p:nvPr/>
        </p:nvSpPr>
        <p:spPr>
          <a:xfrm>
            <a:off x="8411444" y="6365225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i="1" dirty="0">
                <a:latin typeface="Arial" panose="020B0604020202020204" pitchFamily="34" charset="0"/>
                <a:cs typeface="Arial" panose="020B0604020202020204" pitchFamily="34" charset="0"/>
              </a:rPr>
              <a:t>Druk op Enter om te gaan</a:t>
            </a:r>
            <a:endParaRPr lang="fr-F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57314C-F6C0-4364-AF22-9C0A964D2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3"/>
          <a:stretch/>
        </p:blipFill>
        <p:spPr>
          <a:xfrm>
            <a:off x="1378773" y="333712"/>
            <a:ext cx="8887506" cy="35974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36E81E-95DB-4877-A5F9-37431E1596D0}"/>
              </a:ext>
            </a:extLst>
          </p:cNvPr>
          <p:cNvSpPr/>
          <p:nvPr/>
        </p:nvSpPr>
        <p:spPr>
          <a:xfrm>
            <a:off x="6772497" y="692496"/>
            <a:ext cx="1568058" cy="40011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medeklinker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DBE72-1896-4877-81A7-C501041403DF}"/>
              </a:ext>
            </a:extLst>
          </p:cNvPr>
          <p:cNvSpPr/>
          <p:nvPr/>
        </p:nvSpPr>
        <p:spPr>
          <a:xfrm>
            <a:off x="8526256" y="692496"/>
            <a:ext cx="926857" cy="40011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klinker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CBD40-5CEB-41DD-8607-583EB8DA8CE3}"/>
              </a:ext>
            </a:extLst>
          </p:cNvPr>
          <p:cNvSpPr/>
          <p:nvPr/>
        </p:nvSpPr>
        <p:spPr>
          <a:xfrm>
            <a:off x="7253371" y="333712"/>
            <a:ext cx="1951368" cy="40011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LETTER TAAK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F68EA-107F-40F1-A2D3-7859BC64994C}"/>
              </a:ext>
            </a:extLst>
          </p:cNvPr>
          <p:cNvSpPr/>
          <p:nvPr/>
        </p:nvSpPr>
        <p:spPr>
          <a:xfrm>
            <a:off x="7090311" y="2167944"/>
            <a:ext cx="2277488" cy="40011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NUMMER TAAK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7ACD0-7053-45C2-B928-1D584A45DDCE}"/>
              </a:ext>
            </a:extLst>
          </p:cNvPr>
          <p:cNvSpPr/>
          <p:nvPr/>
        </p:nvSpPr>
        <p:spPr>
          <a:xfrm>
            <a:off x="7016955" y="2568054"/>
            <a:ext cx="1079142" cy="40011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oneven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A293A-3FBB-42EB-9B12-F8EDC49BA4CA}"/>
              </a:ext>
            </a:extLst>
          </p:cNvPr>
          <p:cNvSpPr/>
          <p:nvPr/>
        </p:nvSpPr>
        <p:spPr>
          <a:xfrm>
            <a:off x="8475341" y="2568054"/>
            <a:ext cx="917686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fr-FR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0E842-0337-4A7B-92EA-DCDDA52C2B9E}"/>
              </a:ext>
            </a:extLst>
          </p:cNvPr>
          <p:cNvSpPr/>
          <p:nvPr/>
        </p:nvSpPr>
        <p:spPr>
          <a:xfrm>
            <a:off x="6772497" y="1663658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D016B4-0D72-43D5-B4C8-DADA6AF4B2DE}"/>
              </a:ext>
            </a:extLst>
          </p:cNvPr>
          <p:cNvSpPr/>
          <p:nvPr/>
        </p:nvSpPr>
        <p:spPr>
          <a:xfrm>
            <a:off x="6772497" y="3459743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60742-939A-4F59-A85D-11DF70CB88EA}"/>
              </a:ext>
            </a:extLst>
          </p:cNvPr>
          <p:cNvSpPr/>
          <p:nvPr/>
        </p:nvSpPr>
        <p:spPr>
          <a:xfrm>
            <a:off x="8202421" y="3459743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36C3FF-8138-4BB7-B903-A36ACBFE4ECE}"/>
              </a:ext>
            </a:extLst>
          </p:cNvPr>
          <p:cNvSpPr/>
          <p:nvPr/>
        </p:nvSpPr>
        <p:spPr>
          <a:xfrm>
            <a:off x="8236704" y="1655209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E38B6-D48D-41C1-B7F5-36C054482C36}"/>
              </a:ext>
            </a:extLst>
          </p:cNvPr>
          <p:cNvSpPr/>
          <p:nvPr/>
        </p:nvSpPr>
        <p:spPr>
          <a:xfrm>
            <a:off x="1307570" y="972768"/>
            <a:ext cx="184537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bovenkant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CA7FD8-B434-4DF3-A123-5179E7E72F2D}"/>
              </a:ext>
            </a:extLst>
          </p:cNvPr>
          <p:cNvSpPr/>
          <p:nvPr/>
        </p:nvSpPr>
        <p:spPr>
          <a:xfrm>
            <a:off x="1307570" y="2631630"/>
            <a:ext cx="1786066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onderkant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413B47-FF8E-4788-A2A7-5FEAEC860B49}"/>
              </a:ext>
            </a:extLst>
          </p:cNvPr>
          <p:cNvSpPr txBox="1"/>
          <p:nvPr/>
        </p:nvSpPr>
        <p:spPr>
          <a:xfrm>
            <a:off x="1141371" y="4149567"/>
            <a:ext cx="9636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Dus in dit geval moet u reageren op de "G" en de "6" negeren. De G is een medeklinker, dus je drukt op </a:t>
            </a:r>
            <a:r>
              <a:rPr lang="nl-NL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nl-NL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57314C-F6C0-4364-AF22-9C0A964D2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3"/>
          <a:stretch/>
        </p:blipFill>
        <p:spPr>
          <a:xfrm>
            <a:off x="1378773" y="333712"/>
            <a:ext cx="8887506" cy="35974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36E81E-95DB-4877-A5F9-37431E1596D0}"/>
              </a:ext>
            </a:extLst>
          </p:cNvPr>
          <p:cNvSpPr/>
          <p:nvPr/>
        </p:nvSpPr>
        <p:spPr>
          <a:xfrm>
            <a:off x="6772497" y="692496"/>
            <a:ext cx="1568058" cy="40011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medeklinker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DBE72-1896-4877-81A7-C501041403DF}"/>
              </a:ext>
            </a:extLst>
          </p:cNvPr>
          <p:cNvSpPr/>
          <p:nvPr/>
        </p:nvSpPr>
        <p:spPr>
          <a:xfrm>
            <a:off x="8526256" y="692496"/>
            <a:ext cx="926857" cy="40011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klinker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CBD40-5CEB-41DD-8607-583EB8DA8CE3}"/>
              </a:ext>
            </a:extLst>
          </p:cNvPr>
          <p:cNvSpPr/>
          <p:nvPr/>
        </p:nvSpPr>
        <p:spPr>
          <a:xfrm>
            <a:off x="7253371" y="333712"/>
            <a:ext cx="1951368" cy="40011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LETTER TAAK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F68EA-107F-40F1-A2D3-7859BC64994C}"/>
              </a:ext>
            </a:extLst>
          </p:cNvPr>
          <p:cNvSpPr/>
          <p:nvPr/>
        </p:nvSpPr>
        <p:spPr>
          <a:xfrm>
            <a:off x="7090311" y="2167944"/>
            <a:ext cx="2277488" cy="40011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NUMMER TAAK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7ACD0-7053-45C2-B928-1D584A45DDCE}"/>
              </a:ext>
            </a:extLst>
          </p:cNvPr>
          <p:cNvSpPr/>
          <p:nvPr/>
        </p:nvSpPr>
        <p:spPr>
          <a:xfrm>
            <a:off x="7016955" y="2568054"/>
            <a:ext cx="1079142" cy="40011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oneven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A293A-3FBB-42EB-9B12-F8EDC49BA4CA}"/>
              </a:ext>
            </a:extLst>
          </p:cNvPr>
          <p:cNvSpPr/>
          <p:nvPr/>
        </p:nvSpPr>
        <p:spPr>
          <a:xfrm>
            <a:off x="8475341" y="2568054"/>
            <a:ext cx="917686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fr-FR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0E842-0337-4A7B-92EA-DCDDA52C2B9E}"/>
              </a:ext>
            </a:extLst>
          </p:cNvPr>
          <p:cNvSpPr/>
          <p:nvPr/>
        </p:nvSpPr>
        <p:spPr>
          <a:xfrm>
            <a:off x="6772497" y="1663658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D016B4-0D72-43D5-B4C8-DADA6AF4B2DE}"/>
              </a:ext>
            </a:extLst>
          </p:cNvPr>
          <p:cNvSpPr/>
          <p:nvPr/>
        </p:nvSpPr>
        <p:spPr>
          <a:xfrm>
            <a:off x="6772497" y="3459743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60742-939A-4F59-A85D-11DF70CB88EA}"/>
              </a:ext>
            </a:extLst>
          </p:cNvPr>
          <p:cNvSpPr/>
          <p:nvPr/>
        </p:nvSpPr>
        <p:spPr>
          <a:xfrm>
            <a:off x="8202421" y="3459743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36C3FF-8138-4BB7-B903-A36ACBFE4ECE}"/>
              </a:ext>
            </a:extLst>
          </p:cNvPr>
          <p:cNvSpPr/>
          <p:nvPr/>
        </p:nvSpPr>
        <p:spPr>
          <a:xfrm>
            <a:off x="8236704" y="1655209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CA7FD8-B434-4DF3-A123-5179E7E72F2D}"/>
              </a:ext>
            </a:extLst>
          </p:cNvPr>
          <p:cNvSpPr/>
          <p:nvPr/>
        </p:nvSpPr>
        <p:spPr>
          <a:xfrm>
            <a:off x="1307570" y="2631630"/>
            <a:ext cx="1786066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onderkant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E24EE11B-3177-4F63-87B8-FEB35C4A3438}"/>
              </a:ext>
            </a:extLst>
          </p:cNvPr>
          <p:cNvSpPr/>
          <p:nvPr/>
        </p:nvSpPr>
        <p:spPr>
          <a:xfrm>
            <a:off x="736847" y="892551"/>
            <a:ext cx="2503503" cy="652164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E38B6-D48D-41C1-B7F5-36C054482C36}"/>
              </a:ext>
            </a:extLst>
          </p:cNvPr>
          <p:cNvSpPr/>
          <p:nvPr/>
        </p:nvSpPr>
        <p:spPr>
          <a:xfrm>
            <a:off x="1280936" y="954006"/>
            <a:ext cx="184537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bovenkant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5F7B9-15AC-4FBE-8AC5-3CEB3CE7220F}"/>
              </a:ext>
            </a:extLst>
          </p:cNvPr>
          <p:cNvSpPr/>
          <p:nvPr/>
        </p:nvSpPr>
        <p:spPr>
          <a:xfrm>
            <a:off x="6605289" y="2171975"/>
            <a:ext cx="3431203" cy="1934261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9AE6F4-5423-447F-BB78-44467C51E794}"/>
              </a:ext>
            </a:extLst>
          </p:cNvPr>
          <p:cNvSpPr/>
          <p:nvPr/>
        </p:nvSpPr>
        <p:spPr>
          <a:xfrm>
            <a:off x="8411444" y="6365225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i="1" dirty="0">
                <a:latin typeface="Arial" panose="020B0604020202020204" pitchFamily="34" charset="0"/>
                <a:cs typeface="Arial" panose="020B0604020202020204" pitchFamily="34" charset="0"/>
              </a:rPr>
              <a:t>Druk op Enter om te gaan</a:t>
            </a:r>
            <a:endParaRPr lang="fr-F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413B47-FF8E-4788-A2A7-5FEAEC860B49}"/>
              </a:ext>
            </a:extLst>
          </p:cNvPr>
          <p:cNvSpPr txBox="1"/>
          <p:nvPr/>
        </p:nvSpPr>
        <p:spPr>
          <a:xfrm>
            <a:off x="1141371" y="4149567"/>
            <a:ext cx="9636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in dit geval moet je reageren op de 4 (cijfer) en de G negeren. De 4 is een even getal, dus druk je op </a:t>
            </a:r>
            <a:r>
              <a:rPr lang="nl-NL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nl-NL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57314C-F6C0-4364-AF22-9C0A964D2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3"/>
          <a:stretch/>
        </p:blipFill>
        <p:spPr>
          <a:xfrm>
            <a:off x="1378773" y="333712"/>
            <a:ext cx="8887506" cy="35974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36E81E-95DB-4877-A5F9-37431E1596D0}"/>
              </a:ext>
            </a:extLst>
          </p:cNvPr>
          <p:cNvSpPr/>
          <p:nvPr/>
        </p:nvSpPr>
        <p:spPr>
          <a:xfrm>
            <a:off x="6772497" y="692496"/>
            <a:ext cx="1568058" cy="40011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medeklinker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DBE72-1896-4877-81A7-C501041403DF}"/>
              </a:ext>
            </a:extLst>
          </p:cNvPr>
          <p:cNvSpPr/>
          <p:nvPr/>
        </p:nvSpPr>
        <p:spPr>
          <a:xfrm>
            <a:off x="8526256" y="692496"/>
            <a:ext cx="926857" cy="40011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klinker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CBD40-5CEB-41DD-8607-583EB8DA8CE3}"/>
              </a:ext>
            </a:extLst>
          </p:cNvPr>
          <p:cNvSpPr/>
          <p:nvPr/>
        </p:nvSpPr>
        <p:spPr>
          <a:xfrm>
            <a:off x="7253371" y="333712"/>
            <a:ext cx="1951368" cy="40011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LETTER TAAK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F68EA-107F-40F1-A2D3-7859BC64994C}"/>
              </a:ext>
            </a:extLst>
          </p:cNvPr>
          <p:cNvSpPr/>
          <p:nvPr/>
        </p:nvSpPr>
        <p:spPr>
          <a:xfrm>
            <a:off x="7090311" y="2167944"/>
            <a:ext cx="2277488" cy="40011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NUMMER TAAK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7ACD0-7053-45C2-B928-1D584A45DDCE}"/>
              </a:ext>
            </a:extLst>
          </p:cNvPr>
          <p:cNvSpPr/>
          <p:nvPr/>
        </p:nvSpPr>
        <p:spPr>
          <a:xfrm>
            <a:off x="7016955" y="2568054"/>
            <a:ext cx="1079142" cy="40011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oneven</a:t>
            </a:r>
            <a:r>
              <a:rPr lang="fr-FR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A293A-3FBB-42EB-9B12-F8EDC49BA4CA}"/>
              </a:ext>
            </a:extLst>
          </p:cNvPr>
          <p:cNvSpPr/>
          <p:nvPr/>
        </p:nvSpPr>
        <p:spPr>
          <a:xfrm>
            <a:off x="8475341" y="2568054"/>
            <a:ext cx="917686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fr-FR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0E842-0337-4A7B-92EA-DCDDA52C2B9E}"/>
              </a:ext>
            </a:extLst>
          </p:cNvPr>
          <p:cNvSpPr/>
          <p:nvPr/>
        </p:nvSpPr>
        <p:spPr>
          <a:xfrm>
            <a:off x="6772497" y="1663658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D016B4-0D72-43D5-B4C8-DADA6AF4B2DE}"/>
              </a:ext>
            </a:extLst>
          </p:cNvPr>
          <p:cNvSpPr/>
          <p:nvPr/>
        </p:nvSpPr>
        <p:spPr>
          <a:xfrm>
            <a:off x="6772497" y="3459743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60742-939A-4F59-A85D-11DF70CB88EA}"/>
              </a:ext>
            </a:extLst>
          </p:cNvPr>
          <p:cNvSpPr/>
          <p:nvPr/>
        </p:nvSpPr>
        <p:spPr>
          <a:xfrm>
            <a:off x="8202421" y="3459743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36C3FF-8138-4BB7-B903-A36ACBFE4ECE}"/>
              </a:ext>
            </a:extLst>
          </p:cNvPr>
          <p:cNvSpPr/>
          <p:nvPr/>
        </p:nvSpPr>
        <p:spPr>
          <a:xfrm>
            <a:off x="8236704" y="1655209"/>
            <a:ext cx="1394959" cy="400110"/>
          </a:xfrm>
          <a:prstGeom prst="rect">
            <a:avLst/>
          </a:prstGeom>
          <a:solidFill>
            <a:srgbClr val="A9A9A9"/>
          </a:solidFill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</a:t>
            </a:r>
            <a:r>
              <a:rPr lang="fr-F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 P</a:t>
            </a:r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E24EE11B-3177-4F63-87B8-FEB35C4A3438}"/>
              </a:ext>
            </a:extLst>
          </p:cNvPr>
          <p:cNvSpPr/>
          <p:nvPr/>
        </p:nvSpPr>
        <p:spPr>
          <a:xfrm>
            <a:off x="673969" y="2512518"/>
            <a:ext cx="2503503" cy="652164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E38B6-D48D-41C1-B7F5-36C054482C36}"/>
              </a:ext>
            </a:extLst>
          </p:cNvPr>
          <p:cNvSpPr/>
          <p:nvPr/>
        </p:nvSpPr>
        <p:spPr>
          <a:xfrm>
            <a:off x="1280936" y="954006"/>
            <a:ext cx="1845377" cy="5232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bovenkant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5F7B9-15AC-4FBE-8AC5-3CEB3CE7220F}"/>
              </a:ext>
            </a:extLst>
          </p:cNvPr>
          <p:cNvSpPr/>
          <p:nvPr/>
        </p:nvSpPr>
        <p:spPr>
          <a:xfrm>
            <a:off x="6600850" y="248485"/>
            <a:ext cx="3440081" cy="1934261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CA7FD8-B434-4DF3-A123-5179E7E72F2D}"/>
              </a:ext>
            </a:extLst>
          </p:cNvPr>
          <p:cNvSpPr/>
          <p:nvPr/>
        </p:nvSpPr>
        <p:spPr>
          <a:xfrm>
            <a:off x="1280936" y="2568054"/>
            <a:ext cx="17860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onderkant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BD4E8D2-4AE5-4C36-899F-00A51A49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67" y="2458246"/>
            <a:ext cx="874633" cy="7064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07B436-8CFE-47F4-A6C8-AD381DE5B8E2}"/>
              </a:ext>
            </a:extLst>
          </p:cNvPr>
          <p:cNvSpPr/>
          <p:nvPr/>
        </p:nvSpPr>
        <p:spPr>
          <a:xfrm>
            <a:off x="5149049" y="892551"/>
            <a:ext cx="1049249" cy="7064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E91BD-5F68-40DA-BA1F-8E99CE786F75}"/>
              </a:ext>
            </a:extLst>
          </p:cNvPr>
          <p:cNvSpPr/>
          <p:nvPr/>
        </p:nvSpPr>
        <p:spPr>
          <a:xfrm>
            <a:off x="8411444" y="6365225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i="1" dirty="0">
                <a:latin typeface="Arial" panose="020B0604020202020204" pitchFamily="34" charset="0"/>
                <a:cs typeface="Arial" panose="020B0604020202020204" pitchFamily="34" charset="0"/>
              </a:rPr>
              <a:t>Druk op Enter om te gaan</a:t>
            </a:r>
            <a:endParaRPr lang="fr-F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C81B2D7-9DFA-421F-B91F-A511F587A996}"/>
              </a:ext>
            </a:extLst>
          </p:cNvPr>
          <p:cNvSpPr/>
          <p:nvPr/>
        </p:nvSpPr>
        <p:spPr>
          <a:xfrm>
            <a:off x="2414726" y="4110361"/>
            <a:ext cx="7155402" cy="1988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413B47-FF8E-4788-A2A7-5FEAEC860B49}"/>
              </a:ext>
            </a:extLst>
          </p:cNvPr>
          <p:cNvSpPr txBox="1"/>
          <p:nvPr/>
        </p:nvSpPr>
        <p:spPr>
          <a:xfrm>
            <a:off x="955829" y="1091953"/>
            <a:ext cx="10280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Nu zou je alles moeten weten wat je moet weten voor het moeilijkste deel van dit experiment. </a:t>
            </a:r>
          </a:p>
          <a:p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Probeer snel te reageren en probeer weinig fouten te maken! </a:t>
            </a:r>
          </a:p>
          <a:p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Je zou nu klaar moeten zijn om te beginnen. Succes.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572F850-7A1E-4052-B556-656FE6E38F84}"/>
              </a:ext>
            </a:extLst>
          </p:cNvPr>
          <p:cNvSpPr/>
          <p:nvPr/>
        </p:nvSpPr>
        <p:spPr>
          <a:xfrm>
            <a:off x="2719527" y="4386327"/>
            <a:ext cx="6531006" cy="1396127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Druk op </a:t>
            </a:r>
            <a:r>
              <a:rPr lang="nl-NL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nl-NL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om te beginnen, of gebruik de pijlen omhoog en omlaag om terug te gaan naar vorige pagina's...</a:t>
            </a:r>
            <a:endParaRPr lang="fr-FR" sz="24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6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F502D5-D2D0-4389-96E3-5DB43C049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413B47-FF8E-4788-A2A7-5FEAEC860B49}"/>
              </a:ext>
            </a:extLst>
          </p:cNvPr>
          <p:cNvSpPr txBox="1"/>
          <p:nvPr/>
        </p:nvSpPr>
        <p:spPr>
          <a:xfrm>
            <a:off x="1497367" y="1075546"/>
            <a:ext cx="102803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FFFF00"/>
                </a:solidFill>
              </a:rPr>
              <a:t>Klaar voor een rondje alleen de </a:t>
            </a:r>
            <a:r>
              <a:rPr lang="nl-NL" sz="4000" b="1" dirty="0">
                <a:solidFill>
                  <a:srgbClr val="FFFF00"/>
                </a:solidFill>
              </a:rPr>
              <a:t>letter</a:t>
            </a:r>
            <a:r>
              <a:rPr lang="nl-NL" sz="4000" dirty="0">
                <a:solidFill>
                  <a:srgbClr val="FFFF00"/>
                </a:solidFill>
              </a:rPr>
              <a:t>taak? </a:t>
            </a:r>
          </a:p>
          <a:p>
            <a:endParaRPr lang="nl-NL" sz="4000" dirty="0">
              <a:solidFill>
                <a:srgbClr val="FFFF00"/>
              </a:solidFill>
            </a:endParaRPr>
          </a:p>
          <a:p>
            <a:r>
              <a:rPr lang="nl-NL" sz="4000" dirty="0">
                <a:solidFill>
                  <a:srgbClr val="FFFF00"/>
                </a:solidFill>
              </a:rPr>
              <a:t>	medeklinker G,K,M,R = druk op </a:t>
            </a:r>
            <a:r>
              <a:rPr lang="nl-NL" sz="4000" b="1" dirty="0">
                <a:solidFill>
                  <a:srgbClr val="FFFF00"/>
                </a:solidFill>
              </a:rPr>
              <a:t>Q</a:t>
            </a:r>
            <a:r>
              <a:rPr lang="nl-NL" sz="4000" dirty="0">
                <a:solidFill>
                  <a:srgbClr val="FFFF00"/>
                </a:solidFill>
              </a:rPr>
              <a:t> </a:t>
            </a:r>
          </a:p>
          <a:p>
            <a:endParaRPr lang="nl-NL" sz="4000" dirty="0">
              <a:solidFill>
                <a:srgbClr val="FFFF00"/>
              </a:solidFill>
            </a:endParaRPr>
          </a:p>
          <a:p>
            <a:r>
              <a:rPr lang="nl-NL" sz="4000" dirty="0">
                <a:solidFill>
                  <a:srgbClr val="FFFF00"/>
                </a:solidFill>
              </a:rPr>
              <a:t>	klinker A,E,I,U = druk op </a:t>
            </a:r>
            <a:r>
              <a:rPr lang="nl-NL" sz="4000" b="1" dirty="0">
                <a:solidFill>
                  <a:srgbClr val="FFFF00"/>
                </a:solidFill>
              </a:rPr>
              <a:t>P</a:t>
            </a:r>
            <a:r>
              <a:rPr lang="nl-NL" sz="4000" dirty="0">
                <a:solidFill>
                  <a:srgbClr val="FFFF00"/>
                </a:solidFill>
              </a:rPr>
              <a:t> </a:t>
            </a:r>
          </a:p>
          <a:p>
            <a:endParaRPr lang="nl-NL" sz="4000" dirty="0">
              <a:solidFill>
                <a:srgbClr val="FFFF00"/>
              </a:solidFill>
            </a:endParaRPr>
          </a:p>
          <a:p>
            <a:endParaRPr lang="nl-NL" sz="4000" dirty="0">
              <a:solidFill>
                <a:srgbClr val="FFFF00"/>
              </a:solidFill>
            </a:endParaRPr>
          </a:p>
          <a:p>
            <a:pPr algn="r"/>
            <a:r>
              <a:rPr lang="nl-NL" sz="3600" i="1" dirty="0">
                <a:solidFill>
                  <a:srgbClr val="FFFF00"/>
                </a:solidFill>
              </a:rPr>
              <a:t>druk op Enter om te gaan</a:t>
            </a:r>
            <a:endParaRPr lang="fr-FR" sz="36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D4292-BB17-41DB-AEF0-A83D1A15A919}"/>
              </a:ext>
            </a:extLst>
          </p:cNvPr>
          <p:cNvSpPr/>
          <p:nvPr/>
        </p:nvSpPr>
        <p:spPr>
          <a:xfrm>
            <a:off x="8411444" y="6365225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i="1" dirty="0">
                <a:latin typeface="Arial" panose="020B0604020202020204" pitchFamily="34" charset="0"/>
                <a:cs typeface="Arial" panose="020B0604020202020204" pitchFamily="34" charset="0"/>
              </a:rPr>
              <a:t>Druk op Enter om te gaan</a:t>
            </a:r>
            <a:endParaRPr lang="fr-F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14F05-6679-417B-95FF-361644B486F2}"/>
              </a:ext>
            </a:extLst>
          </p:cNvPr>
          <p:cNvSpPr/>
          <p:nvPr/>
        </p:nvSpPr>
        <p:spPr>
          <a:xfrm>
            <a:off x="8563844" y="6517625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i="1" dirty="0">
                <a:latin typeface="Arial" panose="020B0604020202020204" pitchFamily="34" charset="0"/>
                <a:cs typeface="Arial" panose="020B0604020202020204" pitchFamily="34" charset="0"/>
              </a:rPr>
              <a:t>Druk op Enter om te gaan</a:t>
            </a:r>
            <a:endParaRPr lang="fr-F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8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F502D5-D2D0-4389-96E3-5DB43C049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413B47-FF8E-4788-A2A7-5FEAEC860B49}"/>
              </a:ext>
            </a:extLst>
          </p:cNvPr>
          <p:cNvSpPr txBox="1"/>
          <p:nvPr/>
        </p:nvSpPr>
        <p:spPr>
          <a:xfrm>
            <a:off x="1497367" y="1075546"/>
            <a:ext cx="102803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rgbClr val="FFFF00"/>
                </a:solidFill>
              </a:rPr>
              <a:t>Klaar voor een rondje alleen de </a:t>
            </a:r>
            <a:r>
              <a:rPr lang="nl-NL" sz="4000" b="1" dirty="0">
                <a:solidFill>
                  <a:srgbClr val="FFFF00"/>
                </a:solidFill>
              </a:rPr>
              <a:t>nummer</a:t>
            </a:r>
            <a:r>
              <a:rPr lang="nl-NL" sz="4000" dirty="0">
                <a:solidFill>
                  <a:srgbClr val="FFFF00"/>
                </a:solidFill>
              </a:rPr>
              <a:t>taak? </a:t>
            </a:r>
          </a:p>
          <a:p>
            <a:endParaRPr lang="nl-NL" sz="4000" dirty="0">
              <a:solidFill>
                <a:srgbClr val="FFFF00"/>
              </a:solidFill>
            </a:endParaRPr>
          </a:p>
          <a:p>
            <a:r>
              <a:rPr lang="nl-NL" sz="4000" dirty="0">
                <a:solidFill>
                  <a:srgbClr val="FFFF00"/>
                </a:solidFill>
              </a:rPr>
              <a:t>	oneven 3,5,7,9 = druk op </a:t>
            </a:r>
            <a:r>
              <a:rPr lang="nl-NL" sz="4000" b="1" dirty="0">
                <a:solidFill>
                  <a:srgbClr val="FFFF00"/>
                </a:solidFill>
              </a:rPr>
              <a:t>Q</a:t>
            </a:r>
            <a:r>
              <a:rPr lang="nl-NL" sz="4000" dirty="0">
                <a:solidFill>
                  <a:srgbClr val="FFFF00"/>
                </a:solidFill>
              </a:rPr>
              <a:t> </a:t>
            </a:r>
          </a:p>
          <a:p>
            <a:endParaRPr lang="nl-NL" sz="4000" dirty="0">
              <a:solidFill>
                <a:srgbClr val="FFFF00"/>
              </a:solidFill>
            </a:endParaRPr>
          </a:p>
          <a:p>
            <a:r>
              <a:rPr lang="nl-NL" sz="4000" dirty="0">
                <a:solidFill>
                  <a:srgbClr val="FFFF00"/>
                </a:solidFill>
              </a:rPr>
              <a:t>	even 2,4,6,8= druk op </a:t>
            </a:r>
            <a:r>
              <a:rPr lang="nl-NL" sz="4000" b="1" dirty="0">
                <a:solidFill>
                  <a:srgbClr val="FFFF00"/>
                </a:solidFill>
              </a:rPr>
              <a:t>P</a:t>
            </a:r>
            <a:r>
              <a:rPr lang="nl-NL" sz="4000" dirty="0">
                <a:solidFill>
                  <a:srgbClr val="FFFF00"/>
                </a:solidFill>
              </a:rPr>
              <a:t> </a:t>
            </a:r>
          </a:p>
          <a:p>
            <a:endParaRPr lang="nl-NL" sz="4000" dirty="0">
              <a:solidFill>
                <a:srgbClr val="FFFF00"/>
              </a:solidFill>
            </a:endParaRPr>
          </a:p>
          <a:p>
            <a:endParaRPr lang="nl-NL" sz="4000" dirty="0">
              <a:solidFill>
                <a:srgbClr val="FFFF00"/>
              </a:solidFill>
            </a:endParaRPr>
          </a:p>
          <a:p>
            <a:pPr algn="r"/>
            <a:r>
              <a:rPr lang="nl-NL" sz="3600" i="1" dirty="0">
                <a:solidFill>
                  <a:srgbClr val="FFFF00"/>
                </a:solidFill>
              </a:rPr>
              <a:t>druk op Enter om te gaan</a:t>
            </a:r>
            <a:endParaRPr lang="fr-FR" sz="36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4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F502D5-D2D0-4389-96E3-5DB43C049F99}"/>
              </a:ext>
            </a:extLst>
          </p:cNvPr>
          <p:cNvSpPr/>
          <p:nvPr/>
        </p:nvSpPr>
        <p:spPr>
          <a:xfrm>
            <a:off x="-68062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413B47-FF8E-4788-A2A7-5FEAEC860B49}"/>
              </a:ext>
            </a:extLst>
          </p:cNvPr>
          <p:cNvSpPr txBox="1"/>
          <p:nvPr/>
        </p:nvSpPr>
        <p:spPr>
          <a:xfrm>
            <a:off x="417250" y="249886"/>
            <a:ext cx="126329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rgbClr val="FFFF00"/>
                </a:solidFill>
              </a:rPr>
              <a:t>Klaar voor een rondje alleen de </a:t>
            </a:r>
            <a:r>
              <a:rPr lang="nl-NL" sz="3600" b="1" dirty="0">
                <a:solidFill>
                  <a:srgbClr val="FFFF00"/>
                </a:solidFill>
              </a:rPr>
              <a:t>nummer</a:t>
            </a:r>
            <a:r>
              <a:rPr lang="nl-NL" sz="3600" dirty="0">
                <a:solidFill>
                  <a:srgbClr val="FFFF00"/>
                </a:solidFill>
              </a:rPr>
              <a:t>taak en </a:t>
            </a:r>
            <a:r>
              <a:rPr lang="nl-NL" sz="3600" b="1" dirty="0">
                <a:solidFill>
                  <a:srgbClr val="FFFF00"/>
                </a:solidFill>
              </a:rPr>
              <a:t>letter</a:t>
            </a:r>
            <a:r>
              <a:rPr lang="nl-NL" sz="3600" dirty="0">
                <a:solidFill>
                  <a:srgbClr val="FFFF00"/>
                </a:solidFill>
              </a:rPr>
              <a:t>taak? </a:t>
            </a:r>
          </a:p>
          <a:p>
            <a:endParaRPr lang="nl-NL" sz="4000" dirty="0">
              <a:solidFill>
                <a:srgbClr val="FFFF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70581F-D898-45D6-BC34-4A1437266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7" t="8061" r="41995" b="6444"/>
          <a:stretch/>
        </p:blipFill>
        <p:spPr>
          <a:xfrm>
            <a:off x="3047744" y="1337374"/>
            <a:ext cx="3338004" cy="324305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5EA1A29-DB36-4AA9-9A3C-6E780B54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26" y="1337374"/>
            <a:ext cx="2415749" cy="14707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20CB68-971E-48CE-87B1-B4FBDF51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826" y="3083400"/>
            <a:ext cx="2415749" cy="14174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E42035-74C1-4D6F-8D3B-EC91A31998E3}"/>
              </a:ext>
            </a:extLst>
          </p:cNvPr>
          <p:cNvSpPr/>
          <p:nvPr/>
        </p:nvSpPr>
        <p:spPr>
          <a:xfrm>
            <a:off x="7218073" y="5883501"/>
            <a:ext cx="4406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nl-NL" sz="3200" i="1" dirty="0">
                <a:solidFill>
                  <a:srgbClr val="FFFF00"/>
                </a:solidFill>
              </a:rPr>
              <a:t>druk op Enter om te gaan</a:t>
            </a:r>
            <a:endParaRPr lang="fr-FR" sz="32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D753E-4C52-4E64-8F14-E46D4F9CCF5D}"/>
              </a:ext>
            </a:extLst>
          </p:cNvPr>
          <p:cNvSpPr/>
          <p:nvPr/>
        </p:nvSpPr>
        <p:spPr>
          <a:xfrm>
            <a:off x="4995167" y="1827167"/>
            <a:ext cx="1032771" cy="685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60B2615-9397-4FAC-A04F-7D61FACFC945}"/>
              </a:ext>
            </a:extLst>
          </p:cNvPr>
          <p:cNvSpPr/>
          <p:nvPr/>
        </p:nvSpPr>
        <p:spPr>
          <a:xfrm rot="16200000">
            <a:off x="6578609" y="1875366"/>
            <a:ext cx="327962" cy="394802"/>
          </a:xfrm>
          <a:prstGeom prst="triangle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DB9EB48-329C-4463-98F5-B46B84E9D088}"/>
              </a:ext>
            </a:extLst>
          </p:cNvPr>
          <p:cNvSpPr/>
          <p:nvPr/>
        </p:nvSpPr>
        <p:spPr>
          <a:xfrm rot="16200000">
            <a:off x="6580444" y="3594720"/>
            <a:ext cx="327962" cy="394802"/>
          </a:xfrm>
          <a:prstGeom prst="triangle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1BA06-78B0-45AF-BD7C-387F4F12BD88}"/>
              </a:ext>
            </a:extLst>
          </p:cNvPr>
          <p:cNvSpPr/>
          <p:nvPr/>
        </p:nvSpPr>
        <p:spPr>
          <a:xfrm>
            <a:off x="7816645" y="2503503"/>
            <a:ext cx="304800" cy="30246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9FC88-0F64-4FA5-8368-AA443F35B6F4}"/>
              </a:ext>
            </a:extLst>
          </p:cNvPr>
          <p:cNvSpPr/>
          <p:nvPr/>
        </p:nvSpPr>
        <p:spPr>
          <a:xfrm>
            <a:off x="7816645" y="4198383"/>
            <a:ext cx="304800" cy="30246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206854-21C6-4A8F-B54A-4638269E2E4C}"/>
              </a:ext>
            </a:extLst>
          </p:cNvPr>
          <p:cNvSpPr/>
          <p:nvPr/>
        </p:nvSpPr>
        <p:spPr>
          <a:xfrm>
            <a:off x="8096892" y="2698756"/>
            <a:ext cx="105615" cy="105943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AFA6D-2BEF-4A82-9269-256D52E343FF}"/>
              </a:ext>
            </a:extLst>
          </p:cNvPr>
          <p:cNvSpPr/>
          <p:nvPr/>
        </p:nvSpPr>
        <p:spPr>
          <a:xfrm>
            <a:off x="8097001" y="4394900"/>
            <a:ext cx="105615" cy="105943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6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6D753E-4C52-4E64-8F14-E46D4F9CCF5D}"/>
              </a:ext>
            </a:extLst>
          </p:cNvPr>
          <p:cNvSpPr/>
          <p:nvPr/>
        </p:nvSpPr>
        <p:spPr>
          <a:xfrm>
            <a:off x="6471821" y="859738"/>
            <a:ext cx="2982897" cy="2034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5EA1A29-DB36-4AA9-9A3C-6E780B54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26" y="1337374"/>
            <a:ext cx="2415749" cy="1470787"/>
          </a:xfrm>
          <a:prstGeom prst="rect">
            <a:avLst/>
          </a:prstGeom>
        </p:spPr>
      </p:pic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960B2615-9397-4FAC-A04F-7D61FACFC945}"/>
              </a:ext>
            </a:extLst>
          </p:cNvPr>
          <p:cNvSpPr/>
          <p:nvPr/>
        </p:nvSpPr>
        <p:spPr>
          <a:xfrm rot="16200000">
            <a:off x="6578609" y="1875366"/>
            <a:ext cx="327962" cy="394802"/>
          </a:xfrm>
          <a:prstGeom prst="triangle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F99FA-BBAA-4428-A62A-CB7FF0915F0C}"/>
              </a:ext>
            </a:extLst>
          </p:cNvPr>
          <p:cNvSpPr txBox="1"/>
          <p:nvPr/>
        </p:nvSpPr>
        <p:spPr>
          <a:xfrm>
            <a:off x="6498457" y="859738"/>
            <a:ext cx="229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ED808-7A36-47E3-AA4B-83C420EE2469}"/>
              </a:ext>
            </a:extLst>
          </p:cNvPr>
          <p:cNvSpPr/>
          <p:nvPr/>
        </p:nvSpPr>
        <p:spPr>
          <a:xfrm>
            <a:off x="7816645" y="2512381"/>
            <a:ext cx="304800" cy="30246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66285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441</Words>
  <Application>Microsoft Office PowerPoint</Application>
  <PresentationFormat>Grand écran</PresentationFormat>
  <Paragraphs>82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Mathilde Josserand</dc:creator>
  <cp:lastModifiedBy>Mathilde Josserand</cp:lastModifiedBy>
  <cp:revision>18</cp:revision>
  <dcterms:created xsi:type="dcterms:W3CDTF">2023-03-10T10:06:17Z</dcterms:created>
  <dcterms:modified xsi:type="dcterms:W3CDTF">2023-03-15T19:31:39Z</dcterms:modified>
</cp:coreProperties>
</file>