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5330825" cy="7562850"/>
  <p:notesSz cx="6811963" cy="9942513"/>
  <p:defaultTextStyle>
    <a:defPPr>
      <a:defRPr lang="nl-NL"/>
    </a:defPPr>
    <a:lvl1pPr marL="0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1633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3265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4898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06530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58163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09795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1428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13060" algn="l" defTabSz="3516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1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50"/>
    <a:srgbClr val="E55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58" autoAdjust="0"/>
  </p:normalViewPr>
  <p:slideViewPr>
    <p:cSldViewPr snapToGrid="0" snapToObjects="1">
      <p:cViewPr varScale="1">
        <p:scale>
          <a:sx n="78" d="100"/>
          <a:sy n="78" d="100"/>
        </p:scale>
        <p:origin x="2525" y="82"/>
      </p:cViewPr>
      <p:guideLst>
        <p:guide orient="horz" pos="2382"/>
        <p:guide pos="1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3275-5842-1642-BA68-E18FA5765DC3}" type="datetimeFigureOut">
              <a:rPr lang="nl-NL" smtClean="0"/>
              <a:t>18-4-2023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746125"/>
            <a:ext cx="26273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197" y="4722695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077A-4307-EF42-8318-6AF8127DCF06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64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1633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03265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54898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06530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58163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09795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61428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13060" algn="l" defTabSz="35163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0" y="1789111"/>
            <a:ext cx="5330825" cy="2496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nl-NL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66507" y="1088721"/>
            <a:ext cx="4937305" cy="557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(e.g. ‘Proefpersonen gezocht’)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 rot="21019372">
            <a:off x="4175321" y="1555372"/>
            <a:ext cx="939183" cy="93465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36000" anchor="ctr" anchorCtr="1">
            <a:no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Location (+address)</a:t>
            </a:r>
            <a:endParaRPr lang="nl-NL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08400"/>
            <a:ext cx="2938463" cy="2535238"/>
          </a:xfrm>
          <a:prstGeom prst="rect">
            <a:avLst/>
          </a:prstGeom>
          <a:solidFill>
            <a:schemeClr val="accent1"/>
          </a:solidFill>
        </p:spPr>
        <p:txBody>
          <a:bodyPr lIns="252000" tIns="108000" rIns="180000" bIns="108000"/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03265" indent="0">
              <a:buNone/>
              <a:defRPr/>
            </a:lvl3pPr>
            <a:lvl4pPr marL="1054898" indent="0">
              <a:buNone/>
              <a:defRPr/>
            </a:lvl4pPr>
            <a:lvl5pPr marL="1406530" indent="0">
              <a:buNone/>
              <a:defRPr/>
            </a:lvl5pPr>
          </a:lstStyle>
          <a:p>
            <a:pPr lvl="0"/>
            <a:r>
              <a:rPr lang="en-US"/>
              <a:t>List with experiment information (duration, compensation, short description)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6542087"/>
            <a:ext cx="2520900" cy="42601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633" indent="0">
              <a:buNone/>
              <a:defRPr/>
            </a:lvl2pPr>
            <a:lvl3pPr marL="703265" indent="0">
              <a:buNone/>
              <a:defRPr/>
            </a:lvl3pPr>
            <a:lvl4pPr marL="1054898" indent="0">
              <a:buNone/>
              <a:defRPr/>
            </a:lvl4pPr>
            <a:lvl5pPr marL="1406530" indent="0">
              <a:buNone/>
              <a:defRPr/>
            </a:lvl5pPr>
          </a:lstStyle>
          <a:p>
            <a:pPr lvl="0"/>
            <a:r>
              <a:rPr lang="en-US"/>
              <a:t>Text Box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22263" y="7148794"/>
            <a:ext cx="3954462" cy="30928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633" indent="0">
              <a:buNone/>
              <a:defRPr/>
            </a:lvl2pPr>
            <a:lvl3pPr marL="703265" indent="0">
              <a:buNone/>
              <a:defRPr/>
            </a:lvl3pPr>
            <a:lvl4pPr marL="1054898" indent="0">
              <a:buNone/>
              <a:defRPr/>
            </a:lvl4pPr>
            <a:lvl5pPr marL="1406530" indent="0">
              <a:buNone/>
              <a:defRPr/>
            </a:lvl5pPr>
          </a:lstStyle>
          <a:p>
            <a:pPr lvl="0"/>
            <a:r>
              <a:rPr lang="en-US"/>
              <a:t>Text Box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3155950" y="4518025"/>
            <a:ext cx="1947863" cy="1966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633" indent="0">
              <a:buNone/>
              <a:defRPr/>
            </a:lvl2pPr>
            <a:lvl3pPr marL="703265" indent="0">
              <a:buNone/>
              <a:defRPr/>
            </a:lvl3pPr>
            <a:lvl4pPr marL="1054898" indent="0">
              <a:buNone/>
              <a:defRPr/>
            </a:lvl4pPr>
            <a:lvl5pPr marL="1406530" indent="0">
              <a:buNone/>
              <a:defRPr/>
            </a:lvl5pPr>
          </a:lstStyle>
          <a:p>
            <a:pPr lvl="0"/>
            <a:r>
              <a:rPr lang="en-US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21948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330825" cy="75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51633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724" indent="-263724" algn="l" defTabSz="35163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03" indent="-219770" algn="l" defTabSz="35163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81" indent="-175816" algn="l" defTabSz="3516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714" indent="-175816" algn="l" defTabSz="35163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2346" indent="-175816" algn="l" defTabSz="35163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3979" indent="-175816" algn="l" defTabSz="3516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611" indent="-175816" algn="l" defTabSz="3516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7244" indent="-175816" algn="l" defTabSz="3516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88876" indent="-175816" algn="l" defTabSz="3516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1633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65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4898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6530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8163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9795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1428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3060" algn="l" defTabSz="35163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.nl/ppre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xperimenten@mpi.nl" TargetMode="External"/><Relationship Id="rId4" Type="http://schemas.openxmlformats.org/officeDocument/2006/relationships/hyperlink" Target="http://www.mpi.nl/doem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4BB4A3FC-97F2-4A77-833A-BB366053D9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8709" b="1870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6506" y="1097673"/>
            <a:ext cx="5019871" cy="574879"/>
          </a:xfrm>
        </p:spPr>
        <p:txBody>
          <a:bodyPr lIns="0" tIns="0" rIns="0" bIns="0" anchor="ctr">
            <a:noAutofit/>
          </a:bodyPr>
          <a:lstStyle/>
          <a:p>
            <a:r>
              <a:rPr lang="en-US" sz="1900" b="1" dirty="0"/>
              <a:t>PROEFPERSONEN GEZOCHT</a:t>
            </a:r>
          </a:p>
          <a:p>
            <a:r>
              <a:rPr lang="en-US" sz="1900" b="1" dirty="0" err="1"/>
              <a:t>Communicatie</a:t>
            </a:r>
            <a:r>
              <a:rPr lang="en-US" sz="1900" b="1" dirty="0"/>
              <a:t> </a:t>
            </a:r>
            <a:r>
              <a:rPr lang="en-US" sz="1900" b="1" dirty="0" err="1"/>
              <a:t>spel</a:t>
            </a:r>
            <a:r>
              <a:rPr lang="en-US" sz="1900" b="1" dirty="0"/>
              <a:t> </a:t>
            </a:r>
            <a:r>
              <a:rPr lang="en-US" sz="1900" b="1" dirty="0" err="1"/>
              <a:t>fantasietaal</a:t>
            </a:r>
            <a:endParaRPr lang="nl-NL" sz="19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b="1" dirty="0"/>
              <a:t>MPI</a:t>
            </a:r>
          </a:p>
          <a:p>
            <a:r>
              <a:rPr lang="en-US" dirty="0" err="1"/>
              <a:t>Wundtlaan</a:t>
            </a:r>
            <a:r>
              <a:rPr lang="en-US" dirty="0"/>
              <a:t> 1, 6525XD Nijmegen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3708399"/>
            <a:ext cx="2918703" cy="2621463"/>
          </a:xfrm>
        </p:spPr>
        <p:txBody>
          <a:bodyPr lIns="180000"/>
          <a:lstStyle/>
          <a:p>
            <a:pPr>
              <a:spcAft>
                <a:spcPts val="300"/>
              </a:spcAft>
            </a:pPr>
            <a:r>
              <a:rPr lang="en-US" sz="1800" b="1" dirty="0"/>
              <a:t>DEELNEMEN?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nl-NL" sz="1200" b="1" dirty="0"/>
              <a:t>Wie? </a:t>
            </a:r>
            <a:r>
              <a:rPr lang="nl-NL" sz="1200" dirty="0"/>
              <a:t>Nederlandstalige moedertaalsprekers tussen 18 en 40 jaar oud, zonder leer- of taalstoornis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nl-NL" sz="1200" b="1" dirty="0"/>
              <a:t>Wat? </a:t>
            </a:r>
            <a:r>
              <a:rPr lang="nl-NL" sz="1200" dirty="0"/>
              <a:t>Een leuk experiment over taalevolutie, waarbij je samen met andere proefpersonen dingen gaat beschrijven in een </a:t>
            </a:r>
            <a:r>
              <a:rPr lang="nl-NL" sz="1200" dirty="0" err="1"/>
              <a:t>fantasiettaal</a:t>
            </a:r>
            <a:r>
              <a:rPr lang="nl-NL" sz="1200" dirty="0"/>
              <a:t>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nl-NL" sz="1200" b="1" dirty="0"/>
              <a:t>Duur? </a:t>
            </a:r>
            <a:r>
              <a:rPr lang="nl-NL" sz="1200" dirty="0"/>
              <a:t>Tussen 1:30 en 1:45 uur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nl-NL" sz="1200" b="1" dirty="0"/>
              <a:t>Betaling? </a:t>
            </a:r>
            <a:r>
              <a:rPr lang="nl-NL" sz="1200" dirty="0"/>
              <a:t>€21</a:t>
            </a:r>
            <a:endParaRPr lang="nl-NL" sz="1200" dirty="0"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2263" y="6526321"/>
            <a:ext cx="2520900" cy="426015"/>
          </a:xfrm>
        </p:spPr>
        <p:txBody>
          <a:bodyPr lIns="108000" rIns="108000" anchor="ctr"/>
          <a:lstStyle/>
          <a:p>
            <a:r>
              <a:rPr lang="en-US" sz="1600" dirty="0"/>
              <a:t>www.mpi.nl/ppreg</a:t>
            </a:r>
            <a:endParaRPr lang="nl-NL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90155" y="7148794"/>
            <a:ext cx="4852362" cy="309282"/>
          </a:xfrm>
        </p:spPr>
        <p:txBody>
          <a:bodyPr lIns="0" tIns="0" rIns="0" bIns="0">
            <a:normAutofit fontScale="92500" lnSpcReduction="10000"/>
          </a:bodyPr>
          <a:lstStyle/>
          <a:p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vragen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/of </a:t>
            </a:r>
            <a:r>
              <a:rPr lang="en-US" sz="1050" dirty="0" err="1"/>
              <a:t>aanmelding</a:t>
            </a:r>
            <a:r>
              <a:rPr lang="en-US" sz="1050" dirty="0"/>
              <a:t>, </a:t>
            </a:r>
            <a:r>
              <a:rPr lang="en-US" sz="1050" dirty="0" err="1"/>
              <a:t>stuur</a:t>
            </a:r>
            <a:r>
              <a:rPr lang="en-US" sz="1050" dirty="0"/>
              <a:t> </a:t>
            </a:r>
            <a:r>
              <a:rPr lang="en-US" sz="1050" dirty="0" err="1"/>
              <a:t>een</a:t>
            </a:r>
            <a:r>
              <a:rPr lang="en-US" sz="1050" dirty="0"/>
              <a:t> mail </a:t>
            </a:r>
            <a:r>
              <a:rPr lang="en-US" sz="1050" dirty="0" err="1"/>
              <a:t>aan</a:t>
            </a:r>
            <a:r>
              <a:rPr lang="en-US" sz="1050" dirty="0"/>
              <a:t> </a:t>
            </a:r>
          </a:p>
          <a:p>
            <a:r>
              <a:rPr lang="en-US" sz="1050" dirty="0"/>
              <a:t>mathilde.josserand@mpi.nl</a:t>
            </a:r>
            <a:endParaRPr lang="nl-NL" sz="105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074278" y="4390834"/>
            <a:ext cx="2092599" cy="213351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000" dirty="0"/>
              <a:t>Om </a:t>
            </a:r>
            <a:r>
              <a:rPr lang="en-US" sz="1000" dirty="0" err="1"/>
              <a:t>mee</a:t>
            </a:r>
            <a:r>
              <a:rPr lang="en-US" sz="1000" dirty="0"/>
              <a:t> </a:t>
            </a:r>
            <a:r>
              <a:rPr lang="en-US" sz="1000" dirty="0" err="1"/>
              <a:t>te</a:t>
            </a:r>
            <a:r>
              <a:rPr lang="en-US" sz="1000" dirty="0"/>
              <a:t> </a:t>
            </a:r>
            <a:r>
              <a:rPr lang="en-US" sz="1000" dirty="0" err="1"/>
              <a:t>kunnen</a:t>
            </a:r>
            <a:r>
              <a:rPr lang="en-US" sz="1000" dirty="0"/>
              <a:t> </a:t>
            </a:r>
            <a:r>
              <a:rPr lang="en-US" sz="1000" dirty="0" err="1"/>
              <a:t>doen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proefpersoon</a:t>
            </a:r>
            <a:r>
              <a:rPr lang="en-US" sz="1000" dirty="0"/>
              <a:t>, </a:t>
            </a:r>
            <a:r>
              <a:rPr lang="en-US" sz="1000" dirty="0" err="1"/>
              <a:t>dient</a:t>
            </a:r>
            <a:r>
              <a:rPr lang="en-US" sz="1000" dirty="0"/>
              <a:t> u </a:t>
            </a:r>
            <a:r>
              <a:rPr lang="en-US" sz="1000" dirty="0" err="1"/>
              <a:t>zich</a:t>
            </a:r>
            <a:r>
              <a:rPr lang="en-US" sz="1000" dirty="0"/>
              <a:t> in </a:t>
            </a:r>
            <a:r>
              <a:rPr lang="en-US" sz="1000" dirty="0" err="1"/>
              <a:t>te</a:t>
            </a:r>
            <a:r>
              <a:rPr lang="en-US" sz="1000" dirty="0"/>
              <a:t> </a:t>
            </a:r>
            <a:r>
              <a:rPr lang="en-US" sz="1000" dirty="0" err="1"/>
              <a:t>schrijven</a:t>
            </a:r>
            <a:r>
              <a:rPr lang="en-US" sz="1000" dirty="0"/>
              <a:t> via </a:t>
            </a:r>
            <a:r>
              <a:rPr lang="en-US" sz="1000" u="sng" dirty="0">
                <a:hlinkClick r:id="rId3"/>
              </a:rPr>
              <a:t>www.mpi.nl/ppreg</a:t>
            </a:r>
            <a:r>
              <a:rPr lang="en-US" sz="1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U </a:t>
            </a:r>
            <a:r>
              <a:rPr lang="en-US" sz="1000" dirty="0" err="1"/>
              <a:t>kunt</a:t>
            </a:r>
            <a:r>
              <a:rPr lang="en-US" sz="1000" dirty="0"/>
              <a:t> </a:t>
            </a:r>
            <a:r>
              <a:rPr lang="en-US" sz="1000" dirty="0" err="1"/>
              <a:t>hierbij</a:t>
            </a:r>
            <a:r>
              <a:rPr lang="en-US" sz="1000" dirty="0"/>
              <a:t> </a:t>
            </a:r>
            <a:r>
              <a:rPr lang="en-US" sz="1000" dirty="0" err="1"/>
              <a:t>ook</a:t>
            </a:r>
            <a:r>
              <a:rPr lang="en-US" sz="1000" dirty="0"/>
              <a:t> </a:t>
            </a:r>
            <a:r>
              <a:rPr lang="en-US" sz="1000" dirty="0" err="1"/>
              <a:t>uitnodigingen</a:t>
            </a:r>
            <a:r>
              <a:rPr lang="en-US" sz="1000" dirty="0"/>
              <a:t> </a:t>
            </a:r>
            <a:r>
              <a:rPr lang="en-US" sz="1000" dirty="0" err="1"/>
              <a:t>ontvangen</a:t>
            </a:r>
            <a:r>
              <a:rPr lang="en-US" sz="1000" dirty="0"/>
              <a:t> van </a:t>
            </a:r>
            <a:r>
              <a:rPr lang="en-US" sz="1000" dirty="0" err="1"/>
              <a:t>andere</a:t>
            </a:r>
            <a:r>
              <a:rPr lang="en-US" sz="1000" dirty="0"/>
              <a:t> </a:t>
            </a:r>
            <a:r>
              <a:rPr lang="en-US" sz="1000" dirty="0" err="1"/>
              <a:t>onderzoeken</a:t>
            </a:r>
            <a:r>
              <a:rPr lang="en-US" sz="1000" dirty="0"/>
              <a:t>. U </a:t>
            </a:r>
            <a:r>
              <a:rPr lang="en-US" sz="1000" dirty="0" err="1"/>
              <a:t>kunt</a:t>
            </a:r>
            <a:r>
              <a:rPr lang="en-US" sz="1000" dirty="0"/>
              <a:t> </a:t>
            </a:r>
            <a:r>
              <a:rPr lang="en-US" sz="1000" dirty="0" err="1"/>
              <a:t>zich</a:t>
            </a:r>
            <a:r>
              <a:rPr lang="en-US" sz="1000" dirty="0"/>
              <a:t> op elk moment </a:t>
            </a:r>
            <a:r>
              <a:rPr lang="en-US" sz="1000" dirty="0" err="1"/>
              <a:t>weer</a:t>
            </a:r>
            <a:r>
              <a:rPr lang="en-US" sz="1000" dirty="0"/>
              <a:t> </a:t>
            </a:r>
            <a:r>
              <a:rPr lang="en-US" sz="1000" dirty="0" err="1"/>
              <a:t>uitschrijven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proefpersoon</a:t>
            </a:r>
            <a:r>
              <a:rPr lang="en-US" sz="1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000" dirty="0" err="1"/>
              <a:t>Voor</a:t>
            </a:r>
            <a:r>
              <a:rPr lang="en-US" sz="1000" dirty="0"/>
              <a:t> </a:t>
            </a:r>
            <a:r>
              <a:rPr lang="en-US" sz="1000" dirty="0" err="1"/>
              <a:t>meer</a:t>
            </a:r>
            <a:r>
              <a:rPr lang="en-US" sz="1000" dirty="0"/>
              <a:t> </a:t>
            </a:r>
            <a:r>
              <a:rPr lang="en-US" sz="1000" dirty="0" err="1"/>
              <a:t>informatie</a:t>
            </a:r>
            <a:r>
              <a:rPr lang="en-US" sz="1000" dirty="0"/>
              <a:t> </a:t>
            </a:r>
            <a:r>
              <a:rPr lang="en-US" sz="1000" dirty="0" err="1"/>
              <a:t>rondom</a:t>
            </a:r>
            <a:r>
              <a:rPr lang="en-US" sz="1000" dirty="0"/>
              <a:t> het </a:t>
            </a:r>
            <a:r>
              <a:rPr lang="en-US" sz="1000" dirty="0" err="1"/>
              <a:t>proefpersoon</a:t>
            </a:r>
            <a:r>
              <a:rPr lang="en-US" sz="1000" dirty="0"/>
              <a:t> </a:t>
            </a:r>
            <a:r>
              <a:rPr lang="en-US" sz="1000" dirty="0" err="1"/>
              <a:t>zijn</a:t>
            </a:r>
            <a:r>
              <a:rPr lang="en-US" sz="1000" dirty="0"/>
              <a:t> </a:t>
            </a:r>
            <a:r>
              <a:rPr lang="en-US" sz="1000" dirty="0" err="1"/>
              <a:t>bij</a:t>
            </a:r>
            <a:r>
              <a:rPr lang="en-US" sz="1000" dirty="0"/>
              <a:t> </a:t>
            </a:r>
            <a:r>
              <a:rPr lang="en-US" sz="1000" dirty="0" err="1"/>
              <a:t>ons</a:t>
            </a:r>
            <a:r>
              <a:rPr lang="en-US" sz="1000" dirty="0"/>
              <a:t> </a:t>
            </a:r>
            <a:r>
              <a:rPr lang="en-US" sz="1000" dirty="0" err="1"/>
              <a:t>instituut</a:t>
            </a:r>
            <a:r>
              <a:rPr lang="en-US" sz="1000" dirty="0"/>
              <a:t>, </a:t>
            </a:r>
            <a:r>
              <a:rPr lang="en-US" sz="1000" dirty="0" err="1"/>
              <a:t>kijk</a:t>
            </a:r>
            <a:r>
              <a:rPr lang="en-US" sz="1000" dirty="0"/>
              <a:t> op </a:t>
            </a:r>
            <a:r>
              <a:rPr lang="en-US" sz="1000" u="sng" dirty="0">
                <a:hlinkClick r:id="rId4"/>
              </a:rPr>
              <a:t>www.mpi.nl/doemee</a:t>
            </a:r>
            <a:r>
              <a:rPr lang="en-US" sz="1000" dirty="0"/>
              <a:t> of mail </a:t>
            </a:r>
            <a:r>
              <a:rPr lang="en-US" sz="1000" dirty="0" err="1"/>
              <a:t>naar</a:t>
            </a:r>
            <a:r>
              <a:rPr lang="en-US" sz="1000" dirty="0"/>
              <a:t> </a:t>
            </a:r>
            <a:r>
              <a:rPr lang="en-US" sz="1000" u="sng" dirty="0">
                <a:hlinkClick r:id="rId5"/>
              </a:rPr>
              <a:t>experimenten@mpi.nl</a:t>
            </a:r>
            <a:r>
              <a:rPr lang="en-US" sz="1000" dirty="0"/>
              <a:t>.</a:t>
            </a:r>
            <a:endParaRPr lang="nl-NL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0"/>
            <a:ext cx="5538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5443" y="0"/>
            <a:ext cx="5538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1789111"/>
            <a:ext cx="3216166" cy="29795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70327" tIns="35163" rIns="70327" bIns="35163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latin typeface="Arial"/>
                <a:cs typeface="Arial"/>
              </a:rPr>
              <a:t>Participant flyer template</a:t>
            </a:r>
          </a:p>
          <a:p>
            <a:r>
              <a:rPr lang="en-US">
                <a:latin typeface="Arial"/>
                <a:cs typeface="Arial"/>
              </a:rPr>
              <a:t>Please make sure to edit the following text boxes: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/>
                <a:cs typeface="Arial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/>
                <a:cs typeface="Arial"/>
              </a:rPr>
              <a:t>Location (+address)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/>
                <a:cs typeface="Arial"/>
              </a:rPr>
              <a:t>List with experiment information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/>
                <a:cs typeface="Arial"/>
              </a:rPr>
              <a:t>Add your e-mail address at the bottom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/>
                <a:cs typeface="Arial"/>
              </a:rPr>
              <a:t>Ideally, add a relevant picture or photo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The content of the other text boxes should not be edited.</a:t>
            </a:r>
            <a:endParaRPr lang="nl-NL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83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86A"/>
      </a:accent1>
      <a:accent2>
        <a:srgbClr val="ED6B06"/>
      </a:accent2>
      <a:accent3>
        <a:srgbClr val="7F206E"/>
      </a:accent3>
      <a:accent4>
        <a:srgbClr val="AA1926"/>
      </a:accent4>
      <a:accent5>
        <a:srgbClr val="214D9D"/>
      </a:accent5>
      <a:accent6>
        <a:srgbClr val="5FA131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0327" tIns="35163" rIns="70327" bIns="35163" rtlCol="0">
        <a:spAutoFit/>
      </a:bodyPr>
      <a:lstStyle>
        <a:defPPr>
          <a:defRPr dirty="0" err="1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FAB1640-F544-4D20-819C-3DEDAEA5A1D5}" vid="{A254493D-890B-4C92-9D85-B699DDBB7B5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MPIfPL_A5_flyer_participants_template</Template>
  <TotalTime>37</TotalTime>
  <Words>206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Office-thema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Josserand</dc:creator>
  <cp:lastModifiedBy>Mathilde Josserand</cp:lastModifiedBy>
  <cp:revision>4</cp:revision>
  <cp:lastPrinted>2019-09-16T09:28:32Z</cp:lastPrinted>
  <dcterms:created xsi:type="dcterms:W3CDTF">2023-04-18T11:50:00Z</dcterms:created>
  <dcterms:modified xsi:type="dcterms:W3CDTF">2023-04-18T14:32:33Z</dcterms:modified>
</cp:coreProperties>
</file>