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/>
  </p:normalViewPr>
  <p:slideViewPr>
    <p:cSldViewPr snapToGrid="0">
      <p:cViewPr>
        <p:scale>
          <a:sx n="84" d="100"/>
          <a:sy n="84" d="100"/>
        </p:scale>
        <p:origin x="10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3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7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5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8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3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50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9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55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88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5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385299" cy="6848552"/>
          </a:xfrm>
          <a:prstGeom prst="rect">
            <a:avLst/>
          </a:prstGeom>
        </p:spPr>
      </p:pic>
      <p:sp>
        <p:nvSpPr>
          <p:cNvPr id="29" name="Canto Dobrado 28"/>
          <p:cNvSpPr/>
          <p:nvPr/>
        </p:nvSpPr>
        <p:spPr>
          <a:xfrm>
            <a:off x="3212208" y="3234525"/>
            <a:ext cx="2090143" cy="3211119"/>
          </a:xfrm>
          <a:prstGeom prst="foldedCorner">
            <a:avLst>
              <a:gd name="adj" fmla="val 128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Voxel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Unity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Tela Funcional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Kottlin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Funcionar </a:t>
            </a:r>
            <a:r>
              <a:rPr lang="pt-BR" dirty="0" err="1">
                <a:solidFill>
                  <a:schemeClr val="tx1"/>
                </a:solidFill>
              </a:rPr>
              <a:t>Offiline</a:t>
            </a:r>
            <a:r>
              <a:rPr lang="pt-BR" dirty="0">
                <a:solidFill>
                  <a:schemeClr val="tx1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Capturar </a:t>
            </a:r>
            <a:r>
              <a:rPr lang="pt-BR" dirty="0" err="1">
                <a:solidFill>
                  <a:schemeClr val="tx1"/>
                </a:solidFill>
              </a:rPr>
              <a:t>Metricas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Analise Preditiva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Loja com itens para venda</a:t>
            </a:r>
          </a:p>
        </p:txBody>
      </p:sp>
      <p:sp>
        <p:nvSpPr>
          <p:cNvPr id="18" name="Canto Dobrado 17"/>
          <p:cNvSpPr/>
          <p:nvPr/>
        </p:nvSpPr>
        <p:spPr>
          <a:xfrm>
            <a:off x="2035081" y="2536727"/>
            <a:ext cx="1476563" cy="1223393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assim dando um retorno maior aos investidores</a:t>
            </a:r>
          </a:p>
        </p:txBody>
      </p:sp>
      <p:sp>
        <p:nvSpPr>
          <p:cNvPr id="7" name="Canto Dobrado 6"/>
          <p:cNvSpPr/>
          <p:nvPr/>
        </p:nvSpPr>
        <p:spPr>
          <a:xfrm>
            <a:off x="1404045" y="821435"/>
            <a:ext cx="1805880" cy="1151559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500" dirty="0">
              <a:solidFill>
                <a:schemeClr val="tx1"/>
              </a:solidFill>
            </a:endParaRPr>
          </a:p>
          <a:p>
            <a:endParaRPr lang="pt-BR" sz="1500" dirty="0">
              <a:solidFill>
                <a:schemeClr val="tx1"/>
              </a:solidFill>
            </a:endParaRPr>
          </a:p>
          <a:p>
            <a:r>
              <a:rPr lang="pt-BR" sz="1500" dirty="0">
                <a:solidFill>
                  <a:schemeClr val="tx1"/>
                </a:solidFill>
              </a:rPr>
              <a:t>Maior interatividade do usuário</a:t>
            </a:r>
          </a:p>
          <a:p>
            <a:r>
              <a:rPr lang="pt-BR" sz="1500" dirty="0">
                <a:solidFill>
                  <a:schemeClr val="tx1"/>
                </a:solidFill>
              </a:rPr>
              <a:t>Abranger mais usuários</a:t>
            </a:r>
          </a:p>
          <a:p>
            <a:pPr algn="ctr"/>
            <a:endParaRPr lang="pt-BR" dirty="0"/>
          </a:p>
        </p:txBody>
      </p:sp>
      <p:sp>
        <p:nvSpPr>
          <p:cNvPr id="8" name="Canto Dobrado 7"/>
          <p:cNvSpPr/>
          <p:nvPr/>
        </p:nvSpPr>
        <p:spPr>
          <a:xfrm>
            <a:off x="3429000" y="838200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Jogo em plataforma Mobile</a:t>
            </a:r>
          </a:p>
        </p:txBody>
      </p:sp>
      <p:sp>
        <p:nvSpPr>
          <p:cNvPr id="10" name="Canto Dobrado 9"/>
          <p:cNvSpPr/>
          <p:nvPr/>
        </p:nvSpPr>
        <p:spPr>
          <a:xfrm>
            <a:off x="5099050" y="856416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Empresas de Jogos</a:t>
            </a:r>
          </a:p>
        </p:txBody>
      </p:sp>
      <p:sp>
        <p:nvSpPr>
          <p:cNvPr id="11" name="Canto Dobrado 10"/>
          <p:cNvSpPr/>
          <p:nvPr/>
        </p:nvSpPr>
        <p:spPr>
          <a:xfrm>
            <a:off x="8778874" y="844348"/>
            <a:ext cx="1993900" cy="149358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Adoecimento de Integrante do grupo (Corona - Grande Impacto)</a:t>
            </a:r>
          </a:p>
          <a:p>
            <a:pPr algn="ctr"/>
            <a:endParaRPr lang="pt-BR" dirty="0"/>
          </a:p>
        </p:txBody>
      </p:sp>
      <p:sp>
        <p:nvSpPr>
          <p:cNvPr id="12" name="Canto Dobrado 11"/>
          <p:cNvSpPr/>
          <p:nvPr/>
        </p:nvSpPr>
        <p:spPr>
          <a:xfrm>
            <a:off x="5430586" y="3172295"/>
            <a:ext cx="1120777" cy="132993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Joshua Matheus </a:t>
            </a:r>
          </a:p>
          <a:p>
            <a:r>
              <a:rPr lang="pt-BR" dirty="0">
                <a:solidFill>
                  <a:schemeClr val="tx1"/>
                </a:solidFill>
              </a:rPr>
              <a:t>Paulo</a:t>
            </a:r>
          </a:p>
          <a:p>
            <a:r>
              <a:rPr lang="pt-BR" dirty="0">
                <a:solidFill>
                  <a:schemeClr val="tx1"/>
                </a:solidFill>
              </a:rPr>
              <a:t>Tiago</a:t>
            </a:r>
          </a:p>
        </p:txBody>
      </p:sp>
      <p:sp>
        <p:nvSpPr>
          <p:cNvPr id="14" name="Canto Dobrado 13"/>
          <p:cNvSpPr/>
          <p:nvPr/>
        </p:nvSpPr>
        <p:spPr>
          <a:xfrm>
            <a:off x="8724900" y="5489652"/>
            <a:ext cx="1879600" cy="961948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Licença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Infra Estrutura</a:t>
            </a:r>
          </a:p>
        </p:txBody>
      </p:sp>
      <p:sp>
        <p:nvSpPr>
          <p:cNvPr id="15" name="Canto Dobrado 14"/>
          <p:cNvSpPr/>
          <p:nvPr/>
        </p:nvSpPr>
        <p:spPr>
          <a:xfrm>
            <a:off x="5140325" y="5702300"/>
            <a:ext cx="3349820" cy="430619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chemeClr val="tx1"/>
                </a:solidFill>
              </a:rPr>
              <a:t>Tamanho do game em </a:t>
            </a:r>
            <a:r>
              <a:rPr lang="pt-BR" sz="1300" dirty="0" err="1">
                <a:solidFill>
                  <a:schemeClr val="tx1"/>
                </a:solidFill>
              </a:rPr>
              <a:t>mbs</a:t>
            </a:r>
            <a:r>
              <a:rPr lang="pt-BR" sz="1300" dirty="0">
                <a:solidFill>
                  <a:schemeClr val="tx1"/>
                </a:solidFill>
              </a:rPr>
              <a:t> ultrapassando o tamanho máximo da loja.</a:t>
            </a:r>
          </a:p>
        </p:txBody>
      </p:sp>
      <p:sp>
        <p:nvSpPr>
          <p:cNvPr id="17" name="Canto Dobrado 16"/>
          <p:cNvSpPr/>
          <p:nvPr/>
        </p:nvSpPr>
        <p:spPr>
          <a:xfrm>
            <a:off x="1404045" y="2447137"/>
            <a:ext cx="1398979" cy="1134794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que forneça dados para analise, </a:t>
            </a:r>
          </a:p>
        </p:txBody>
      </p:sp>
      <p:sp>
        <p:nvSpPr>
          <p:cNvPr id="20" name="Canto Dobrado 19"/>
          <p:cNvSpPr/>
          <p:nvPr/>
        </p:nvSpPr>
        <p:spPr>
          <a:xfrm>
            <a:off x="1404045" y="4200049"/>
            <a:ext cx="1313151" cy="688268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Power BI</a:t>
            </a:r>
          </a:p>
        </p:txBody>
      </p:sp>
      <p:sp>
        <p:nvSpPr>
          <p:cNvPr id="21" name="Canto Dobrado 20"/>
          <p:cNvSpPr/>
          <p:nvPr/>
        </p:nvSpPr>
        <p:spPr>
          <a:xfrm>
            <a:off x="1404045" y="4681576"/>
            <a:ext cx="1714500" cy="1354989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Lucro encima da analise de dados, gerando maiores vendas</a:t>
            </a:r>
          </a:p>
        </p:txBody>
      </p:sp>
      <p:sp>
        <p:nvSpPr>
          <p:cNvPr id="23" name="Canto Dobrado 22"/>
          <p:cNvSpPr/>
          <p:nvPr/>
        </p:nvSpPr>
        <p:spPr>
          <a:xfrm>
            <a:off x="5422899" y="1520727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Jogo não ser aceito no mercado</a:t>
            </a:r>
          </a:p>
        </p:txBody>
      </p:sp>
      <p:sp>
        <p:nvSpPr>
          <p:cNvPr id="22" name="Canto Dobrado 21"/>
          <p:cNvSpPr/>
          <p:nvPr/>
        </p:nvSpPr>
        <p:spPr>
          <a:xfrm>
            <a:off x="276229" y="2358549"/>
            <a:ext cx="1419222" cy="1029437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Desenvolvimento de um jogo Mobile</a:t>
            </a:r>
          </a:p>
        </p:txBody>
      </p:sp>
      <p:sp>
        <p:nvSpPr>
          <p:cNvPr id="27" name="Canto Dobrado 26"/>
          <p:cNvSpPr/>
          <p:nvPr/>
        </p:nvSpPr>
        <p:spPr>
          <a:xfrm>
            <a:off x="6842916" y="939799"/>
            <a:ext cx="1935958" cy="1507337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Tempo p/ Jogar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Celular </a:t>
            </a:r>
            <a:r>
              <a:rPr lang="pt-BR" dirty="0" err="1">
                <a:solidFill>
                  <a:schemeClr val="tx1"/>
                </a:solidFill>
              </a:rPr>
              <a:t>Android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Canto Dobrado 35"/>
          <p:cNvSpPr/>
          <p:nvPr/>
        </p:nvSpPr>
        <p:spPr>
          <a:xfrm>
            <a:off x="6912262" y="3083327"/>
            <a:ext cx="1371600" cy="729882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Requisitos da SPRINT 1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7118544" y="3722315"/>
            <a:ext cx="1371600" cy="829971"/>
          </a:xfrm>
          <a:prstGeom prst="foldedCorne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Requisitos da SPRINT 2</a:t>
            </a:r>
          </a:p>
        </p:txBody>
      </p:sp>
      <p:sp>
        <p:nvSpPr>
          <p:cNvPr id="38" name="Canto Dobrado 37"/>
          <p:cNvSpPr/>
          <p:nvPr/>
        </p:nvSpPr>
        <p:spPr>
          <a:xfrm>
            <a:off x="7328199" y="4388216"/>
            <a:ext cx="1371600" cy="846330"/>
          </a:xfrm>
          <a:prstGeom prst="foldedCorne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Requisitos da SPRINT 3</a:t>
            </a:r>
          </a:p>
        </p:txBody>
      </p:sp>
      <p:sp>
        <p:nvSpPr>
          <p:cNvPr id="31" name="Canto Dobrado 30">
            <a:extLst>
              <a:ext uri="{FF2B5EF4-FFF2-40B4-BE49-F238E27FC236}">
                <a16:creationId xmlns:a16="http://schemas.microsoft.com/office/drawing/2014/main" id="{A4905376-33DB-5643-A7E7-8209CB3AA74B}"/>
              </a:ext>
            </a:extLst>
          </p:cNvPr>
          <p:cNvSpPr/>
          <p:nvPr/>
        </p:nvSpPr>
        <p:spPr>
          <a:xfrm>
            <a:off x="8931273" y="1871394"/>
            <a:ext cx="1762127" cy="1203113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Falta de tempo para entrega do projeto</a:t>
            </a:r>
          </a:p>
          <a:p>
            <a:pPr algn="ctr"/>
            <a:endParaRPr lang="pt-BR" dirty="0"/>
          </a:p>
        </p:txBody>
      </p:sp>
      <p:sp>
        <p:nvSpPr>
          <p:cNvPr id="13" name="Canto Dobrado 12"/>
          <p:cNvSpPr/>
          <p:nvPr/>
        </p:nvSpPr>
        <p:spPr>
          <a:xfrm>
            <a:off x="8778874" y="3035745"/>
            <a:ext cx="1371600" cy="729882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SPRINT 1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 17/03/20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anto Dobrado 23"/>
          <p:cNvSpPr/>
          <p:nvPr/>
        </p:nvSpPr>
        <p:spPr>
          <a:xfrm>
            <a:off x="8948737" y="3604999"/>
            <a:ext cx="1371600" cy="829971"/>
          </a:xfrm>
          <a:prstGeom prst="foldedCorne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SPRINT 2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 22/04/20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Canto Dobrado 24"/>
          <p:cNvSpPr/>
          <p:nvPr/>
        </p:nvSpPr>
        <p:spPr>
          <a:xfrm>
            <a:off x="9147968" y="4191000"/>
            <a:ext cx="1371600" cy="846330"/>
          </a:xfrm>
          <a:prstGeom prst="foldedCorne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SPRINT 3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 03/06/20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nto Dobrado 32">
            <a:extLst>
              <a:ext uri="{FF2B5EF4-FFF2-40B4-BE49-F238E27FC236}">
                <a16:creationId xmlns:a16="http://schemas.microsoft.com/office/drawing/2014/main" id="{1BCAB9F5-AF21-B94B-8D95-9A0815CC3644}"/>
              </a:ext>
            </a:extLst>
          </p:cNvPr>
          <p:cNvSpPr/>
          <p:nvPr/>
        </p:nvSpPr>
        <p:spPr>
          <a:xfrm>
            <a:off x="5275573" y="6048874"/>
            <a:ext cx="2738426" cy="760539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chemeClr val="tx1"/>
                </a:solidFill>
              </a:rPr>
              <a:t>Todos integrantes deveram participar e entregar</a:t>
            </a:r>
          </a:p>
        </p:txBody>
      </p:sp>
      <p:sp>
        <p:nvSpPr>
          <p:cNvPr id="32" name="Canto Dobrado 31">
            <a:extLst>
              <a:ext uri="{FF2B5EF4-FFF2-40B4-BE49-F238E27FC236}">
                <a16:creationId xmlns:a16="http://schemas.microsoft.com/office/drawing/2014/main" id="{180FE136-9BDB-3345-8DC1-CDC6326E8A48}"/>
              </a:ext>
            </a:extLst>
          </p:cNvPr>
          <p:cNvSpPr/>
          <p:nvPr/>
        </p:nvSpPr>
        <p:spPr>
          <a:xfrm>
            <a:off x="5508428" y="6434039"/>
            <a:ext cx="3191071" cy="456033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chemeClr val="tx1"/>
                </a:solidFill>
              </a:rPr>
              <a:t>O projeto não pode Ultrapassar o tempo de  entrega</a:t>
            </a:r>
          </a:p>
        </p:txBody>
      </p:sp>
    </p:spTree>
    <p:extLst>
      <p:ext uri="{BB962C8B-B14F-4D97-AF65-F5344CB8AC3E}">
        <p14:creationId xmlns:p14="http://schemas.microsoft.com/office/powerpoint/2010/main" val="3381789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150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PromonLogicalis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Lemes</dc:creator>
  <cp:lastModifiedBy>MATHEUS DA SILVA LEMES</cp:lastModifiedBy>
  <cp:revision>12</cp:revision>
  <dcterms:created xsi:type="dcterms:W3CDTF">2020-03-10T12:40:21Z</dcterms:created>
  <dcterms:modified xsi:type="dcterms:W3CDTF">2020-03-10T23:15:42Z</dcterms:modified>
</cp:coreProperties>
</file>