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3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7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5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8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83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50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9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55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88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3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5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A14E9-8F39-46E5-BBC0-B2F65563BD97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D2C9-FD15-4043-BBC5-71AD5C322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385299" cy="6848552"/>
          </a:xfrm>
          <a:prstGeom prst="rect">
            <a:avLst/>
          </a:prstGeom>
        </p:spPr>
      </p:pic>
      <p:sp>
        <p:nvSpPr>
          <p:cNvPr id="30" name="Canto Dobrado 29"/>
          <p:cNvSpPr/>
          <p:nvPr/>
        </p:nvSpPr>
        <p:spPr>
          <a:xfrm>
            <a:off x="3544089" y="4655990"/>
            <a:ext cx="1371600" cy="1003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nto Dobrado 17"/>
          <p:cNvSpPr/>
          <p:nvPr/>
        </p:nvSpPr>
        <p:spPr>
          <a:xfrm>
            <a:off x="2035081" y="2536727"/>
            <a:ext cx="1743170" cy="1223393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assim dando um retorno maior aos investidores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nto Dobrado 6"/>
          <p:cNvSpPr/>
          <p:nvPr/>
        </p:nvSpPr>
        <p:spPr>
          <a:xfrm>
            <a:off x="1498600" y="838200"/>
            <a:ext cx="1371600" cy="1003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nto Dobrado 7"/>
          <p:cNvSpPr/>
          <p:nvPr/>
        </p:nvSpPr>
        <p:spPr>
          <a:xfrm>
            <a:off x="3429000" y="838200"/>
            <a:ext cx="1371600" cy="1003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nto Dobrado 9"/>
          <p:cNvSpPr/>
          <p:nvPr/>
        </p:nvSpPr>
        <p:spPr>
          <a:xfrm>
            <a:off x="5099050" y="856416"/>
            <a:ext cx="1371600" cy="1003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Empresas de Jogos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nto Dobrado 10"/>
          <p:cNvSpPr/>
          <p:nvPr/>
        </p:nvSpPr>
        <p:spPr>
          <a:xfrm>
            <a:off x="8889999" y="939800"/>
            <a:ext cx="1371600" cy="1003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nto Dobrado 11"/>
          <p:cNvSpPr/>
          <p:nvPr/>
        </p:nvSpPr>
        <p:spPr>
          <a:xfrm>
            <a:off x="5216523" y="3178571"/>
            <a:ext cx="1120777" cy="132993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Joshua Matheus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Paulo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Tiago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Canto Dobrado 12"/>
          <p:cNvSpPr/>
          <p:nvPr/>
        </p:nvSpPr>
        <p:spPr>
          <a:xfrm>
            <a:off x="8778874" y="3035745"/>
            <a:ext cx="1371600" cy="729882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SPRINT 1 </a:t>
            </a:r>
            <a:r>
              <a:rPr lang="pt-B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17/03/20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nto Dobrado 13"/>
          <p:cNvSpPr/>
          <p:nvPr/>
        </p:nvSpPr>
        <p:spPr>
          <a:xfrm>
            <a:off x="8724900" y="5489652"/>
            <a:ext cx="1879600" cy="961948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Licença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Infra Estrutura</a:t>
            </a:r>
          </a:p>
        </p:txBody>
      </p:sp>
      <p:sp>
        <p:nvSpPr>
          <p:cNvPr id="15" name="Canto Dobrado 14"/>
          <p:cNvSpPr/>
          <p:nvPr/>
        </p:nvSpPr>
        <p:spPr>
          <a:xfrm>
            <a:off x="5359399" y="5702300"/>
            <a:ext cx="3124199" cy="749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nto Dobrado 16"/>
          <p:cNvSpPr/>
          <p:nvPr/>
        </p:nvSpPr>
        <p:spPr>
          <a:xfrm>
            <a:off x="1404045" y="2447137"/>
            <a:ext cx="1398979" cy="1134794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que forneça dados para analise,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Canto Dobrado 18"/>
          <p:cNvSpPr/>
          <p:nvPr/>
        </p:nvSpPr>
        <p:spPr>
          <a:xfrm>
            <a:off x="3545282" y="3885017"/>
            <a:ext cx="1371600" cy="1003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nto Dobrado 19"/>
          <p:cNvSpPr/>
          <p:nvPr/>
        </p:nvSpPr>
        <p:spPr>
          <a:xfrm>
            <a:off x="1404045" y="4200049"/>
            <a:ext cx="1313151" cy="688268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Power BI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Canto Dobrado 20"/>
          <p:cNvSpPr/>
          <p:nvPr/>
        </p:nvSpPr>
        <p:spPr>
          <a:xfrm>
            <a:off x="1404045" y="4681576"/>
            <a:ext cx="1714500" cy="1354989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Lucro encima da analise de dados, gerando maiores vendas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nto Dobrado 22"/>
          <p:cNvSpPr/>
          <p:nvPr/>
        </p:nvSpPr>
        <p:spPr>
          <a:xfrm>
            <a:off x="5422899" y="1520727"/>
            <a:ext cx="1371600" cy="1003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Jogo não </a:t>
            </a:r>
            <a:r>
              <a:rPr lang="pt-BR" dirty="0">
                <a:solidFill>
                  <a:schemeClr val="tx1"/>
                </a:solidFill>
              </a:rPr>
              <a:t>s</a:t>
            </a:r>
            <a:r>
              <a:rPr lang="pt-BR" dirty="0" smtClean="0">
                <a:solidFill>
                  <a:schemeClr val="tx1"/>
                </a:solidFill>
              </a:rPr>
              <a:t>er aceito no mercado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Canto Dobrado 23"/>
          <p:cNvSpPr/>
          <p:nvPr/>
        </p:nvSpPr>
        <p:spPr>
          <a:xfrm>
            <a:off x="8948737" y="3604999"/>
            <a:ext cx="1371600" cy="829971"/>
          </a:xfrm>
          <a:prstGeom prst="foldedCorne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SPRINT 2 </a:t>
            </a:r>
            <a:r>
              <a:rPr lang="pt-B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22/04/20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Canto Dobrado 24"/>
          <p:cNvSpPr/>
          <p:nvPr/>
        </p:nvSpPr>
        <p:spPr>
          <a:xfrm>
            <a:off x="9147968" y="4191000"/>
            <a:ext cx="1371600" cy="846330"/>
          </a:xfrm>
          <a:prstGeom prst="foldedCorne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SPRINT 3 </a:t>
            </a:r>
            <a:r>
              <a:rPr lang="pt-B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03/06/20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Canto Dobrado 21"/>
          <p:cNvSpPr/>
          <p:nvPr/>
        </p:nvSpPr>
        <p:spPr>
          <a:xfrm>
            <a:off x="276229" y="2358549"/>
            <a:ext cx="1419222" cy="1029437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Desenvolvimento de um jogo Mobile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nto Dobrado 26"/>
          <p:cNvSpPr/>
          <p:nvPr/>
        </p:nvSpPr>
        <p:spPr>
          <a:xfrm>
            <a:off x="6842916" y="939799"/>
            <a:ext cx="1935958" cy="1507337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Tempo p/ Jogar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Celular </a:t>
            </a:r>
            <a:r>
              <a:rPr lang="pt-BR" dirty="0" err="1" smtClean="0">
                <a:solidFill>
                  <a:schemeClr val="tx1"/>
                </a:solidFill>
              </a:rPr>
              <a:t>Android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8" name="Canto Dobrado 27"/>
          <p:cNvSpPr/>
          <p:nvPr/>
        </p:nvSpPr>
        <p:spPr>
          <a:xfrm>
            <a:off x="3892944" y="3146759"/>
            <a:ext cx="1254127" cy="96289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nto Dobrado 28"/>
          <p:cNvSpPr/>
          <p:nvPr/>
        </p:nvSpPr>
        <p:spPr>
          <a:xfrm>
            <a:off x="3899693" y="2435194"/>
            <a:ext cx="1240631" cy="9271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nto Dobrado 35"/>
          <p:cNvSpPr/>
          <p:nvPr/>
        </p:nvSpPr>
        <p:spPr>
          <a:xfrm>
            <a:off x="6912262" y="3083327"/>
            <a:ext cx="1371600" cy="729882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Requisitos da SPRINT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7118544" y="3722315"/>
            <a:ext cx="1371600" cy="829971"/>
          </a:xfrm>
          <a:prstGeom prst="foldedCorne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Requisitos da </a:t>
            </a:r>
            <a:r>
              <a:rPr lang="pt-BR" dirty="0" smtClean="0">
                <a:solidFill>
                  <a:schemeClr val="tx1"/>
                </a:solidFill>
              </a:rPr>
              <a:t>SPRINT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Canto Dobrado 37"/>
          <p:cNvSpPr/>
          <p:nvPr/>
        </p:nvSpPr>
        <p:spPr>
          <a:xfrm>
            <a:off x="7328199" y="4388216"/>
            <a:ext cx="1371600" cy="846330"/>
          </a:xfrm>
          <a:prstGeom prst="foldedCorne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Requisitos da </a:t>
            </a:r>
            <a:r>
              <a:rPr lang="pt-BR" dirty="0" smtClean="0">
                <a:solidFill>
                  <a:schemeClr val="tx1"/>
                </a:solidFill>
              </a:rPr>
              <a:t>SPRINT 3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89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do Office</vt:lpstr>
      <vt:lpstr>Apresentação do PowerPoint</vt:lpstr>
    </vt:vector>
  </TitlesOfParts>
  <Company>PromonLogicalis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Lemes</dc:creator>
  <cp:lastModifiedBy>Matheus Lemes</cp:lastModifiedBy>
  <cp:revision>10</cp:revision>
  <dcterms:created xsi:type="dcterms:W3CDTF">2020-03-10T12:40:21Z</dcterms:created>
  <dcterms:modified xsi:type="dcterms:W3CDTF">2020-03-10T13:44:41Z</dcterms:modified>
</cp:coreProperties>
</file>