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5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7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4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6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9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0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7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5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8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7A84-DAB7-425E-92A6-0B450D37BE4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C788-26C0-496B-93F2-C7B8F157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7256" y="273642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我很难受</a:t>
            </a:r>
          </a:p>
        </p:txBody>
      </p:sp>
      <p:sp>
        <p:nvSpPr>
          <p:cNvPr id="5" name="矩形 4"/>
          <p:cNvSpPr/>
          <p:nvPr/>
        </p:nvSpPr>
        <p:spPr>
          <a:xfrm>
            <a:off x="8290132" y="273642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技术分享</a:t>
            </a:r>
          </a:p>
        </p:txBody>
      </p:sp>
    </p:spTree>
    <p:extLst>
      <p:ext uri="{BB962C8B-B14F-4D97-AF65-F5344CB8AC3E}">
        <p14:creationId xmlns:p14="http://schemas.microsoft.com/office/powerpoint/2010/main" val="55525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82783" y="2016404"/>
            <a:ext cx="10430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参赛者需要根据摩拜提供的数据，预测骑行的</a:t>
            </a:r>
            <a:r>
              <a:rPr lang="zh-CN" altLang="en-US" sz="2400" b="1" dirty="0">
                <a:solidFill>
                  <a:schemeClr val="bg1"/>
                </a:solidFill>
              </a:rPr>
              <a:t>目的地所在区块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zh-CN" altLang="en-US" sz="2400" b="1" dirty="0"/>
          </a:p>
          <a:p>
            <a:r>
              <a:rPr lang="zh-CN" altLang="en-US" sz="2400" b="1" dirty="0"/>
              <a:t>标注数据中包含</a:t>
            </a:r>
            <a:r>
              <a:rPr lang="en-US" altLang="zh-CN" sz="2400" b="1" dirty="0"/>
              <a:t>300</a:t>
            </a:r>
            <a:r>
              <a:rPr lang="zh-CN" altLang="en-US" sz="2400" b="1" dirty="0"/>
              <a:t>万条出行记录数据，覆盖超过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万用户和</a:t>
            </a:r>
            <a:r>
              <a:rPr lang="en-US" altLang="zh-CN" sz="2400" b="1" dirty="0"/>
              <a:t>40</a:t>
            </a:r>
            <a:r>
              <a:rPr lang="zh-CN" altLang="en-US" sz="2400" b="1" dirty="0"/>
              <a:t>万摩拜单车。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数据包括骑行</a:t>
            </a:r>
            <a:r>
              <a:rPr lang="zh-CN" altLang="en-US" sz="2400" b="1" dirty="0">
                <a:solidFill>
                  <a:schemeClr val="bg1"/>
                </a:solidFill>
              </a:rPr>
              <a:t>起始时间和地点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chemeClr val="bg1"/>
                </a:solidFill>
              </a:rPr>
              <a:t>车辆</a:t>
            </a:r>
            <a:r>
              <a:rPr lang="en-US" altLang="zh-CN" sz="2400" b="1" dirty="0">
                <a:solidFill>
                  <a:schemeClr val="bg1"/>
                </a:solidFill>
              </a:rPr>
              <a:t>ID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chemeClr val="bg1"/>
                </a:solidFill>
              </a:rPr>
              <a:t>车辆类型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chemeClr val="bg1"/>
                </a:solidFill>
              </a:rPr>
              <a:t>用户</a:t>
            </a:r>
            <a:r>
              <a:rPr lang="en-US" altLang="zh-CN" sz="2400" b="1" dirty="0">
                <a:solidFill>
                  <a:schemeClr val="bg1"/>
                </a:solidFill>
              </a:rPr>
              <a:t>ID</a:t>
            </a:r>
            <a:r>
              <a:rPr lang="zh-CN" altLang="en-US" sz="2400" b="1" dirty="0"/>
              <a:t>等信息。</a:t>
            </a:r>
            <a:endParaRPr lang="en-US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782783" y="584353"/>
            <a:ext cx="62424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任务描述</a:t>
            </a:r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理解</a:t>
            </a:r>
          </a:p>
          <a:p>
            <a:pPr algn="ctr"/>
            <a:endParaRPr lang="zh-CN" altLang="en-US" sz="5400" dirty="0">
              <a:ln w="0"/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2783" y="4579494"/>
                <a:ext cx="10430162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结论：本质是预测  </a:t>
                </a:r>
                <a:endParaRPr lang="en-US" altLang="zh-CN" sz="2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𝒆𝒏𝒅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𝒔𝒕𝒂𝒓𝒕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𝒖𝒔𝒆𝒓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𝒃𝒊𝒌𝒆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𝑩𝑰𝑲𝑬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3" y="4579494"/>
                <a:ext cx="10430162" cy="892552"/>
              </a:xfrm>
              <a:prstGeom prst="rect">
                <a:avLst/>
              </a:prstGeom>
              <a:blipFill>
                <a:blip r:embed="rId2"/>
                <a:stretch>
                  <a:fillRect l="-877"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584354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样本</a:t>
            </a:r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&amp;</a:t>
            </a:r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特征构造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380508" y="2389044"/>
            <a:ext cx="5911274" cy="2312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800" dirty="0"/>
              <a:t>添加候选目的地</a:t>
            </a:r>
            <a:endParaRPr lang="en-US" altLang="zh-CN" sz="4800" dirty="0"/>
          </a:p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构造目的地相关特征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825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049" y="1561998"/>
            <a:ext cx="8959272" cy="1176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/>
              <a:t>用户历史记录</a:t>
            </a:r>
            <a:r>
              <a:rPr lang="en-US" altLang="zh-CN" sz="4800" dirty="0"/>
              <a:t>   </a:t>
            </a:r>
            <a:r>
              <a:rPr lang="zh-CN" altLang="en-US" sz="4800" dirty="0"/>
              <a:t>出发点历史记录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8200" y="54740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候选目的地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87831" y="2383039"/>
            <a:ext cx="1298808" cy="131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/>
              <a:t>起点</a:t>
            </a:r>
            <a:endParaRPr lang="en-US" altLang="zh-CN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/>
              <a:t>终点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577291" y="2383039"/>
            <a:ext cx="2586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终点</a:t>
            </a:r>
            <a:endParaRPr lang="en-US" altLang="zh-CN" sz="3600" dirty="0"/>
          </a:p>
          <a:p>
            <a:r>
              <a:rPr lang="zh-CN" altLang="en-US" sz="3600" dirty="0"/>
              <a:t>加权</a:t>
            </a:r>
            <a:endParaRPr lang="en-US" altLang="zh-CN" sz="3600" dirty="0"/>
          </a:p>
          <a:p>
            <a:r>
              <a:rPr lang="zh-CN" altLang="en-US" sz="3600" dirty="0"/>
              <a:t>控制个数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382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954" y="547408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用户历史记录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347403" y="2485278"/>
                <a:ext cx="6905865" cy="1630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i="1" dirty="0">
                    <a:latin typeface="Cambria Math" panose="02040503050406030204" pitchFamily="18" charset="0"/>
                  </a:rPr>
                  <a:t>对于用户</a:t>
                </a:r>
                <a:r>
                  <a:rPr lang="en-US" altLang="zh-CN" sz="3200" i="1" dirty="0">
                    <a:latin typeface="Cambria Math" panose="02040503050406030204" pitchFamily="18" charset="0"/>
                  </a:rPr>
                  <a:t>U,</a:t>
                </a:r>
                <a:r>
                  <a:rPr lang="zh-CN" altLang="en-US" sz="3200" i="1" dirty="0">
                    <a:latin typeface="Cambria Math" panose="02040503050406030204" pitchFamily="18" charset="0"/>
                  </a:rPr>
                  <a:t>终点为</a:t>
                </a:r>
                <a:r>
                  <a:rPr lang="en-US" altLang="zh-CN" sz="3200" i="1" dirty="0">
                    <a:latin typeface="Cambria Math" panose="02040503050406030204" pitchFamily="18" charset="0"/>
                  </a:rPr>
                  <a:t>b</a:t>
                </a:r>
                <a:r>
                  <a:rPr lang="zh-CN" altLang="en-US" sz="3200" i="1" dirty="0">
                    <a:latin typeface="Cambria Math" panose="02040503050406030204" pitchFamily="18" charset="0"/>
                  </a:rPr>
                  <a:t>的起点类描述为：</a:t>
                </a:r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𝐶𝑙𝑢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𝜖</m:t>
                          </m:r>
                          <m:sSubSup>
                            <m:sSub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𝐶𝑙𝑢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ser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03" y="2485278"/>
                <a:ext cx="6905865" cy="1630703"/>
              </a:xfrm>
              <a:prstGeom prst="rect">
                <a:avLst/>
              </a:prstGeom>
              <a:blipFill>
                <a:blip r:embed="rId2"/>
                <a:stretch>
                  <a:fillRect l="-2207" t="-5618" r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63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84193" y="2525982"/>
                <a:ext cx="10419426" cy="1684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𝑛𝑒𝑏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>
                  <a:latin typeface="Calibri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m:rPr>
                        <m:brk m:alnAt="7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𝑛𝑒𝑏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指</m:t>
                    </m:r>
                  </m:oMath>
                </a14:m>
                <a:r>
                  <a:rPr lang="zh-CN" altLang="en-US" sz="1600" dirty="0">
                    <a:latin typeface="Calibri" pitchFamily="34" charset="0"/>
                  </a:rPr>
                  <a:t>包含</a:t>
                </a:r>
                <a:r>
                  <a:rPr lang="en-US" altLang="zh-CN" sz="1600" dirty="0">
                    <a:latin typeface="Calibri" pitchFamily="34" charset="0"/>
                  </a:rPr>
                  <a:t>A</a:t>
                </a:r>
                <a:r>
                  <a:rPr lang="zh-CN" altLang="en-US" sz="1600" dirty="0">
                    <a:latin typeface="Calibri" pitchFamily="34" charset="0"/>
                  </a:rPr>
                  <a:t>以及</a:t>
                </a:r>
                <a:r>
                  <a:rPr lang="en-US" altLang="zh-CN" sz="1600" dirty="0">
                    <a:latin typeface="Calibri" pitchFamily="34" charset="0"/>
                  </a:rPr>
                  <a:t>A</a:t>
                </a:r>
                <a:r>
                  <a:rPr lang="zh-CN" altLang="en-US" sz="1600" dirty="0">
                    <a:latin typeface="Calibri" pitchFamily="34" charset="0"/>
                  </a:rPr>
                  <a:t>的八个邻居）</a:t>
                </a:r>
                <a:endParaRPr lang="en-US" altLang="zh-CN" sz="16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3" y="2525982"/>
                <a:ext cx="10419426" cy="1684115"/>
              </a:xfrm>
              <a:prstGeom prst="rect">
                <a:avLst/>
              </a:prstGeom>
              <a:blipFill>
                <a:blip r:embed="rId2"/>
                <a:stretch>
                  <a:fillRect b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76527" y="645062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出发点历史记录</a:t>
            </a:r>
          </a:p>
        </p:txBody>
      </p:sp>
    </p:spTree>
    <p:extLst>
      <p:ext uri="{BB962C8B-B14F-4D97-AF65-F5344CB8AC3E}">
        <p14:creationId xmlns:p14="http://schemas.microsoft.com/office/powerpoint/2010/main" val="33832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2323" y="602826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目的地相关特征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57234" y="2536826"/>
            <a:ext cx="7148947" cy="23122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4800" dirty="0"/>
              <a:t>目的地与用户相关特征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目的地与起点相关特征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目的地与出发时间相关特征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054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0403" y="63977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模型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57234" y="2536827"/>
            <a:ext cx="7148947" cy="17765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4800" dirty="0" err="1"/>
              <a:t>LightGBM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sz="4800" dirty="0" err="1"/>
              <a:t>Objective:binary,lambdarank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00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3020" y="2856498"/>
            <a:ext cx="57799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Thanks</a:t>
            </a:r>
            <a:endParaRPr lang="zh-CN" altLang="en-US" sz="5400" dirty="0">
              <a:ln w="0"/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21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161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Triple Lift</dc:creator>
  <cp:lastModifiedBy>Triple Lift</cp:lastModifiedBy>
  <cp:revision>14</cp:revision>
  <dcterms:created xsi:type="dcterms:W3CDTF">2017-10-27T00:52:44Z</dcterms:created>
  <dcterms:modified xsi:type="dcterms:W3CDTF">2017-10-30T01:04:12Z</dcterms:modified>
</cp:coreProperties>
</file>