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84" r:id="rId4"/>
    <p:sldId id="291" r:id="rId5"/>
    <p:sldId id="286" r:id="rId6"/>
    <p:sldId id="287" r:id="rId7"/>
    <p:sldId id="289" r:id="rId8"/>
    <p:sldId id="288" r:id="rId9"/>
    <p:sldId id="282" r:id="rId10"/>
    <p:sldId id="290" r:id="rId11"/>
    <p:sldId id="2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9DC3E6"/>
    <a:srgbClr val="A9D18E"/>
    <a:srgbClr val="FF9966"/>
    <a:srgbClr val="FF3300"/>
    <a:srgbClr val="44546A"/>
    <a:srgbClr val="ED7D31"/>
    <a:srgbClr val="C55A11"/>
    <a:srgbClr val="131426"/>
    <a:srgbClr val="FF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8" autoAdjust="0"/>
    <p:restoredTop sz="94686"/>
  </p:normalViewPr>
  <p:slideViewPr>
    <p:cSldViewPr snapToGrid="0">
      <p:cViewPr varScale="1">
        <p:scale>
          <a:sx n="65" d="100"/>
          <a:sy n="65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36D4C-13DA-47CB-8C30-2449E36D7CFD}" type="doc">
      <dgm:prSet loTypeId="urn:microsoft.com/office/officeart/2005/8/layout/venn3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B482509-C3AD-4B57-96A0-F8831B59BF86}">
      <dgm:prSet phldrT="[文本]"/>
      <dgm:spPr>
        <a:solidFill>
          <a:srgbClr val="D1D9EE"/>
        </a:solidFill>
      </dgm:spPr>
      <dgm:t>
        <a:bodyPr/>
        <a:lstStyle/>
        <a:p>
          <a:r>
            <a:rPr lang="zh-CN" altLang="en-US" dirty="0" smtClean="0"/>
            <a:t>团队介绍</a:t>
          </a:r>
          <a:endParaRPr lang="zh-CN" altLang="en-US" dirty="0"/>
        </a:p>
      </dgm:t>
    </dgm:pt>
    <dgm:pt modelId="{38D02821-D1DC-4CD7-AD8E-01510A6C87FA}" type="parTrans" cxnId="{B50F9A40-DB0A-446C-85FD-273CB8B3F258}">
      <dgm:prSet/>
      <dgm:spPr/>
      <dgm:t>
        <a:bodyPr/>
        <a:lstStyle/>
        <a:p>
          <a:endParaRPr lang="zh-CN" altLang="en-US"/>
        </a:p>
      </dgm:t>
    </dgm:pt>
    <dgm:pt modelId="{BC94DFC8-5490-4ABE-BAD5-3C7549F14C0D}" type="sibTrans" cxnId="{B50F9A40-DB0A-446C-85FD-273CB8B3F258}">
      <dgm:prSet/>
      <dgm:spPr/>
      <dgm:t>
        <a:bodyPr/>
        <a:lstStyle/>
        <a:p>
          <a:endParaRPr lang="zh-CN" altLang="en-US"/>
        </a:p>
      </dgm:t>
    </dgm:pt>
    <dgm:pt modelId="{7635A076-5C70-4C32-B231-3202930F997A}">
      <dgm:prSet phldrT="[文本]"/>
      <dgm:spPr>
        <a:solidFill>
          <a:srgbClr val="C3DADE"/>
        </a:solidFill>
      </dgm:spPr>
      <dgm:t>
        <a:bodyPr/>
        <a:lstStyle/>
        <a:p>
          <a:r>
            <a:rPr lang="zh-CN" altLang="en-US" dirty="0" smtClean="0"/>
            <a:t>任务分析</a:t>
          </a:r>
          <a:endParaRPr lang="zh-CN" altLang="en-US" dirty="0"/>
        </a:p>
      </dgm:t>
    </dgm:pt>
    <dgm:pt modelId="{D5601245-8CA1-45A0-87D2-A970753E4F0E}" type="parTrans" cxnId="{9AC676F7-528C-4E85-A068-8A5A38ADC93A}">
      <dgm:prSet/>
      <dgm:spPr/>
      <dgm:t>
        <a:bodyPr/>
        <a:lstStyle/>
        <a:p>
          <a:endParaRPr lang="zh-CN" altLang="en-US"/>
        </a:p>
      </dgm:t>
    </dgm:pt>
    <dgm:pt modelId="{53FEB411-9C30-4945-84C5-F741D53BCC08}" type="sibTrans" cxnId="{9AC676F7-528C-4E85-A068-8A5A38ADC93A}">
      <dgm:prSet/>
      <dgm:spPr/>
      <dgm:t>
        <a:bodyPr/>
        <a:lstStyle/>
        <a:p>
          <a:endParaRPr lang="zh-CN" altLang="en-US"/>
        </a:p>
      </dgm:t>
    </dgm:pt>
    <dgm:pt modelId="{7000F626-78FF-4783-8AA9-32ECA9E2BDA0}">
      <dgm:prSet phldrT="[文本]"/>
      <dgm:spPr>
        <a:solidFill>
          <a:srgbClr val="C2DDD1"/>
        </a:solidFill>
      </dgm:spPr>
      <dgm:t>
        <a:bodyPr/>
        <a:lstStyle/>
        <a:p>
          <a:r>
            <a:rPr lang="zh-CN" altLang="en-US" dirty="0" smtClean="0"/>
            <a:t>算法框架</a:t>
          </a:r>
          <a:endParaRPr lang="zh-CN" altLang="en-US" dirty="0"/>
        </a:p>
      </dgm:t>
    </dgm:pt>
    <dgm:pt modelId="{35396926-440D-4AE8-882B-897913A0A0D0}" type="parTrans" cxnId="{99A4B42E-7F31-4A07-8B18-61DF07EB2EA9}">
      <dgm:prSet/>
      <dgm:spPr/>
      <dgm:t>
        <a:bodyPr/>
        <a:lstStyle/>
        <a:p>
          <a:endParaRPr lang="zh-CN" altLang="en-US"/>
        </a:p>
      </dgm:t>
    </dgm:pt>
    <dgm:pt modelId="{EA627BD6-F242-4BCB-88FF-7DE680DCA209}" type="sibTrans" cxnId="{99A4B42E-7F31-4A07-8B18-61DF07EB2EA9}">
      <dgm:prSet/>
      <dgm:spPr/>
      <dgm:t>
        <a:bodyPr/>
        <a:lstStyle/>
        <a:p>
          <a:endParaRPr lang="zh-CN" altLang="en-US"/>
        </a:p>
      </dgm:t>
    </dgm:pt>
    <dgm:pt modelId="{E674CAF7-2775-4D03-8DDE-2BE8535A37DE}">
      <dgm:prSet phldrT="[文本]"/>
      <dgm:spPr/>
      <dgm:t>
        <a:bodyPr/>
        <a:lstStyle/>
        <a:p>
          <a:r>
            <a:rPr lang="zh-CN" altLang="en-US" dirty="0" smtClean="0"/>
            <a:t>候选构建</a:t>
          </a:r>
          <a:endParaRPr lang="zh-CN" altLang="en-US" dirty="0"/>
        </a:p>
      </dgm:t>
    </dgm:pt>
    <dgm:pt modelId="{4E0B8A96-E02E-44E5-9F48-52E382852CA6}" type="parTrans" cxnId="{39A28B0C-34BE-4FCC-B6D7-5EADF6FC17F4}">
      <dgm:prSet/>
      <dgm:spPr/>
      <dgm:t>
        <a:bodyPr/>
        <a:lstStyle/>
        <a:p>
          <a:endParaRPr lang="zh-CN" altLang="en-US"/>
        </a:p>
      </dgm:t>
    </dgm:pt>
    <dgm:pt modelId="{EC27DC56-F933-4D0E-8B6B-ADCF830FDCD6}" type="sibTrans" cxnId="{39A28B0C-34BE-4FCC-B6D7-5EADF6FC17F4}">
      <dgm:prSet/>
      <dgm:spPr/>
      <dgm:t>
        <a:bodyPr/>
        <a:lstStyle/>
        <a:p>
          <a:endParaRPr lang="zh-CN" altLang="en-US"/>
        </a:p>
      </dgm:t>
    </dgm:pt>
    <dgm:pt modelId="{194650D7-AEB3-49A5-9680-6DFC03E7BFF5}">
      <dgm:prSet/>
      <dgm:spPr>
        <a:solidFill>
          <a:srgbClr val="D5E7CD"/>
        </a:solidFill>
      </dgm:spPr>
      <dgm:t>
        <a:bodyPr/>
        <a:lstStyle/>
        <a:p>
          <a:r>
            <a:rPr lang="zh-CN" altLang="en-US" dirty="0" smtClean="0"/>
            <a:t>数据构建</a:t>
          </a:r>
          <a:endParaRPr lang="zh-CN" altLang="en-US" dirty="0"/>
        </a:p>
      </dgm:t>
    </dgm:pt>
    <dgm:pt modelId="{088B63DF-8FD7-4DEA-9BF5-7CB1B80D5491}" type="parTrans" cxnId="{549EE3D6-444B-47D2-9AE8-26C6D25446E6}">
      <dgm:prSet/>
      <dgm:spPr/>
      <dgm:t>
        <a:bodyPr/>
        <a:lstStyle/>
        <a:p>
          <a:endParaRPr lang="zh-CN" altLang="en-US"/>
        </a:p>
      </dgm:t>
    </dgm:pt>
    <dgm:pt modelId="{88DC7756-D55F-4100-9105-6415B6FEFFE3}" type="sibTrans" cxnId="{549EE3D6-444B-47D2-9AE8-26C6D25446E6}">
      <dgm:prSet/>
      <dgm:spPr/>
      <dgm:t>
        <a:bodyPr/>
        <a:lstStyle/>
        <a:p>
          <a:endParaRPr lang="zh-CN" altLang="en-US"/>
        </a:p>
      </dgm:t>
    </dgm:pt>
    <dgm:pt modelId="{0D3DB2C0-84D7-4F0D-AF4B-DA238C5DA9CE}">
      <dgm:prSet/>
      <dgm:spPr/>
      <dgm:t>
        <a:bodyPr/>
        <a:lstStyle/>
        <a:p>
          <a:r>
            <a:rPr lang="zh-CN" altLang="en-US" dirty="0" smtClean="0"/>
            <a:t>特征工程</a:t>
          </a:r>
          <a:endParaRPr lang="zh-CN" altLang="en-US" dirty="0"/>
        </a:p>
      </dgm:t>
    </dgm:pt>
    <dgm:pt modelId="{643B8F3E-D3AD-47E2-B0BB-39453D9BBEF3}" type="parTrans" cxnId="{7F637EE9-B960-47ED-AE0E-A4F401CDF657}">
      <dgm:prSet/>
      <dgm:spPr/>
      <dgm:t>
        <a:bodyPr/>
        <a:lstStyle/>
        <a:p>
          <a:endParaRPr lang="zh-CN" altLang="en-US"/>
        </a:p>
      </dgm:t>
    </dgm:pt>
    <dgm:pt modelId="{67436088-AAE8-490C-9E2D-AC35280F7AB5}" type="sibTrans" cxnId="{7F637EE9-B960-47ED-AE0E-A4F401CDF657}">
      <dgm:prSet/>
      <dgm:spPr/>
      <dgm:t>
        <a:bodyPr/>
        <a:lstStyle/>
        <a:p>
          <a:endParaRPr lang="zh-CN" altLang="en-US"/>
        </a:p>
      </dgm:t>
    </dgm:pt>
    <dgm:pt modelId="{1108EF46-359E-4688-94B3-78667BDD1D43}">
      <dgm:prSet/>
      <dgm:spPr/>
      <dgm:t>
        <a:bodyPr/>
        <a:lstStyle/>
        <a:p>
          <a:r>
            <a:rPr lang="zh-CN" altLang="en-US" dirty="0" smtClean="0"/>
            <a:t>模型融合</a:t>
          </a:r>
          <a:endParaRPr lang="zh-CN" altLang="en-US" dirty="0"/>
        </a:p>
      </dgm:t>
    </dgm:pt>
    <dgm:pt modelId="{51AAEE2F-1FBB-496F-AA31-3003E0A5EAB5}" type="parTrans" cxnId="{80ED0508-8B2D-4B4F-8F1C-3F85B63677D9}">
      <dgm:prSet/>
      <dgm:spPr/>
      <dgm:t>
        <a:bodyPr/>
        <a:lstStyle/>
        <a:p>
          <a:endParaRPr lang="zh-CN" altLang="en-US"/>
        </a:p>
      </dgm:t>
    </dgm:pt>
    <dgm:pt modelId="{8E1A500F-2F02-4868-94E8-8A73367B8EDD}" type="sibTrans" cxnId="{80ED0508-8B2D-4B4F-8F1C-3F85B63677D9}">
      <dgm:prSet/>
      <dgm:spPr/>
      <dgm:t>
        <a:bodyPr/>
        <a:lstStyle/>
        <a:p>
          <a:endParaRPr lang="zh-CN" altLang="en-US"/>
        </a:p>
      </dgm:t>
    </dgm:pt>
    <dgm:pt modelId="{3D9F3021-1FE0-40A9-934C-80CCCF6E7B08}">
      <dgm:prSet/>
      <dgm:spPr/>
      <dgm:t>
        <a:bodyPr/>
        <a:lstStyle/>
        <a:p>
          <a:r>
            <a:rPr lang="zh-CN" altLang="en-US" dirty="0" smtClean="0"/>
            <a:t>总结致谢</a:t>
          </a:r>
          <a:endParaRPr lang="zh-CN" altLang="en-US" dirty="0"/>
        </a:p>
      </dgm:t>
    </dgm:pt>
    <dgm:pt modelId="{620A41AA-A6CE-486B-BC12-65580D7F3380}" type="parTrans" cxnId="{2C9047DC-EFCD-4CA2-8E8D-D2FE6B1FF14E}">
      <dgm:prSet/>
      <dgm:spPr/>
      <dgm:t>
        <a:bodyPr/>
        <a:lstStyle/>
        <a:p>
          <a:endParaRPr lang="zh-CN" altLang="en-US"/>
        </a:p>
      </dgm:t>
    </dgm:pt>
    <dgm:pt modelId="{AADB890A-2F35-444B-BFD8-FF70CC4A2718}" type="sibTrans" cxnId="{2C9047DC-EFCD-4CA2-8E8D-D2FE6B1FF14E}">
      <dgm:prSet/>
      <dgm:spPr/>
      <dgm:t>
        <a:bodyPr/>
        <a:lstStyle/>
        <a:p>
          <a:endParaRPr lang="zh-CN" altLang="en-US"/>
        </a:p>
      </dgm:t>
    </dgm:pt>
    <dgm:pt modelId="{2CBC12B9-783A-45A0-94FB-6BED8865A59B}" type="pres">
      <dgm:prSet presAssocID="{6F436D4C-13DA-47CB-8C30-2449E36D7CF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1400262-BEE0-4BAF-8327-D5D1D1A99688}" type="pres">
      <dgm:prSet presAssocID="{0B482509-C3AD-4B57-96A0-F8831B59BF86}" presName="Name5" presStyleLbl="vennNode1" presStyleIdx="0" presStyleCnt="8" custLinFactNeighborX="-4132" custLinFactNeighborY="10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848F97-323A-4D95-9531-D5EF92003E9B}" type="pres">
      <dgm:prSet presAssocID="{BC94DFC8-5490-4ABE-BAD5-3C7549F14C0D}" presName="space" presStyleCnt="0"/>
      <dgm:spPr/>
    </dgm:pt>
    <dgm:pt modelId="{4C031B3B-AC0E-4C71-B610-FC56B3A6CF19}" type="pres">
      <dgm:prSet presAssocID="{7635A076-5C70-4C32-B231-3202930F997A}" presName="Name5" presStyleLbl="venn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5E106A-A93E-49A7-91DB-0FCAF42E2FAE}" type="pres">
      <dgm:prSet presAssocID="{53FEB411-9C30-4945-84C5-F741D53BCC08}" presName="space" presStyleCnt="0"/>
      <dgm:spPr/>
    </dgm:pt>
    <dgm:pt modelId="{8490B1DF-A386-4E13-B52E-6D0F28A576B9}" type="pres">
      <dgm:prSet presAssocID="{7000F626-78FF-4783-8AA9-32ECA9E2BDA0}" presName="Name5" presStyleLbl="venn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88919-255F-4FB7-ACB2-195AC865312D}" type="pres">
      <dgm:prSet presAssocID="{EA627BD6-F242-4BCB-88FF-7DE680DCA209}" presName="space" presStyleCnt="0"/>
      <dgm:spPr/>
    </dgm:pt>
    <dgm:pt modelId="{94BD478A-4CB0-4DBA-B995-73686DC3B02C}" type="pres">
      <dgm:prSet presAssocID="{E674CAF7-2775-4D03-8DDE-2BE8535A37DE}" presName="Name5" presStyleLbl="venn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63527-1BDF-4D24-8AF2-3B06415BC128}" type="pres">
      <dgm:prSet presAssocID="{EC27DC56-F933-4D0E-8B6B-ADCF830FDCD6}" presName="space" presStyleCnt="0"/>
      <dgm:spPr/>
    </dgm:pt>
    <dgm:pt modelId="{EE218A8B-5FAC-4A26-9275-DCB65F8BB93E}" type="pres">
      <dgm:prSet presAssocID="{194650D7-AEB3-49A5-9680-6DFC03E7BFF5}" presName="Name5" presStyleLbl="venn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A0DE2F-D40E-4A7F-A80C-78434496FEC9}" type="pres">
      <dgm:prSet presAssocID="{88DC7756-D55F-4100-9105-6415B6FEFFE3}" presName="space" presStyleCnt="0"/>
      <dgm:spPr/>
    </dgm:pt>
    <dgm:pt modelId="{9E16140D-616B-475C-9787-42D84F4EB380}" type="pres">
      <dgm:prSet presAssocID="{0D3DB2C0-84D7-4F0D-AF4B-DA238C5DA9CE}" presName="Name5" presStyleLbl="venn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3FE48A-5FDC-4849-BF39-F538041D8821}" type="pres">
      <dgm:prSet presAssocID="{67436088-AAE8-490C-9E2D-AC35280F7AB5}" presName="space" presStyleCnt="0"/>
      <dgm:spPr/>
    </dgm:pt>
    <dgm:pt modelId="{91C47ABC-EDE8-4BA8-816F-0B285D72AFD6}" type="pres">
      <dgm:prSet presAssocID="{1108EF46-359E-4688-94B3-78667BDD1D43}" presName="Name5" presStyleLbl="venn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234782-7E57-4985-B36F-ABAB8735B1B8}" type="pres">
      <dgm:prSet presAssocID="{8E1A500F-2F02-4868-94E8-8A73367B8EDD}" presName="space" presStyleCnt="0"/>
      <dgm:spPr/>
    </dgm:pt>
    <dgm:pt modelId="{AE8FCFDF-7FEB-40FD-8985-6B8DC4830769}" type="pres">
      <dgm:prSet presAssocID="{3D9F3021-1FE0-40A9-934C-80CCCF6E7B08}" presName="Name5" presStyleLbl="venn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C676F7-528C-4E85-A068-8A5A38ADC93A}" srcId="{6F436D4C-13DA-47CB-8C30-2449E36D7CFD}" destId="{7635A076-5C70-4C32-B231-3202930F997A}" srcOrd="1" destOrd="0" parTransId="{D5601245-8CA1-45A0-87D2-A970753E4F0E}" sibTransId="{53FEB411-9C30-4945-84C5-F741D53BCC08}"/>
    <dgm:cxn modelId="{2C9047DC-EFCD-4CA2-8E8D-D2FE6B1FF14E}" srcId="{6F436D4C-13DA-47CB-8C30-2449E36D7CFD}" destId="{3D9F3021-1FE0-40A9-934C-80CCCF6E7B08}" srcOrd="7" destOrd="0" parTransId="{620A41AA-A6CE-486B-BC12-65580D7F3380}" sibTransId="{AADB890A-2F35-444B-BFD8-FF70CC4A2718}"/>
    <dgm:cxn modelId="{B50F9A40-DB0A-446C-85FD-273CB8B3F258}" srcId="{6F436D4C-13DA-47CB-8C30-2449E36D7CFD}" destId="{0B482509-C3AD-4B57-96A0-F8831B59BF86}" srcOrd="0" destOrd="0" parTransId="{38D02821-D1DC-4CD7-AD8E-01510A6C87FA}" sibTransId="{BC94DFC8-5490-4ABE-BAD5-3C7549F14C0D}"/>
    <dgm:cxn modelId="{7F637EE9-B960-47ED-AE0E-A4F401CDF657}" srcId="{6F436D4C-13DA-47CB-8C30-2449E36D7CFD}" destId="{0D3DB2C0-84D7-4F0D-AF4B-DA238C5DA9CE}" srcOrd="5" destOrd="0" parTransId="{643B8F3E-D3AD-47E2-B0BB-39453D9BBEF3}" sibTransId="{67436088-AAE8-490C-9E2D-AC35280F7AB5}"/>
    <dgm:cxn modelId="{BCECB294-4AB8-4161-B845-2B490DEED7B5}" type="presOf" srcId="{194650D7-AEB3-49A5-9680-6DFC03E7BFF5}" destId="{EE218A8B-5FAC-4A26-9275-DCB65F8BB93E}" srcOrd="0" destOrd="0" presId="urn:microsoft.com/office/officeart/2005/8/layout/venn3"/>
    <dgm:cxn modelId="{80ED0508-8B2D-4B4F-8F1C-3F85B63677D9}" srcId="{6F436D4C-13DA-47CB-8C30-2449E36D7CFD}" destId="{1108EF46-359E-4688-94B3-78667BDD1D43}" srcOrd="6" destOrd="0" parTransId="{51AAEE2F-1FBB-496F-AA31-3003E0A5EAB5}" sibTransId="{8E1A500F-2F02-4868-94E8-8A73367B8EDD}"/>
    <dgm:cxn modelId="{DE99377C-804C-453E-B32B-5055A7EA6F74}" type="presOf" srcId="{7635A076-5C70-4C32-B231-3202930F997A}" destId="{4C031B3B-AC0E-4C71-B610-FC56B3A6CF19}" srcOrd="0" destOrd="0" presId="urn:microsoft.com/office/officeart/2005/8/layout/venn3"/>
    <dgm:cxn modelId="{39A28B0C-34BE-4FCC-B6D7-5EADF6FC17F4}" srcId="{6F436D4C-13DA-47CB-8C30-2449E36D7CFD}" destId="{E674CAF7-2775-4D03-8DDE-2BE8535A37DE}" srcOrd="3" destOrd="0" parTransId="{4E0B8A96-E02E-44E5-9F48-52E382852CA6}" sibTransId="{EC27DC56-F933-4D0E-8B6B-ADCF830FDCD6}"/>
    <dgm:cxn modelId="{624A286D-980E-460A-A3DD-866534E47C17}" type="presOf" srcId="{1108EF46-359E-4688-94B3-78667BDD1D43}" destId="{91C47ABC-EDE8-4BA8-816F-0B285D72AFD6}" srcOrd="0" destOrd="0" presId="urn:microsoft.com/office/officeart/2005/8/layout/venn3"/>
    <dgm:cxn modelId="{ECDEAB9B-BDC2-4AB7-A24B-D9A4CD67C345}" type="presOf" srcId="{0D3DB2C0-84D7-4F0D-AF4B-DA238C5DA9CE}" destId="{9E16140D-616B-475C-9787-42D84F4EB380}" srcOrd="0" destOrd="0" presId="urn:microsoft.com/office/officeart/2005/8/layout/venn3"/>
    <dgm:cxn modelId="{549EE3D6-444B-47D2-9AE8-26C6D25446E6}" srcId="{6F436D4C-13DA-47CB-8C30-2449E36D7CFD}" destId="{194650D7-AEB3-49A5-9680-6DFC03E7BFF5}" srcOrd="4" destOrd="0" parTransId="{088B63DF-8FD7-4DEA-9BF5-7CB1B80D5491}" sibTransId="{88DC7756-D55F-4100-9105-6415B6FEFFE3}"/>
    <dgm:cxn modelId="{99A4B42E-7F31-4A07-8B18-61DF07EB2EA9}" srcId="{6F436D4C-13DA-47CB-8C30-2449E36D7CFD}" destId="{7000F626-78FF-4783-8AA9-32ECA9E2BDA0}" srcOrd="2" destOrd="0" parTransId="{35396926-440D-4AE8-882B-897913A0A0D0}" sibTransId="{EA627BD6-F242-4BCB-88FF-7DE680DCA209}"/>
    <dgm:cxn modelId="{A3ABFCA4-A26A-4C08-A1FD-ECD53262092C}" type="presOf" srcId="{E674CAF7-2775-4D03-8DDE-2BE8535A37DE}" destId="{94BD478A-4CB0-4DBA-B995-73686DC3B02C}" srcOrd="0" destOrd="0" presId="urn:microsoft.com/office/officeart/2005/8/layout/venn3"/>
    <dgm:cxn modelId="{28E778E3-25E7-4C45-9A41-08AA81284E64}" type="presOf" srcId="{6F436D4C-13DA-47CB-8C30-2449E36D7CFD}" destId="{2CBC12B9-783A-45A0-94FB-6BED8865A59B}" srcOrd="0" destOrd="0" presId="urn:microsoft.com/office/officeart/2005/8/layout/venn3"/>
    <dgm:cxn modelId="{4B802F57-69A2-4A1A-AA79-010B7F9F2833}" type="presOf" srcId="{0B482509-C3AD-4B57-96A0-F8831B59BF86}" destId="{D1400262-BEE0-4BAF-8327-D5D1D1A99688}" srcOrd="0" destOrd="0" presId="urn:microsoft.com/office/officeart/2005/8/layout/venn3"/>
    <dgm:cxn modelId="{7A47EE2E-714F-4033-AEBD-93BAC07E3C01}" type="presOf" srcId="{7000F626-78FF-4783-8AA9-32ECA9E2BDA0}" destId="{8490B1DF-A386-4E13-B52E-6D0F28A576B9}" srcOrd="0" destOrd="0" presId="urn:microsoft.com/office/officeart/2005/8/layout/venn3"/>
    <dgm:cxn modelId="{CE370AF3-A13D-4469-BBC9-731A950D923F}" type="presOf" srcId="{3D9F3021-1FE0-40A9-934C-80CCCF6E7B08}" destId="{AE8FCFDF-7FEB-40FD-8985-6B8DC4830769}" srcOrd="0" destOrd="0" presId="urn:microsoft.com/office/officeart/2005/8/layout/venn3"/>
    <dgm:cxn modelId="{61C188CB-1345-46B9-93DB-370D592BE4D1}" type="presParOf" srcId="{2CBC12B9-783A-45A0-94FB-6BED8865A59B}" destId="{D1400262-BEE0-4BAF-8327-D5D1D1A99688}" srcOrd="0" destOrd="0" presId="urn:microsoft.com/office/officeart/2005/8/layout/venn3"/>
    <dgm:cxn modelId="{13250389-9867-409E-888C-A835A8B4215B}" type="presParOf" srcId="{2CBC12B9-783A-45A0-94FB-6BED8865A59B}" destId="{50848F97-323A-4D95-9531-D5EF92003E9B}" srcOrd="1" destOrd="0" presId="urn:microsoft.com/office/officeart/2005/8/layout/venn3"/>
    <dgm:cxn modelId="{37C19888-F212-4AB3-8D70-751B52E72B3B}" type="presParOf" srcId="{2CBC12B9-783A-45A0-94FB-6BED8865A59B}" destId="{4C031B3B-AC0E-4C71-B610-FC56B3A6CF19}" srcOrd="2" destOrd="0" presId="urn:microsoft.com/office/officeart/2005/8/layout/venn3"/>
    <dgm:cxn modelId="{9E2AB673-F076-4BDD-985C-C9A3B89DFF50}" type="presParOf" srcId="{2CBC12B9-783A-45A0-94FB-6BED8865A59B}" destId="{825E106A-A93E-49A7-91DB-0FCAF42E2FAE}" srcOrd="3" destOrd="0" presId="urn:microsoft.com/office/officeart/2005/8/layout/venn3"/>
    <dgm:cxn modelId="{0A47DFA1-0431-46AE-8A75-8F99FDE4D66D}" type="presParOf" srcId="{2CBC12B9-783A-45A0-94FB-6BED8865A59B}" destId="{8490B1DF-A386-4E13-B52E-6D0F28A576B9}" srcOrd="4" destOrd="0" presId="urn:microsoft.com/office/officeart/2005/8/layout/venn3"/>
    <dgm:cxn modelId="{A8DC81B5-C0AE-44F2-B591-340836FD1B2B}" type="presParOf" srcId="{2CBC12B9-783A-45A0-94FB-6BED8865A59B}" destId="{59E88919-255F-4FB7-ACB2-195AC865312D}" srcOrd="5" destOrd="0" presId="urn:microsoft.com/office/officeart/2005/8/layout/venn3"/>
    <dgm:cxn modelId="{B68525F0-B497-433C-AAE4-9863E129C365}" type="presParOf" srcId="{2CBC12B9-783A-45A0-94FB-6BED8865A59B}" destId="{94BD478A-4CB0-4DBA-B995-73686DC3B02C}" srcOrd="6" destOrd="0" presId="urn:microsoft.com/office/officeart/2005/8/layout/venn3"/>
    <dgm:cxn modelId="{4EC2395B-D19C-4BAE-896B-BA4DFDD9A567}" type="presParOf" srcId="{2CBC12B9-783A-45A0-94FB-6BED8865A59B}" destId="{5B263527-1BDF-4D24-8AF2-3B06415BC128}" srcOrd="7" destOrd="0" presId="urn:microsoft.com/office/officeart/2005/8/layout/venn3"/>
    <dgm:cxn modelId="{A8029FC8-6F5A-47C2-ACC8-23D4F6385B90}" type="presParOf" srcId="{2CBC12B9-783A-45A0-94FB-6BED8865A59B}" destId="{EE218A8B-5FAC-4A26-9275-DCB65F8BB93E}" srcOrd="8" destOrd="0" presId="urn:microsoft.com/office/officeart/2005/8/layout/venn3"/>
    <dgm:cxn modelId="{1E0B97F6-5172-4362-9D6A-06206C138B91}" type="presParOf" srcId="{2CBC12B9-783A-45A0-94FB-6BED8865A59B}" destId="{ACA0DE2F-D40E-4A7F-A80C-78434496FEC9}" srcOrd="9" destOrd="0" presId="urn:microsoft.com/office/officeart/2005/8/layout/venn3"/>
    <dgm:cxn modelId="{BD650A0B-19B2-41C8-AFF4-DE1B48A4E3F4}" type="presParOf" srcId="{2CBC12B9-783A-45A0-94FB-6BED8865A59B}" destId="{9E16140D-616B-475C-9787-42D84F4EB380}" srcOrd="10" destOrd="0" presId="urn:microsoft.com/office/officeart/2005/8/layout/venn3"/>
    <dgm:cxn modelId="{5CD5092A-4755-404F-8272-E6E2728758CB}" type="presParOf" srcId="{2CBC12B9-783A-45A0-94FB-6BED8865A59B}" destId="{6B3FE48A-5FDC-4849-BF39-F538041D8821}" srcOrd="11" destOrd="0" presId="urn:microsoft.com/office/officeart/2005/8/layout/venn3"/>
    <dgm:cxn modelId="{703625C4-D35C-425C-84F1-FEAC7AD766FA}" type="presParOf" srcId="{2CBC12B9-783A-45A0-94FB-6BED8865A59B}" destId="{91C47ABC-EDE8-4BA8-816F-0B285D72AFD6}" srcOrd="12" destOrd="0" presId="urn:microsoft.com/office/officeart/2005/8/layout/venn3"/>
    <dgm:cxn modelId="{62A5A386-ABB5-4142-B95E-AD4A3DC5279E}" type="presParOf" srcId="{2CBC12B9-783A-45A0-94FB-6BED8865A59B}" destId="{07234782-7E57-4985-B36F-ABAB8735B1B8}" srcOrd="13" destOrd="0" presId="urn:microsoft.com/office/officeart/2005/8/layout/venn3"/>
    <dgm:cxn modelId="{F5C36D94-001D-406A-8413-89F10B3F0706}" type="presParOf" srcId="{2CBC12B9-783A-45A0-94FB-6BED8865A59B}" destId="{AE8FCFDF-7FEB-40FD-8985-6B8DC4830769}" srcOrd="1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2BFEB-6A2A-614B-85C5-22A26D42DCC8}" type="doc">
      <dgm:prSet loTypeId="urn:microsoft.com/office/officeart/2005/8/layout/cycle4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5601460-CAE3-CB4D-8B43-20C63386A68B}">
      <dgm:prSet phldrT="[文本]"/>
      <dgm:spPr/>
      <dgm:t>
        <a:bodyPr/>
        <a:lstStyle/>
        <a:p>
          <a:r>
            <a:rPr lang="zh-CN" altLang="en-US" dirty="0" smtClean="0">
              <a:latin typeface="STXinwei" charset="0"/>
              <a:ea typeface="STXinwei" charset="0"/>
              <a:cs typeface="STXinwei" charset="0"/>
            </a:rPr>
            <a:t>用户曾经目的地</a:t>
          </a:r>
          <a:endParaRPr lang="zh-CN" altLang="en-US" dirty="0">
            <a:latin typeface="STXinwei" charset="0"/>
            <a:ea typeface="STXinwei" charset="0"/>
            <a:cs typeface="STXinwei" charset="0"/>
          </a:endParaRPr>
        </a:p>
      </dgm:t>
    </dgm:pt>
    <dgm:pt modelId="{289CB2B1-BC64-0A41-8237-11F758FBC38B}" type="parTrans" cxnId="{02AB8769-D9B2-6A46-A486-5336DD908D49}">
      <dgm:prSet/>
      <dgm:spPr/>
      <dgm:t>
        <a:bodyPr/>
        <a:lstStyle/>
        <a:p>
          <a:endParaRPr lang="zh-CN" altLang="en-US"/>
        </a:p>
      </dgm:t>
    </dgm:pt>
    <dgm:pt modelId="{93071773-4981-3A4E-BCCF-FEA55F852AAA}" type="sibTrans" cxnId="{02AB8769-D9B2-6A46-A486-5336DD908D49}">
      <dgm:prSet/>
      <dgm:spPr/>
      <dgm:t>
        <a:bodyPr/>
        <a:lstStyle/>
        <a:p>
          <a:endParaRPr lang="zh-CN" altLang="en-US"/>
        </a:p>
      </dgm:t>
    </dgm:pt>
    <dgm:pt modelId="{5B4F5E2B-0FDD-0943-A79C-51EA8B4CB6BF}">
      <dgm:prSet phldrT="[文本]"/>
      <dgm:spPr/>
      <dgm:t>
        <a:bodyPr/>
        <a:lstStyle/>
        <a:p>
          <a:r>
            <a:rPr lang="zh-CN" altLang="en-US" dirty="0" smtClean="0">
              <a:latin typeface="STXinwei" charset="0"/>
              <a:ea typeface="STXinwei" charset="0"/>
              <a:cs typeface="STXinwei" charset="0"/>
            </a:rPr>
            <a:t>用户所有的出发点</a:t>
          </a:r>
          <a:endParaRPr lang="zh-CN" altLang="en-US" dirty="0">
            <a:latin typeface="STXinwei" charset="0"/>
            <a:ea typeface="STXinwei" charset="0"/>
            <a:cs typeface="STXinwei" charset="0"/>
          </a:endParaRPr>
        </a:p>
      </dgm:t>
    </dgm:pt>
    <dgm:pt modelId="{5D5622A3-A150-2047-BACA-E5B7552EE52B}" type="parTrans" cxnId="{C1C271BC-DE6B-9A4E-AA8A-3692D336AC4C}">
      <dgm:prSet/>
      <dgm:spPr/>
      <dgm:t>
        <a:bodyPr/>
        <a:lstStyle/>
        <a:p>
          <a:endParaRPr lang="zh-CN" altLang="en-US"/>
        </a:p>
      </dgm:t>
    </dgm:pt>
    <dgm:pt modelId="{3A7644CF-57E6-0845-A8D2-D1DE7F1812FA}" type="sibTrans" cxnId="{C1C271BC-DE6B-9A4E-AA8A-3692D336AC4C}">
      <dgm:prSet/>
      <dgm:spPr/>
      <dgm:t>
        <a:bodyPr/>
        <a:lstStyle/>
        <a:p>
          <a:endParaRPr lang="zh-CN" altLang="en-US"/>
        </a:p>
      </dgm:t>
    </dgm:pt>
    <dgm:pt modelId="{DC044A97-DF45-264A-83A3-27D0974C1BBD}">
      <dgm:prSet phldrT="[文本]"/>
      <dgm:spPr/>
      <dgm:t>
        <a:bodyPr/>
        <a:lstStyle/>
        <a:p>
          <a:r>
            <a:rPr lang="zh-CN" altLang="en-US" dirty="0" smtClean="0">
              <a:latin typeface="STXinwei" charset="0"/>
              <a:ea typeface="STXinwei" charset="0"/>
              <a:cs typeface="STXinwei" charset="0"/>
            </a:rPr>
            <a:t>出发地点最常去的目的地</a:t>
          </a:r>
          <a:endParaRPr lang="zh-CN" altLang="en-US" dirty="0">
            <a:latin typeface="STXinwei" charset="0"/>
            <a:ea typeface="STXinwei" charset="0"/>
            <a:cs typeface="STXinwei" charset="0"/>
          </a:endParaRPr>
        </a:p>
      </dgm:t>
    </dgm:pt>
    <dgm:pt modelId="{37ACAAAF-CE9B-724D-8489-AEFC16AFD03A}" type="parTrans" cxnId="{3DBECEB5-23FB-724D-BA1F-B9751C5EC59D}">
      <dgm:prSet/>
      <dgm:spPr/>
      <dgm:t>
        <a:bodyPr/>
        <a:lstStyle/>
        <a:p>
          <a:endParaRPr lang="zh-CN" altLang="en-US"/>
        </a:p>
      </dgm:t>
    </dgm:pt>
    <dgm:pt modelId="{845D4E36-A10A-3244-A789-94988D9CA2C9}" type="sibTrans" cxnId="{3DBECEB5-23FB-724D-BA1F-B9751C5EC59D}">
      <dgm:prSet/>
      <dgm:spPr/>
      <dgm:t>
        <a:bodyPr/>
        <a:lstStyle/>
        <a:p>
          <a:endParaRPr lang="zh-CN" altLang="en-US"/>
        </a:p>
      </dgm:t>
    </dgm:pt>
    <dgm:pt modelId="{D352A562-237B-7244-AA6B-4202BD4841CC}">
      <dgm:prSet phldrT="[文本]"/>
      <dgm:spPr/>
      <dgm:t>
        <a:bodyPr/>
        <a:lstStyle/>
        <a:p>
          <a:r>
            <a:rPr lang="zh-CN" altLang="en-US" dirty="0" smtClean="0">
              <a:latin typeface="STXinwei" charset="0"/>
              <a:ea typeface="STXinwei" charset="0"/>
              <a:cs typeface="STXinwei" charset="0"/>
            </a:rPr>
            <a:t>起始起点漂移</a:t>
          </a:r>
          <a:endParaRPr lang="zh-CN" altLang="en-US" dirty="0">
            <a:latin typeface="STXinwei" charset="0"/>
            <a:ea typeface="STXinwei" charset="0"/>
            <a:cs typeface="STXinwei" charset="0"/>
          </a:endParaRPr>
        </a:p>
      </dgm:t>
    </dgm:pt>
    <dgm:pt modelId="{DECEC020-04E1-524F-B376-177F6ED21252}" type="parTrans" cxnId="{9EE670E6-FA59-734C-A9B4-4EAC00C3CD66}">
      <dgm:prSet/>
      <dgm:spPr/>
      <dgm:t>
        <a:bodyPr/>
        <a:lstStyle/>
        <a:p>
          <a:endParaRPr lang="zh-CN" altLang="en-US"/>
        </a:p>
      </dgm:t>
    </dgm:pt>
    <dgm:pt modelId="{D9310DBB-C10B-B546-AE5F-9912693E7A5E}" type="sibTrans" cxnId="{9EE670E6-FA59-734C-A9B4-4EAC00C3CD66}">
      <dgm:prSet/>
      <dgm:spPr/>
      <dgm:t>
        <a:bodyPr/>
        <a:lstStyle/>
        <a:p>
          <a:endParaRPr lang="zh-CN" altLang="en-US"/>
        </a:p>
      </dgm:t>
    </dgm:pt>
    <dgm:pt modelId="{35FB428D-CAFD-934C-AA34-404E18AC2BFC}" type="pres">
      <dgm:prSet presAssocID="{2482BFEB-6A2A-614B-85C5-22A26D42DCC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61DFBD-8F42-6C47-AF13-24648FB2F60D}" type="pres">
      <dgm:prSet presAssocID="{2482BFEB-6A2A-614B-85C5-22A26D42DCC8}" presName="children" presStyleCnt="0"/>
      <dgm:spPr/>
      <dgm:t>
        <a:bodyPr/>
        <a:lstStyle/>
        <a:p>
          <a:endParaRPr lang="zh-CN" altLang="en-US"/>
        </a:p>
      </dgm:t>
    </dgm:pt>
    <dgm:pt modelId="{F1AC71A9-A9FD-994A-9642-084BF9291450}" type="pres">
      <dgm:prSet presAssocID="{2482BFEB-6A2A-614B-85C5-22A26D42DCC8}" presName="childPlaceholder" presStyleCnt="0"/>
      <dgm:spPr/>
      <dgm:t>
        <a:bodyPr/>
        <a:lstStyle/>
        <a:p>
          <a:endParaRPr lang="zh-CN" altLang="en-US"/>
        </a:p>
      </dgm:t>
    </dgm:pt>
    <dgm:pt modelId="{B7551A8E-7DF6-6B4B-AC65-1DEDE5DA877C}" type="pres">
      <dgm:prSet presAssocID="{2482BFEB-6A2A-614B-85C5-22A26D42DCC8}" presName="circle" presStyleCnt="0"/>
      <dgm:spPr/>
      <dgm:t>
        <a:bodyPr/>
        <a:lstStyle/>
        <a:p>
          <a:endParaRPr lang="zh-CN" altLang="en-US"/>
        </a:p>
      </dgm:t>
    </dgm:pt>
    <dgm:pt modelId="{3168D0C7-1328-2141-A411-6CA3E81DFDE4}" type="pres">
      <dgm:prSet presAssocID="{2482BFEB-6A2A-614B-85C5-22A26D42DCC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16EFF2-65A1-684D-97F1-166715D9AA3A}" type="pres">
      <dgm:prSet presAssocID="{2482BFEB-6A2A-614B-85C5-22A26D42DCC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3EB749-0E9B-5C41-94D9-4420B3FB9863}" type="pres">
      <dgm:prSet presAssocID="{2482BFEB-6A2A-614B-85C5-22A26D42DCC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E98B24-4FB7-CD43-8179-049299F7B264}" type="pres">
      <dgm:prSet presAssocID="{2482BFEB-6A2A-614B-85C5-22A26D42DCC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602D67-3ECC-D145-8045-E79A15C85E5B}" type="pres">
      <dgm:prSet presAssocID="{2482BFEB-6A2A-614B-85C5-22A26D42DCC8}" presName="quadrantPlaceholder" presStyleCnt="0"/>
      <dgm:spPr/>
      <dgm:t>
        <a:bodyPr/>
        <a:lstStyle/>
        <a:p>
          <a:endParaRPr lang="zh-CN" altLang="en-US"/>
        </a:p>
      </dgm:t>
    </dgm:pt>
    <dgm:pt modelId="{6DE5C0EA-AA0B-8E4B-A49D-70594405560D}" type="pres">
      <dgm:prSet presAssocID="{2482BFEB-6A2A-614B-85C5-22A26D42DCC8}" presName="center1" presStyleLbl="fgShp" presStyleIdx="0" presStyleCnt="2"/>
      <dgm:spPr/>
      <dgm:t>
        <a:bodyPr/>
        <a:lstStyle/>
        <a:p>
          <a:endParaRPr lang="zh-CN" altLang="en-US"/>
        </a:p>
      </dgm:t>
    </dgm:pt>
    <dgm:pt modelId="{32F0803D-DDB0-ED4F-8E76-0D0EA679E2E5}" type="pres">
      <dgm:prSet presAssocID="{2482BFEB-6A2A-614B-85C5-22A26D42DCC8}" presName="center2" presStyleLbl="fgShp" presStyleIdx="1" presStyleCnt="2"/>
      <dgm:spPr/>
      <dgm:t>
        <a:bodyPr/>
        <a:lstStyle/>
        <a:p>
          <a:endParaRPr lang="zh-CN" altLang="en-US"/>
        </a:p>
      </dgm:t>
    </dgm:pt>
  </dgm:ptLst>
  <dgm:cxnLst>
    <dgm:cxn modelId="{9EE670E6-FA59-734C-A9B4-4EAC00C3CD66}" srcId="{2482BFEB-6A2A-614B-85C5-22A26D42DCC8}" destId="{D352A562-237B-7244-AA6B-4202BD4841CC}" srcOrd="3" destOrd="0" parTransId="{DECEC020-04E1-524F-B376-177F6ED21252}" sibTransId="{D9310DBB-C10B-B546-AE5F-9912693E7A5E}"/>
    <dgm:cxn modelId="{C912259D-F7FD-144E-AE87-E6767617BE03}" type="presOf" srcId="{2482BFEB-6A2A-614B-85C5-22A26D42DCC8}" destId="{35FB428D-CAFD-934C-AA34-404E18AC2BFC}" srcOrd="0" destOrd="0" presId="urn:microsoft.com/office/officeart/2005/8/layout/cycle4"/>
    <dgm:cxn modelId="{014C6481-DEEC-2144-9837-E82F81C0511D}" type="presOf" srcId="{25601460-CAE3-CB4D-8B43-20C63386A68B}" destId="{3168D0C7-1328-2141-A411-6CA3E81DFDE4}" srcOrd="0" destOrd="0" presId="urn:microsoft.com/office/officeart/2005/8/layout/cycle4"/>
    <dgm:cxn modelId="{C1C271BC-DE6B-9A4E-AA8A-3692D336AC4C}" srcId="{2482BFEB-6A2A-614B-85C5-22A26D42DCC8}" destId="{5B4F5E2B-0FDD-0943-A79C-51EA8B4CB6BF}" srcOrd="1" destOrd="0" parTransId="{5D5622A3-A150-2047-BACA-E5B7552EE52B}" sibTransId="{3A7644CF-57E6-0845-A8D2-D1DE7F1812FA}"/>
    <dgm:cxn modelId="{42B2CECA-72DD-1147-9015-5D7A26DB7316}" type="presOf" srcId="{DC044A97-DF45-264A-83A3-27D0974C1BBD}" destId="{CD3EB749-0E9B-5C41-94D9-4420B3FB9863}" srcOrd="0" destOrd="0" presId="urn:microsoft.com/office/officeart/2005/8/layout/cycle4"/>
    <dgm:cxn modelId="{9A5E194B-9BCC-E04B-AE5C-3C0350C18E22}" type="presOf" srcId="{D352A562-237B-7244-AA6B-4202BD4841CC}" destId="{09E98B24-4FB7-CD43-8179-049299F7B264}" srcOrd="0" destOrd="0" presId="urn:microsoft.com/office/officeart/2005/8/layout/cycle4"/>
    <dgm:cxn modelId="{02AB8769-D9B2-6A46-A486-5336DD908D49}" srcId="{2482BFEB-6A2A-614B-85C5-22A26D42DCC8}" destId="{25601460-CAE3-CB4D-8B43-20C63386A68B}" srcOrd="0" destOrd="0" parTransId="{289CB2B1-BC64-0A41-8237-11F758FBC38B}" sibTransId="{93071773-4981-3A4E-BCCF-FEA55F852AAA}"/>
    <dgm:cxn modelId="{34531F0C-8C71-2C4E-B9EC-F72544645E4C}" type="presOf" srcId="{5B4F5E2B-0FDD-0943-A79C-51EA8B4CB6BF}" destId="{2F16EFF2-65A1-684D-97F1-166715D9AA3A}" srcOrd="0" destOrd="0" presId="urn:microsoft.com/office/officeart/2005/8/layout/cycle4"/>
    <dgm:cxn modelId="{3DBECEB5-23FB-724D-BA1F-B9751C5EC59D}" srcId="{2482BFEB-6A2A-614B-85C5-22A26D42DCC8}" destId="{DC044A97-DF45-264A-83A3-27D0974C1BBD}" srcOrd="2" destOrd="0" parTransId="{37ACAAAF-CE9B-724D-8489-AEFC16AFD03A}" sibTransId="{845D4E36-A10A-3244-A789-94988D9CA2C9}"/>
    <dgm:cxn modelId="{6DBF15F8-5A95-D84F-8F01-2D7F0AC833DC}" type="presParOf" srcId="{35FB428D-CAFD-934C-AA34-404E18AC2BFC}" destId="{8E61DFBD-8F42-6C47-AF13-24648FB2F60D}" srcOrd="0" destOrd="0" presId="urn:microsoft.com/office/officeart/2005/8/layout/cycle4"/>
    <dgm:cxn modelId="{86B6DBEB-3AE2-454A-8B70-E6F1C76722B5}" type="presParOf" srcId="{8E61DFBD-8F42-6C47-AF13-24648FB2F60D}" destId="{F1AC71A9-A9FD-994A-9642-084BF9291450}" srcOrd="0" destOrd="0" presId="urn:microsoft.com/office/officeart/2005/8/layout/cycle4"/>
    <dgm:cxn modelId="{2AB62F2E-259A-544D-B9AD-8977DAA07A8F}" type="presParOf" srcId="{35FB428D-CAFD-934C-AA34-404E18AC2BFC}" destId="{B7551A8E-7DF6-6B4B-AC65-1DEDE5DA877C}" srcOrd="1" destOrd="0" presId="urn:microsoft.com/office/officeart/2005/8/layout/cycle4"/>
    <dgm:cxn modelId="{CA2AAA11-996C-824D-B572-A64539F4C1D4}" type="presParOf" srcId="{B7551A8E-7DF6-6B4B-AC65-1DEDE5DA877C}" destId="{3168D0C7-1328-2141-A411-6CA3E81DFDE4}" srcOrd="0" destOrd="0" presId="urn:microsoft.com/office/officeart/2005/8/layout/cycle4"/>
    <dgm:cxn modelId="{B6B12180-9956-AC41-B9CF-AFA10754068E}" type="presParOf" srcId="{B7551A8E-7DF6-6B4B-AC65-1DEDE5DA877C}" destId="{2F16EFF2-65A1-684D-97F1-166715D9AA3A}" srcOrd="1" destOrd="0" presId="urn:microsoft.com/office/officeart/2005/8/layout/cycle4"/>
    <dgm:cxn modelId="{BD8F3D6F-9977-7F45-ACB2-74E981E30BB6}" type="presParOf" srcId="{B7551A8E-7DF6-6B4B-AC65-1DEDE5DA877C}" destId="{CD3EB749-0E9B-5C41-94D9-4420B3FB9863}" srcOrd="2" destOrd="0" presId="urn:microsoft.com/office/officeart/2005/8/layout/cycle4"/>
    <dgm:cxn modelId="{7069EA4A-547C-A944-8DEF-93660C686811}" type="presParOf" srcId="{B7551A8E-7DF6-6B4B-AC65-1DEDE5DA877C}" destId="{09E98B24-4FB7-CD43-8179-049299F7B264}" srcOrd="3" destOrd="0" presId="urn:microsoft.com/office/officeart/2005/8/layout/cycle4"/>
    <dgm:cxn modelId="{58CA8C23-3591-6345-9075-1438A049DCA9}" type="presParOf" srcId="{B7551A8E-7DF6-6B4B-AC65-1DEDE5DA877C}" destId="{F3602D67-3ECC-D145-8045-E79A15C85E5B}" srcOrd="4" destOrd="0" presId="urn:microsoft.com/office/officeart/2005/8/layout/cycle4"/>
    <dgm:cxn modelId="{FF247E11-6B3A-844C-AFA8-8F417CD5D9E1}" type="presParOf" srcId="{35FB428D-CAFD-934C-AA34-404E18AC2BFC}" destId="{6DE5C0EA-AA0B-8E4B-A49D-70594405560D}" srcOrd="2" destOrd="0" presId="urn:microsoft.com/office/officeart/2005/8/layout/cycle4"/>
    <dgm:cxn modelId="{4972D25A-2FB0-604D-8182-93CF1D3D8B47}" type="presParOf" srcId="{35FB428D-CAFD-934C-AA34-404E18AC2BFC}" destId="{32F0803D-DDB0-ED4F-8E76-0D0EA679E2E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00262-BEE0-4BAF-8327-D5D1D1A99688}">
      <dsp:nvSpPr>
        <dsp:cNvPr id="0" name=""/>
        <dsp:cNvSpPr/>
      </dsp:nvSpPr>
      <dsp:spPr>
        <a:xfrm>
          <a:off x="0" y="683566"/>
          <a:ext cx="1464468" cy="1464468"/>
        </a:xfrm>
        <a:prstGeom prst="ellipse">
          <a:avLst/>
        </a:prstGeom>
        <a:solidFill>
          <a:srgbClr val="D1D9E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595" tIns="40640" rIns="80595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团队介绍</a:t>
          </a:r>
          <a:endParaRPr lang="zh-CN" altLang="en-US" sz="3200" kern="1200" dirty="0"/>
        </a:p>
      </dsp:txBody>
      <dsp:txXfrm>
        <a:off x="214466" y="898032"/>
        <a:ext cx="1035536" cy="1035536"/>
      </dsp:txXfrm>
    </dsp:sp>
    <dsp:sp modelId="{4C031B3B-AC0E-4C71-B610-FC56B3A6CF19}">
      <dsp:nvSpPr>
        <dsp:cNvPr id="0" name=""/>
        <dsp:cNvSpPr/>
      </dsp:nvSpPr>
      <dsp:spPr>
        <a:xfrm>
          <a:off x="1176299" y="668863"/>
          <a:ext cx="1464468" cy="1464468"/>
        </a:xfrm>
        <a:prstGeom prst="ellipse">
          <a:avLst/>
        </a:prstGeom>
        <a:solidFill>
          <a:srgbClr val="C3DAD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595" tIns="40640" rIns="80595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任务分析</a:t>
          </a:r>
          <a:endParaRPr lang="zh-CN" altLang="en-US" sz="3200" kern="1200" dirty="0"/>
        </a:p>
      </dsp:txBody>
      <dsp:txXfrm>
        <a:off x="1390765" y="883329"/>
        <a:ext cx="1035536" cy="1035536"/>
      </dsp:txXfrm>
    </dsp:sp>
    <dsp:sp modelId="{8490B1DF-A386-4E13-B52E-6D0F28A576B9}">
      <dsp:nvSpPr>
        <dsp:cNvPr id="0" name=""/>
        <dsp:cNvSpPr/>
      </dsp:nvSpPr>
      <dsp:spPr>
        <a:xfrm>
          <a:off x="2347874" y="668863"/>
          <a:ext cx="1464468" cy="1464468"/>
        </a:xfrm>
        <a:prstGeom prst="ellipse">
          <a:avLst/>
        </a:prstGeom>
        <a:solidFill>
          <a:srgbClr val="C2DDD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595" tIns="40640" rIns="80595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算法框架</a:t>
          </a:r>
          <a:endParaRPr lang="zh-CN" altLang="en-US" sz="3200" kern="1200" dirty="0"/>
        </a:p>
      </dsp:txBody>
      <dsp:txXfrm>
        <a:off x="2562340" y="883329"/>
        <a:ext cx="1035536" cy="1035536"/>
      </dsp:txXfrm>
    </dsp:sp>
    <dsp:sp modelId="{94BD478A-4CB0-4DBA-B995-73686DC3B02C}">
      <dsp:nvSpPr>
        <dsp:cNvPr id="0" name=""/>
        <dsp:cNvSpPr/>
      </dsp:nvSpPr>
      <dsp:spPr>
        <a:xfrm>
          <a:off x="3519449" y="668863"/>
          <a:ext cx="1464468" cy="146446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151433"/>
                <a:satOff val="-4383"/>
                <a:lumOff val="-16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3151433"/>
                <a:satOff val="-4383"/>
                <a:lumOff val="-16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3151433"/>
                <a:satOff val="-4383"/>
                <a:lumOff val="-16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595" tIns="40640" rIns="80595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候选构建</a:t>
          </a:r>
          <a:endParaRPr lang="zh-CN" altLang="en-US" sz="3200" kern="1200" dirty="0"/>
        </a:p>
      </dsp:txBody>
      <dsp:txXfrm>
        <a:off x="3733915" y="883329"/>
        <a:ext cx="1035536" cy="1035536"/>
      </dsp:txXfrm>
    </dsp:sp>
    <dsp:sp modelId="{EE218A8B-5FAC-4A26-9275-DCB65F8BB93E}">
      <dsp:nvSpPr>
        <dsp:cNvPr id="0" name=""/>
        <dsp:cNvSpPr/>
      </dsp:nvSpPr>
      <dsp:spPr>
        <a:xfrm>
          <a:off x="4691024" y="668863"/>
          <a:ext cx="1464468" cy="1464468"/>
        </a:xfrm>
        <a:prstGeom prst="ellipse">
          <a:avLst/>
        </a:prstGeom>
        <a:solidFill>
          <a:srgbClr val="D5E7CD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595" tIns="40640" rIns="80595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数据构建</a:t>
          </a:r>
          <a:endParaRPr lang="zh-CN" altLang="en-US" sz="3200" kern="1200" dirty="0"/>
        </a:p>
      </dsp:txBody>
      <dsp:txXfrm>
        <a:off x="4905490" y="883329"/>
        <a:ext cx="1035536" cy="1035536"/>
      </dsp:txXfrm>
    </dsp:sp>
    <dsp:sp modelId="{9E16140D-616B-475C-9787-42D84F4EB380}">
      <dsp:nvSpPr>
        <dsp:cNvPr id="0" name=""/>
        <dsp:cNvSpPr/>
      </dsp:nvSpPr>
      <dsp:spPr>
        <a:xfrm>
          <a:off x="5862599" y="668863"/>
          <a:ext cx="1464468" cy="146446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5252389"/>
                <a:satOff val="-7306"/>
                <a:lumOff val="-280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5252389"/>
                <a:satOff val="-7306"/>
                <a:lumOff val="-280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5252389"/>
                <a:satOff val="-7306"/>
                <a:lumOff val="-280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595" tIns="40640" rIns="80595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特征工程</a:t>
          </a:r>
          <a:endParaRPr lang="zh-CN" altLang="en-US" sz="3200" kern="1200" dirty="0"/>
        </a:p>
      </dsp:txBody>
      <dsp:txXfrm>
        <a:off x="6077065" y="883329"/>
        <a:ext cx="1035536" cy="1035536"/>
      </dsp:txXfrm>
    </dsp:sp>
    <dsp:sp modelId="{91C47ABC-EDE8-4BA8-816F-0B285D72AFD6}">
      <dsp:nvSpPr>
        <dsp:cNvPr id="0" name=""/>
        <dsp:cNvSpPr/>
      </dsp:nvSpPr>
      <dsp:spPr>
        <a:xfrm>
          <a:off x="7034174" y="668863"/>
          <a:ext cx="1464468" cy="146446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302867"/>
                <a:satOff val="-8767"/>
                <a:lumOff val="-33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6302867"/>
                <a:satOff val="-8767"/>
                <a:lumOff val="-33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6302867"/>
                <a:satOff val="-8767"/>
                <a:lumOff val="-33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595" tIns="40640" rIns="80595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模型融合</a:t>
          </a:r>
          <a:endParaRPr lang="zh-CN" altLang="en-US" sz="3200" kern="1200" dirty="0"/>
        </a:p>
      </dsp:txBody>
      <dsp:txXfrm>
        <a:off x="7248640" y="883329"/>
        <a:ext cx="1035536" cy="1035536"/>
      </dsp:txXfrm>
    </dsp:sp>
    <dsp:sp modelId="{AE8FCFDF-7FEB-40FD-8985-6B8DC4830769}">
      <dsp:nvSpPr>
        <dsp:cNvPr id="0" name=""/>
        <dsp:cNvSpPr/>
      </dsp:nvSpPr>
      <dsp:spPr>
        <a:xfrm>
          <a:off x="8205749" y="668863"/>
          <a:ext cx="1464468" cy="146446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595" tIns="40640" rIns="80595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总结致谢</a:t>
          </a:r>
          <a:endParaRPr lang="zh-CN" altLang="en-US" sz="3200" kern="1200" dirty="0"/>
        </a:p>
      </dsp:txBody>
      <dsp:txXfrm>
        <a:off x="8420215" y="883329"/>
        <a:ext cx="1035536" cy="1035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8D0C7-1328-2141-A411-6CA3E81DFDE4}">
      <dsp:nvSpPr>
        <dsp:cNvPr id="0" name=""/>
        <dsp:cNvSpPr/>
      </dsp:nvSpPr>
      <dsp:spPr>
        <a:xfrm>
          <a:off x="986326" y="433978"/>
          <a:ext cx="2063185" cy="2063185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STXinwei" charset="0"/>
              <a:ea typeface="STXinwei" charset="0"/>
              <a:cs typeface="STXinwei" charset="0"/>
            </a:rPr>
            <a:t>用户曾经目的地</a:t>
          </a:r>
          <a:endParaRPr lang="zh-CN" altLang="en-US" sz="2200" kern="1200" dirty="0">
            <a:latin typeface="STXinwei" charset="0"/>
            <a:ea typeface="STXinwei" charset="0"/>
            <a:cs typeface="STXinwei" charset="0"/>
          </a:endParaRPr>
        </a:p>
      </dsp:txBody>
      <dsp:txXfrm>
        <a:off x="1590619" y="1038271"/>
        <a:ext cx="1458892" cy="1458892"/>
      </dsp:txXfrm>
    </dsp:sp>
    <dsp:sp modelId="{2F16EFF2-65A1-684D-97F1-166715D9AA3A}">
      <dsp:nvSpPr>
        <dsp:cNvPr id="0" name=""/>
        <dsp:cNvSpPr/>
      </dsp:nvSpPr>
      <dsp:spPr>
        <a:xfrm rot="5400000">
          <a:off x="3144809" y="433978"/>
          <a:ext cx="2063185" cy="2063185"/>
        </a:xfrm>
        <a:prstGeom prst="pieWedg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STXinwei" charset="0"/>
              <a:ea typeface="STXinwei" charset="0"/>
              <a:cs typeface="STXinwei" charset="0"/>
            </a:rPr>
            <a:t>用户所有的出发点</a:t>
          </a:r>
          <a:endParaRPr lang="zh-CN" altLang="en-US" sz="2200" kern="1200" dirty="0">
            <a:latin typeface="STXinwei" charset="0"/>
            <a:ea typeface="STXinwei" charset="0"/>
            <a:cs typeface="STXinwei" charset="0"/>
          </a:endParaRPr>
        </a:p>
      </dsp:txBody>
      <dsp:txXfrm rot="-5400000">
        <a:off x="3144809" y="1038271"/>
        <a:ext cx="1458892" cy="1458892"/>
      </dsp:txXfrm>
    </dsp:sp>
    <dsp:sp modelId="{CD3EB749-0E9B-5C41-94D9-4420B3FB9863}">
      <dsp:nvSpPr>
        <dsp:cNvPr id="0" name=""/>
        <dsp:cNvSpPr/>
      </dsp:nvSpPr>
      <dsp:spPr>
        <a:xfrm rot="10800000">
          <a:off x="3144809" y="2592461"/>
          <a:ext cx="2063185" cy="2063185"/>
        </a:xfrm>
        <a:prstGeom prst="pieWedg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STXinwei" charset="0"/>
              <a:ea typeface="STXinwei" charset="0"/>
              <a:cs typeface="STXinwei" charset="0"/>
            </a:rPr>
            <a:t>出发地点最常去的目的地</a:t>
          </a:r>
          <a:endParaRPr lang="zh-CN" altLang="en-US" sz="2200" kern="1200" dirty="0">
            <a:latin typeface="STXinwei" charset="0"/>
            <a:ea typeface="STXinwei" charset="0"/>
            <a:cs typeface="STXinwei" charset="0"/>
          </a:endParaRPr>
        </a:p>
      </dsp:txBody>
      <dsp:txXfrm rot="10800000">
        <a:off x="3144809" y="2592461"/>
        <a:ext cx="1458892" cy="1458892"/>
      </dsp:txXfrm>
    </dsp:sp>
    <dsp:sp modelId="{09E98B24-4FB7-CD43-8179-049299F7B264}">
      <dsp:nvSpPr>
        <dsp:cNvPr id="0" name=""/>
        <dsp:cNvSpPr/>
      </dsp:nvSpPr>
      <dsp:spPr>
        <a:xfrm rot="16200000">
          <a:off x="986326" y="2592461"/>
          <a:ext cx="2063185" cy="2063185"/>
        </a:xfrm>
        <a:prstGeom prst="pieWedg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STXinwei" charset="0"/>
              <a:ea typeface="STXinwei" charset="0"/>
              <a:cs typeface="STXinwei" charset="0"/>
            </a:rPr>
            <a:t>起始起点漂移</a:t>
          </a:r>
          <a:endParaRPr lang="zh-CN" altLang="en-US" sz="2200" kern="1200" dirty="0">
            <a:latin typeface="STXinwei" charset="0"/>
            <a:ea typeface="STXinwei" charset="0"/>
            <a:cs typeface="STXinwei" charset="0"/>
          </a:endParaRPr>
        </a:p>
      </dsp:txBody>
      <dsp:txXfrm rot="5400000">
        <a:off x="1590619" y="2592461"/>
        <a:ext cx="1458892" cy="1458892"/>
      </dsp:txXfrm>
    </dsp:sp>
    <dsp:sp modelId="{6DE5C0EA-AA0B-8E4B-A49D-70594405560D}">
      <dsp:nvSpPr>
        <dsp:cNvPr id="0" name=""/>
        <dsp:cNvSpPr/>
      </dsp:nvSpPr>
      <dsp:spPr>
        <a:xfrm>
          <a:off x="2740987" y="2115974"/>
          <a:ext cx="712347" cy="619432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2F0803D-DDB0-ED4F-8E76-0D0EA679E2E5}">
      <dsp:nvSpPr>
        <dsp:cNvPr id="0" name=""/>
        <dsp:cNvSpPr/>
      </dsp:nvSpPr>
      <dsp:spPr>
        <a:xfrm rot="10800000">
          <a:off x="2740987" y="2354217"/>
          <a:ext cx="712347" cy="619432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9114E-38A4-4D0B-BC68-02CEC2C4B62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A2D0C-3E8F-42D6-987E-0E2ACE3BD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2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9BD9-3877-4330-A2A0-71F088D85B0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FB5F-8D9A-40C2-B377-60A40FD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0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9BD9-3877-4330-A2A0-71F088D85B0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FB5F-8D9A-40C2-B377-60A40FD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8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9BD9-3877-4330-A2A0-71F088D85B0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FB5F-8D9A-40C2-B377-60A40FD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7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5966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36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939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913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035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9772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127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479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9BD9-3877-4330-A2A0-71F088D85B0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FB5F-8D9A-40C2-B377-60A40FD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76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3149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7705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692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B67A0-8504-46CA-9D4B-7E8D8FE44B33}" type="datetime1">
              <a:rPr lang="zh-CN" altLang="en-US"/>
              <a:pPr>
                <a:defRPr/>
              </a:pPr>
              <a:t>2017/10/28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F8527-3324-47C1-A32C-5B32FD28A4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6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9BD9-3877-4330-A2A0-71F088D85B0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FB5F-8D9A-40C2-B377-60A40FD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9BD9-3877-4330-A2A0-71F088D85B0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FB5F-8D9A-40C2-B377-60A40FD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9BD9-3877-4330-A2A0-71F088D85B0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FB5F-8D9A-40C2-B377-60A40FD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9BD9-3877-4330-A2A0-71F088D85B0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FB5F-8D9A-40C2-B377-60A40FD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6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9BD9-3877-4330-A2A0-71F088D85B0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FB5F-8D9A-40C2-B377-60A40FD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5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9BD9-3877-4330-A2A0-71F088D85B0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FB5F-8D9A-40C2-B377-60A40FD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5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9BD9-3877-4330-A2A0-71F088D85B0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FB5F-8D9A-40C2-B377-60A40FD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2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89BD9-3877-4330-A2A0-71F088D85B0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FB5F-8D9A-40C2-B377-60A40FD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2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65010" y="2307044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摩拜杯算法挑战赛</a:t>
            </a:r>
          </a:p>
        </p:txBody>
      </p:sp>
      <p:sp>
        <p:nvSpPr>
          <p:cNvPr id="4" name="矩形 3"/>
          <p:cNvSpPr/>
          <p:nvPr/>
        </p:nvSpPr>
        <p:spPr>
          <a:xfrm>
            <a:off x="4812146" y="3849019"/>
            <a:ext cx="2614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Team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bupt’s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渣渣</a:t>
            </a:r>
          </a:p>
        </p:txBody>
      </p:sp>
    </p:spTree>
    <p:extLst>
      <p:ext uri="{BB962C8B-B14F-4D97-AF65-F5344CB8AC3E}">
        <p14:creationId xmlns:p14="http://schemas.microsoft.com/office/powerpoint/2010/main" val="255417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0" y="3105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  <a:p>
            <a:pPr algn="ctr"/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30077181"/>
              </p:ext>
            </p:extLst>
          </p:nvPr>
        </p:nvGraphicFramePr>
        <p:xfrm>
          <a:off x="1386348" y="2374488"/>
          <a:ext cx="9674942" cy="2802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34415" y="1015365"/>
            <a:ext cx="34239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方正黑体_GBK" charset="0"/>
                <a:ea typeface="方正黑体_GBK" charset="0"/>
              </a:rPr>
              <a:t>目录</a:t>
            </a:r>
            <a:endParaRPr lang="x-none" altLang="zh-CN" sz="3600" dirty="0">
              <a:latin typeface="方正黑体_GBK" charset="0"/>
              <a:ea typeface="方正黑体_GB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7657" y="835133"/>
            <a:ext cx="34239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方正黑体_GBK" charset="0"/>
                <a:ea typeface="方正黑体_GBK" charset="0"/>
              </a:rPr>
              <a:t>团队介绍</a:t>
            </a:r>
            <a:endParaRPr lang="x-none" altLang="zh-CN" sz="3600" dirty="0">
              <a:latin typeface="方正黑体_GBK" charset="0"/>
              <a:ea typeface="方正黑体_GBK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343" y="3126658"/>
            <a:ext cx="2414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许文超</a:t>
            </a:r>
            <a:endParaRPr lang="en-US" altLang="zh-CN" sz="2400" dirty="0" smtClean="0">
              <a:solidFill>
                <a:schemeClr val="accent3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崔德盛</a:t>
            </a:r>
            <a:endParaRPr lang="en-US" altLang="zh-CN" sz="2400" dirty="0" smtClean="0">
              <a:solidFill>
                <a:schemeClr val="accent3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杜玉姣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37657" y="2334622"/>
            <a:ext cx="16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队伍成员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38281" y="2428341"/>
            <a:ext cx="4542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x-none" altLang="zh-CN" dirty="0" smtClean="0">
                <a:latin typeface="方正黑体_GBK" charset="0"/>
                <a:ea typeface="方正黑体_GBK" charset="0"/>
                <a:sym typeface="+mn-ea"/>
              </a:rPr>
              <a:t>北京邮电大学模式识别实验室</a:t>
            </a:r>
            <a:endParaRPr lang="x-none" altLang="zh-CN" dirty="0">
              <a:latin typeface="方正黑体_GBK" charset="0"/>
              <a:ea typeface="方正黑体_GBK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38281" y="3732641"/>
            <a:ext cx="4542790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80604020202020204" charset="0"/>
              <a:buNone/>
            </a:pPr>
            <a:r>
              <a:rPr lang="x-none" altLang="zh-CN" dirty="0">
                <a:latin typeface="方正黑体_GBK" charset="0"/>
                <a:ea typeface="方正黑体_GBK" charset="0"/>
                <a:sym typeface="+mn-ea"/>
              </a:rPr>
              <a:t>      </a:t>
            </a:r>
            <a:r>
              <a:rPr lang="zh-CN" altLang="en-US" dirty="0">
                <a:latin typeface="方正黑体_GBK" charset="0"/>
                <a:ea typeface="方正黑体_GBK" charset="0"/>
                <a:sym typeface="+mn-ea"/>
              </a:rPr>
              <a:t>实验室长期从事：模式识别、信息检索、网络管理等方面的研究，主要研究内容包括：互联网图片检索及过滤、视频检索及过滤、语音识别及过滤、信息检索与过滤技术、演进式多媒体过滤技术、网络管理技术等。</a:t>
            </a:r>
            <a:endParaRPr lang="x-none" altLang="zh-CN" dirty="0">
              <a:latin typeface="方正黑体_GBK" charset="0"/>
              <a:ea typeface="方正黑体_GBK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92890" y="3079106"/>
            <a:ext cx="16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研究方向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92890" y="1688292"/>
            <a:ext cx="16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就读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学校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7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3189" y="525417"/>
            <a:ext cx="34239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方正黑体_GBK" charset="0"/>
                <a:ea typeface="方正黑体_GBK" charset="0"/>
              </a:rPr>
              <a:t>任务分析</a:t>
            </a:r>
            <a:endParaRPr lang="x-none" altLang="zh-CN" sz="3600" dirty="0">
              <a:latin typeface="方正黑体_GBK" charset="0"/>
              <a:ea typeface="方正黑体_GBK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29824" y="2586342"/>
            <a:ext cx="4778472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给出的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300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万的用户出行记录训练数据，对用户出行的目标地点进行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  <a:r>
              <a:rPr lang="zh-CN" altLang="en-US" dirty="0" smtClean="0"/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40653" y="1828800"/>
            <a:ext cx="166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赛题目标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40653" y="4101645"/>
            <a:ext cx="166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评测函数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76476"/>
              </p:ext>
            </p:extLst>
          </p:nvPr>
        </p:nvGraphicFramePr>
        <p:xfrm>
          <a:off x="2160417" y="4950716"/>
          <a:ext cx="2819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3" imgW="1815840" imgH="482400" progId="Equation.DSMT4">
                  <p:embed/>
                </p:oleObj>
              </mc:Choice>
              <mc:Fallback>
                <p:oleObj name="Equation" r:id="rId3" imgW="1815840" imgH="482400" progId="Equation.DSMT4">
                  <p:embed/>
                  <p:pic>
                    <p:nvPicPr>
                      <p:cNvPr id="32" name="对象 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0417" y="4950716"/>
                        <a:ext cx="28194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6420469" y="614624"/>
            <a:ext cx="166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数据说明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57934"/>
              </p:ext>
            </p:extLst>
          </p:nvPr>
        </p:nvGraphicFramePr>
        <p:xfrm>
          <a:off x="6651523" y="1360502"/>
          <a:ext cx="4822726" cy="51206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11363">
                  <a:extLst>
                    <a:ext uri="{9D8B030D-6E8A-4147-A177-3AD203B41FA5}">
                      <a16:colId xmlns:a16="http://schemas.microsoft.com/office/drawing/2014/main" val="1020219001"/>
                    </a:ext>
                  </a:extLst>
                </a:gridCol>
                <a:gridCol w="2411363">
                  <a:extLst>
                    <a:ext uri="{9D8B030D-6E8A-4147-A177-3AD203B41FA5}">
                      <a16:colId xmlns:a16="http://schemas.microsoft.com/office/drawing/2014/main" val="3981360623"/>
                    </a:ext>
                  </a:extLst>
                </a:gridCol>
              </a:tblGrid>
              <a:tr h="35140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数据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含义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045377"/>
                  </a:ext>
                </a:extLst>
              </a:tr>
              <a:tr h="35140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orderid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订单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24514"/>
                  </a:ext>
                </a:extLst>
              </a:tr>
              <a:tr h="35140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userid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2318"/>
                  </a:ext>
                </a:extLst>
              </a:tr>
              <a:tr h="35140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bikeid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车辆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67479"/>
                  </a:ext>
                </a:extLst>
              </a:tr>
              <a:tr h="35140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biketype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车辆类型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611731"/>
                  </a:ext>
                </a:extLst>
              </a:tr>
              <a:tr h="35140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starttime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骑行起始日期时间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161688"/>
                  </a:ext>
                </a:extLst>
              </a:tr>
              <a:tr h="35140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geohashed_start_loc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骑行起始区块位置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27067"/>
                  </a:ext>
                </a:extLst>
              </a:tr>
              <a:tr h="4906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geohashed_end_loc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骑行目的地区块位置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632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3189" y="525417"/>
            <a:ext cx="34239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方正黑体_GBK" charset="0"/>
                <a:ea typeface="方正黑体_GBK" charset="0"/>
              </a:rPr>
              <a:t>算法框架</a:t>
            </a:r>
            <a:endParaRPr lang="x-none" altLang="zh-CN" sz="3600" dirty="0">
              <a:latin typeface="方正黑体_GBK" charset="0"/>
              <a:ea typeface="方正黑体_GBK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05135" y="5707626"/>
            <a:ext cx="361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——  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二分类问题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06130" y="2227005"/>
            <a:ext cx="1622322" cy="22712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根据历史记录构建候选集，生成正负样本</a:t>
            </a:r>
            <a:endParaRPr lang="zh-CN" altLang="en-US" sz="20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92011" y="1165497"/>
            <a:ext cx="1484670" cy="14453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构建样本特征</a:t>
            </a:r>
            <a:endParaRPr lang="zh-CN" altLang="en-US" sz="20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92011" y="3810374"/>
            <a:ext cx="1484670" cy="18972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构建训练集和线下测试集</a:t>
            </a:r>
            <a:endParaRPr lang="zh-CN" altLang="en-US" sz="20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40240" y="1637069"/>
            <a:ext cx="1484670" cy="14453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XGBoost</a:t>
            </a:r>
            <a:endParaRPr lang="zh-CN" altLang="en-US" sz="20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140240" y="3775586"/>
            <a:ext cx="1484670" cy="14453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LightGBM</a:t>
            </a:r>
            <a:endParaRPr lang="zh-CN" altLang="en-US" sz="20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588469" y="1637069"/>
            <a:ext cx="943899" cy="35838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模型融合</a:t>
            </a:r>
            <a:endParaRPr lang="zh-CN" altLang="en-US" sz="20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 flipV="1">
            <a:off x="2728452" y="1888168"/>
            <a:ext cx="963559" cy="1474463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8" idx="1"/>
          </p:cNvCxnSpPr>
          <p:nvPr/>
        </p:nvCxnSpPr>
        <p:spPr>
          <a:xfrm>
            <a:off x="2728452" y="3362631"/>
            <a:ext cx="963559" cy="139636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9" idx="1"/>
          </p:cNvCxnSpPr>
          <p:nvPr/>
        </p:nvCxnSpPr>
        <p:spPr>
          <a:xfrm>
            <a:off x="5176681" y="1888168"/>
            <a:ext cx="963559" cy="4715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0" idx="1"/>
          </p:cNvCxnSpPr>
          <p:nvPr/>
        </p:nvCxnSpPr>
        <p:spPr>
          <a:xfrm>
            <a:off x="5176681" y="1888168"/>
            <a:ext cx="963559" cy="261008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 flipV="1">
            <a:off x="5176681" y="2359740"/>
            <a:ext cx="963559" cy="239926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0" idx="1"/>
          </p:cNvCxnSpPr>
          <p:nvPr/>
        </p:nvCxnSpPr>
        <p:spPr>
          <a:xfrm flipV="1">
            <a:off x="5176681" y="4498257"/>
            <a:ext cx="963559" cy="260743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11" idx="1"/>
          </p:cNvCxnSpPr>
          <p:nvPr/>
        </p:nvCxnSpPr>
        <p:spPr>
          <a:xfrm>
            <a:off x="7624910" y="2359740"/>
            <a:ext cx="963559" cy="106925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3"/>
            <a:endCxn id="11" idx="1"/>
          </p:cNvCxnSpPr>
          <p:nvPr/>
        </p:nvCxnSpPr>
        <p:spPr>
          <a:xfrm flipV="1">
            <a:off x="7624910" y="3428998"/>
            <a:ext cx="963559" cy="106925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10318947" y="1637069"/>
            <a:ext cx="1022563" cy="35838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线上预测</a:t>
            </a:r>
            <a:endParaRPr lang="zh-CN" altLang="en-US" sz="20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3" name="直接箭头连接符 32"/>
          <p:cNvCxnSpPr>
            <a:stCxn id="11" idx="3"/>
            <a:endCxn id="29" idx="1"/>
          </p:cNvCxnSpPr>
          <p:nvPr/>
        </p:nvCxnSpPr>
        <p:spPr>
          <a:xfrm>
            <a:off x="9532368" y="3428998"/>
            <a:ext cx="786579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2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4154" y="458367"/>
            <a:ext cx="400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方正黑体_GBK" charset="0"/>
                <a:cs typeface="Times New Roman" panose="02020603050405020304" pitchFamily="18" charset="0"/>
              </a:rPr>
              <a:t>候选目标地点构建</a:t>
            </a:r>
            <a:endParaRPr lang="x-none" altLang="zh-CN" sz="3600" dirty="0">
              <a:latin typeface="Times New Roman" panose="02020603050405020304" pitchFamily="18" charset="0"/>
              <a:ea typeface="方正黑体_GBK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图表 1"/>
          <p:cNvGraphicFramePr/>
          <p:nvPr>
            <p:extLst>
              <p:ext uri="{D42A27DB-BD31-4B8C-83A1-F6EECF244321}">
                <p14:modId xmlns:p14="http://schemas.microsoft.com/office/powerpoint/2010/main" val="133294571"/>
              </p:ext>
            </p:extLst>
          </p:nvPr>
        </p:nvGraphicFramePr>
        <p:xfrm>
          <a:off x="2873949" y="1253548"/>
          <a:ext cx="6194322" cy="508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46385" y="4677615"/>
            <a:ext cx="29014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>
                <a:latin typeface="STXinwei" charset="0"/>
                <a:ea typeface="STXinwei" charset="0"/>
                <a:cs typeface="STXinwei" charset="0"/>
              </a:rPr>
              <a:t>    利用</a:t>
            </a:r>
            <a:r>
              <a:rPr lang="zh-CN" altLang="en-US" sz="2400" dirty="0">
                <a:solidFill>
                  <a:srgbClr val="00B050"/>
                </a:solidFill>
                <a:latin typeface="STXinwei" charset="0"/>
                <a:ea typeface="STXinwei" charset="0"/>
                <a:cs typeface="STXinwei" charset="0"/>
              </a:rPr>
              <a:t>起点漂移</a:t>
            </a:r>
            <a:r>
              <a:rPr lang="zh-CN" altLang="en-US" sz="2000" dirty="0">
                <a:latin typeface="STXinwei" charset="0"/>
                <a:ea typeface="STXinwei" charset="0"/>
                <a:cs typeface="STXinwei" charset="0"/>
              </a:rPr>
              <a:t>，将该</a:t>
            </a:r>
            <a:r>
              <a:rPr lang="en-US" altLang="zh-CN" sz="2000" dirty="0" err="1">
                <a:latin typeface="STXinwei" charset="0"/>
                <a:ea typeface="STXinwei" charset="0"/>
                <a:cs typeface="STXinwei" charset="0"/>
              </a:rPr>
              <a:t>geohash</a:t>
            </a:r>
            <a:r>
              <a:rPr lang="zh-CN" altLang="en-US" sz="2000" dirty="0">
                <a:latin typeface="STXinwei" charset="0"/>
                <a:ea typeface="STXinwei" charset="0"/>
                <a:cs typeface="STXinwei" charset="0"/>
              </a:rPr>
              <a:t>区块临界</a:t>
            </a:r>
            <a:r>
              <a:rPr lang="en-US" altLang="zh-CN" sz="2000" dirty="0">
                <a:latin typeface="STXinwei" charset="0"/>
                <a:ea typeface="STXinwei" charset="0"/>
                <a:cs typeface="STXinwei" charset="0"/>
              </a:rPr>
              <a:t>8</a:t>
            </a:r>
            <a:r>
              <a:rPr lang="zh-CN" altLang="en-US" sz="2000" dirty="0">
                <a:latin typeface="STXinwei" charset="0"/>
                <a:ea typeface="STXinwei" charset="0"/>
                <a:cs typeface="STXinwei" charset="0"/>
              </a:rPr>
              <a:t>块区域记为同一区域，取该区域</a:t>
            </a:r>
            <a:r>
              <a:rPr lang="en-US" altLang="zh-CN" sz="2000" dirty="0">
                <a:latin typeface="STXinwei" charset="0"/>
                <a:ea typeface="STXinwei" charset="0"/>
                <a:cs typeface="STXinwei" charset="0"/>
              </a:rPr>
              <a:t>top</a:t>
            </a:r>
            <a:r>
              <a:rPr lang="zh-CN" altLang="en-US" sz="2000" dirty="0">
                <a:latin typeface="STXinwei" charset="0"/>
                <a:ea typeface="STXinwei" charset="0"/>
                <a:cs typeface="STXinwei" charset="0"/>
              </a:rPr>
              <a:t>连接数目的地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8720" y="1648022"/>
            <a:ext cx="2420816" cy="27346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36473" y="6118678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70C0"/>
                </a:solidFill>
                <a:latin typeface="STXinwei" charset="0"/>
                <a:ea typeface="STXinwei" charset="0"/>
                <a:cs typeface="STXinwei" charset="0"/>
              </a:rPr>
              <a:t>——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STXinwei" charset="0"/>
                <a:ea typeface="STXinwei" charset="0"/>
                <a:cs typeface="STXinwei" charset="0"/>
              </a:rPr>
              <a:t>决定特征和</a:t>
            </a:r>
            <a:r>
              <a:rPr kumimoji="1" lang="zh-CN" altLang="en-US" sz="2000" dirty="0">
                <a:solidFill>
                  <a:srgbClr val="0070C0"/>
                </a:solidFill>
                <a:latin typeface="STXinwei" charset="0"/>
                <a:ea typeface="STXinwei" charset="0"/>
                <a:cs typeface="STXinwei" charset="0"/>
              </a:rPr>
              <a:t>模型的预测能力的上限</a:t>
            </a:r>
          </a:p>
        </p:txBody>
      </p:sp>
      <p:sp>
        <p:nvSpPr>
          <p:cNvPr id="11" name="矩形 10"/>
          <p:cNvSpPr/>
          <p:nvPr/>
        </p:nvSpPr>
        <p:spPr>
          <a:xfrm>
            <a:off x="8191135" y="1253548"/>
            <a:ext cx="333313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STXinwei" charset="0"/>
                <a:ea typeface="STXinwei" charset="0"/>
                <a:cs typeface="STXinwei" charset="0"/>
              </a:rPr>
              <a:t>    </a:t>
            </a:r>
            <a:r>
              <a:rPr kumimoji="1" lang="zh-CN" altLang="en-US" sz="2400" dirty="0" smtClean="0">
                <a:solidFill>
                  <a:srgbClr val="00B050"/>
                </a:solidFill>
                <a:latin typeface="STXinwei" charset="0"/>
                <a:ea typeface="STXinwei" charset="0"/>
                <a:cs typeface="STXinwei" charset="0"/>
              </a:rPr>
              <a:t>样本预过滤</a:t>
            </a:r>
            <a:r>
              <a:rPr kumimoji="1" lang="zh-CN" altLang="en-US" sz="2000" dirty="0" smtClean="0">
                <a:latin typeface="STXinwei" charset="0"/>
                <a:ea typeface="STXinwei" charset="0"/>
                <a:cs typeface="STXinwei" charset="0"/>
              </a:rPr>
              <a:t>从海量候选集中筛选出当前记录最可能的候选样本，</a:t>
            </a:r>
            <a:r>
              <a:rPr kumimoji="1" lang="zh-CN" altLang="en-US" sz="2000" dirty="0">
                <a:latin typeface="STXinwei" charset="0"/>
                <a:ea typeface="STXinwei" charset="0"/>
                <a:cs typeface="STXinwei" charset="0"/>
              </a:rPr>
              <a:t>清理异常样本，减少样本</a:t>
            </a:r>
            <a:r>
              <a:rPr kumimoji="1" lang="zh-CN" altLang="en-US" sz="2000" dirty="0" smtClean="0">
                <a:latin typeface="STXinwei" charset="0"/>
                <a:ea typeface="STXinwei" charset="0"/>
                <a:cs typeface="STXinwei" charset="0"/>
              </a:rPr>
              <a:t>规模，提高候选集的覆盖率和模型精度。</a:t>
            </a:r>
            <a:endParaRPr kumimoji="1" lang="zh-CN" altLang="en-US" sz="2000" dirty="0">
              <a:latin typeface="STXinwei" charset="0"/>
              <a:ea typeface="STXinwei" charset="0"/>
              <a:cs typeface="STXinw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94374" y="3985117"/>
            <a:ext cx="3229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模型预过滤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少量强特征过滤候选集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规则</a:t>
            </a:r>
            <a:r>
              <a:rPr lang="zh-CN" altLang="en-US" sz="2400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预过滤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定义规则过滤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候选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集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6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9625" y="399373"/>
            <a:ext cx="34239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方正黑体_GBK" charset="0"/>
                <a:cs typeface="Times New Roman" panose="02020603050405020304" pitchFamily="18" charset="0"/>
              </a:rPr>
              <a:t>数据构建</a:t>
            </a:r>
            <a:endParaRPr lang="x-none" altLang="zh-CN" sz="3600" dirty="0">
              <a:latin typeface="Times New Roman" panose="02020603050405020304" pitchFamily="18" charset="0"/>
              <a:ea typeface="方正黑体_GBK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198836" y="1409954"/>
            <a:ext cx="4501662" cy="50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700498" y="1409954"/>
            <a:ext cx="252046" cy="5040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198836" y="2081550"/>
            <a:ext cx="4753708" cy="50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98836" y="2748218"/>
            <a:ext cx="5005754" cy="50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8836" y="3414886"/>
            <a:ext cx="5257800" cy="50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198836" y="4086053"/>
            <a:ext cx="5509846" cy="50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98836" y="4752721"/>
            <a:ext cx="5761892" cy="50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198836" y="5462434"/>
            <a:ext cx="6013938" cy="50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952544" y="2088958"/>
            <a:ext cx="252046" cy="5040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204590" y="2740810"/>
            <a:ext cx="252046" cy="5040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456636" y="3414886"/>
            <a:ext cx="252046" cy="5040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708682" y="4078644"/>
            <a:ext cx="252046" cy="5040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960728" y="4752721"/>
            <a:ext cx="252046" cy="5040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212774" y="5462434"/>
            <a:ext cx="252046" cy="5040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550839" y="5465086"/>
            <a:ext cx="252046" cy="5040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926592" y="5465086"/>
            <a:ext cx="252046" cy="5040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278874" y="5485632"/>
            <a:ext cx="252046" cy="5040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643232" y="5484501"/>
            <a:ext cx="252046" cy="5040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线箭头连接符 53"/>
          <p:cNvCxnSpPr/>
          <p:nvPr/>
        </p:nvCxnSpPr>
        <p:spPr>
          <a:xfrm>
            <a:off x="1858549" y="6218572"/>
            <a:ext cx="9343292" cy="161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9977227" y="5484059"/>
            <a:ext cx="252046" cy="5040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330264" y="5484059"/>
            <a:ext cx="252046" cy="5040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线箭头连接符 56"/>
          <p:cNvCxnSpPr>
            <a:stCxn id="7" idx="1"/>
          </p:cNvCxnSpPr>
          <p:nvPr/>
        </p:nvCxnSpPr>
        <p:spPr>
          <a:xfrm>
            <a:off x="2198836" y="1662000"/>
            <a:ext cx="11685" cy="4556572"/>
          </a:xfrm>
          <a:prstGeom prst="straightConnector1">
            <a:avLst/>
          </a:prstGeom>
          <a:ln>
            <a:solidFill>
              <a:srgbClr val="13142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460439" y="6393881"/>
            <a:ext cx="187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2017</a:t>
            </a:r>
            <a:r>
              <a:rPr kumimoji="1"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年</a:t>
            </a:r>
            <a:r>
              <a:rPr kumimoji="1"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月</a:t>
            </a:r>
            <a:r>
              <a:rPr kumimoji="1"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号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22831" y="843116"/>
            <a:ext cx="5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15502" y="1120275"/>
            <a:ext cx="50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867549" y="1810859"/>
            <a:ext cx="50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19595" y="2455155"/>
            <a:ext cx="5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kumimoji="1"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71640" y="3111635"/>
            <a:ext cx="5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kumimoji="1"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632474" y="3755478"/>
            <a:ext cx="50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kumimoji="1"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84520" y="4445488"/>
            <a:ext cx="50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kumimoji="1"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07257" y="5152071"/>
            <a:ext cx="44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kumimoji="1"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52324" y="5152071"/>
            <a:ext cx="44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kumimoji="1"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872172" y="5152071"/>
            <a:ext cx="44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kumimoji="1"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556494" y="5152071"/>
            <a:ext cx="44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kumimoji="1"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913291" y="5152071"/>
            <a:ext cx="44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1"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289725" y="5152071"/>
            <a:ext cx="44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kumimoji="1"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28969" y="5152071"/>
            <a:ext cx="44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kumimoji="1"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线箭头连接符 79"/>
          <p:cNvCxnSpPr/>
          <p:nvPr/>
        </p:nvCxnSpPr>
        <p:spPr>
          <a:xfrm>
            <a:off x="6700498" y="1914046"/>
            <a:ext cx="0" cy="431257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81"/>
          <p:cNvCxnSpPr>
            <a:stCxn id="15" idx="1"/>
          </p:cNvCxnSpPr>
          <p:nvPr/>
        </p:nvCxnSpPr>
        <p:spPr>
          <a:xfrm>
            <a:off x="6952544" y="2341004"/>
            <a:ext cx="0" cy="389367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83"/>
          <p:cNvCxnSpPr/>
          <p:nvPr/>
        </p:nvCxnSpPr>
        <p:spPr>
          <a:xfrm>
            <a:off x="7204590" y="2890297"/>
            <a:ext cx="0" cy="334437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线箭头连接符 85"/>
          <p:cNvCxnSpPr/>
          <p:nvPr/>
        </p:nvCxnSpPr>
        <p:spPr>
          <a:xfrm>
            <a:off x="7456636" y="3581959"/>
            <a:ext cx="0" cy="265271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87"/>
          <p:cNvCxnSpPr>
            <a:stCxn id="18" idx="1"/>
          </p:cNvCxnSpPr>
          <p:nvPr/>
        </p:nvCxnSpPr>
        <p:spPr>
          <a:xfrm>
            <a:off x="7708682" y="4330690"/>
            <a:ext cx="0" cy="190398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89"/>
          <p:cNvCxnSpPr>
            <a:stCxn id="19" idx="1"/>
          </p:cNvCxnSpPr>
          <p:nvPr/>
        </p:nvCxnSpPr>
        <p:spPr>
          <a:xfrm>
            <a:off x="7960728" y="5004767"/>
            <a:ext cx="0" cy="122990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91"/>
          <p:cNvCxnSpPr/>
          <p:nvPr/>
        </p:nvCxnSpPr>
        <p:spPr>
          <a:xfrm>
            <a:off x="10571860" y="5521403"/>
            <a:ext cx="10450" cy="71327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95"/>
          <p:cNvCxnSpPr/>
          <p:nvPr/>
        </p:nvCxnSpPr>
        <p:spPr>
          <a:xfrm>
            <a:off x="8212774" y="5521403"/>
            <a:ext cx="0" cy="71327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760900" y="6334829"/>
            <a:ext cx="187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2017</a:t>
            </a:r>
            <a:r>
              <a:rPr kumimoji="1"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年</a:t>
            </a:r>
            <a:r>
              <a:rPr kumimoji="1"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月</a:t>
            </a:r>
            <a:r>
              <a:rPr kumimoji="1"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31</a:t>
            </a:r>
            <a:r>
              <a:rPr kumimoji="1"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号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49627" y="1511866"/>
            <a:ext cx="120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Dataset1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49626" y="2168271"/>
            <a:ext cx="120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Dataset2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49625" y="2829118"/>
            <a:ext cx="120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Dataset3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49625" y="3421859"/>
            <a:ext cx="120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Dataset4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9625" y="4153018"/>
            <a:ext cx="120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Dataset5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54231" y="4814820"/>
            <a:ext cx="100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Validset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49625" y="5567748"/>
            <a:ext cx="120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Testset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170824" y="1519513"/>
            <a:ext cx="1063106" cy="50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9757326" y="1515660"/>
            <a:ext cx="943895" cy="5040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156528" y="21733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特征窗口</a:t>
            </a:r>
            <a:endParaRPr kumimoji="1" lang="zh-CN" altLang="en-US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675275" y="21563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标签窗口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y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同心圆 12"/>
          <p:cNvSpPr/>
          <p:nvPr/>
        </p:nvSpPr>
        <p:spPr>
          <a:xfrm>
            <a:off x="2213391" y="1332704"/>
            <a:ext cx="1916155" cy="1882453"/>
          </a:xfrm>
          <a:prstGeom prst="donut">
            <a:avLst>
              <a:gd name="adj" fmla="val 1454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2213391" y="3771104"/>
            <a:ext cx="1916155" cy="1882453"/>
          </a:xfrm>
          <a:prstGeom prst="donut">
            <a:avLst>
              <a:gd name="adj" fmla="val 145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时间</a:t>
            </a:r>
          </a:p>
        </p:txBody>
      </p:sp>
      <p:sp>
        <p:nvSpPr>
          <p:cNvPr id="17" name="同心圆 16"/>
          <p:cNvSpPr/>
          <p:nvPr/>
        </p:nvSpPr>
        <p:spPr>
          <a:xfrm>
            <a:off x="5095336" y="2508951"/>
            <a:ext cx="1916155" cy="1882453"/>
          </a:xfrm>
          <a:prstGeom prst="donut">
            <a:avLst>
              <a:gd name="adj" fmla="val 1454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地点</a:t>
            </a:r>
          </a:p>
        </p:txBody>
      </p:sp>
      <p:cxnSp>
        <p:nvCxnSpPr>
          <p:cNvPr id="19" name="直接连接符 18"/>
          <p:cNvCxnSpPr>
            <a:stCxn id="13" idx="4"/>
            <a:endCxn id="16" idx="0"/>
          </p:cNvCxnSpPr>
          <p:nvPr/>
        </p:nvCxnSpPr>
        <p:spPr>
          <a:xfrm>
            <a:off x="3171469" y="3215157"/>
            <a:ext cx="0" cy="55594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6"/>
            <a:endCxn id="17" idx="1"/>
          </p:cNvCxnSpPr>
          <p:nvPr/>
        </p:nvCxnSpPr>
        <p:spPr>
          <a:xfrm>
            <a:off x="4129546" y="2273931"/>
            <a:ext cx="1246404" cy="5106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6" idx="6"/>
            <a:endCxn id="17" idx="3"/>
          </p:cNvCxnSpPr>
          <p:nvPr/>
        </p:nvCxnSpPr>
        <p:spPr>
          <a:xfrm flipV="1">
            <a:off x="4129546" y="4115725"/>
            <a:ext cx="1246404" cy="596606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16045" y="1557259"/>
            <a:ext cx="1415845" cy="14333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热启动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冷启动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9114" y="3951414"/>
            <a:ext cx="141584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周末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周天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小时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69358" y="2529280"/>
            <a:ext cx="141584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出发地点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目标地点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出行热度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35729" y="849871"/>
            <a:ext cx="231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4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特征类型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335729" y="1739568"/>
            <a:ext cx="2153265" cy="391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计数特征</a:t>
            </a:r>
            <a:endParaRPr lang="en-US" altLang="zh-CN" sz="2400" dirty="0" smtClean="0">
              <a:solidFill>
                <a:srgbClr val="00B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距离特征</a:t>
            </a:r>
            <a:endParaRPr lang="en-US" altLang="zh-CN" sz="2400" dirty="0" smtClean="0">
              <a:solidFill>
                <a:srgbClr val="00B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比率特征</a:t>
            </a:r>
            <a:endParaRPr lang="en-US" altLang="zh-CN" sz="2400" dirty="0" smtClean="0">
              <a:solidFill>
                <a:srgbClr val="00B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Label</a:t>
            </a:r>
            <a:r>
              <a:rPr lang="zh-CN" altLang="en-US" sz="2400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窗特征</a:t>
            </a:r>
            <a:endParaRPr lang="en-US" altLang="zh-CN" sz="2400" dirty="0" smtClean="0">
              <a:solidFill>
                <a:srgbClr val="00B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距离角度特征</a:t>
            </a:r>
            <a:endParaRPr lang="en-US" altLang="zh-CN" sz="2400" dirty="0" smtClean="0">
              <a:solidFill>
                <a:srgbClr val="00B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endParaRPr lang="zh-CN" altLang="en-US" sz="2400" dirty="0">
              <a:solidFill>
                <a:srgbClr val="00B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967019" y="605285"/>
            <a:ext cx="0" cy="5574289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9625" y="399373"/>
            <a:ext cx="34239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方正黑体_GBK" charset="0"/>
                <a:cs typeface="Times New Roman" panose="02020603050405020304" pitchFamily="18" charset="0"/>
              </a:rPr>
              <a:t>特征工程</a:t>
            </a:r>
            <a:endParaRPr lang="x-none" altLang="zh-CN" sz="3600" dirty="0">
              <a:latin typeface="Times New Roman" panose="02020603050405020304" pitchFamily="18" charset="0"/>
              <a:ea typeface="方正黑体_GBK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9625" y="399373"/>
            <a:ext cx="34239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方正黑体_GBK" charset="0"/>
                <a:cs typeface="Times New Roman" panose="02020603050405020304" pitchFamily="18" charset="0"/>
              </a:rPr>
              <a:t>模型融合</a:t>
            </a:r>
            <a:endParaRPr lang="x-none" altLang="zh-CN" sz="3600" dirty="0">
              <a:latin typeface="Times New Roman" panose="02020603050405020304" pitchFamily="18" charset="0"/>
              <a:ea typeface="方正黑体_GBK" charset="0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32566" y="1971836"/>
            <a:ext cx="1177636" cy="33952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相乘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融合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9421" y="1971836"/>
            <a:ext cx="2170413" cy="12314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XGBoost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49421" y="4135676"/>
            <a:ext cx="2170413" cy="12314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LightGBM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22934" y="1971836"/>
            <a:ext cx="1177636" cy="33952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线上预测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13056" y="3038166"/>
            <a:ext cx="216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13055" y="3860615"/>
            <a:ext cx="2168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0.343 ~ 0.344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7580668" y="3225407"/>
            <a:ext cx="1032387" cy="88815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79783AF2-4FFA-4D7F-92B0-1FB5BD4959DF}" vid="{BEDDBAEC-C519-4530-A001-F8740E62A655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1215</TotalTime>
  <Words>380</Words>
  <Application>Microsoft Office PowerPoint</Application>
  <PresentationFormat>宽屏</PresentationFormat>
  <Paragraphs>116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新細明體</vt:lpstr>
      <vt:lpstr>方正黑体_GBK</vt:lpstr>
      <vt:lpstr>黑体</vt:lpstr>
      <vt:lpstr>华文新魏</vt:lpstr>
      <vt:lpstr>华文新魏</vt:lpstr>
      <vt:lpstr>宋体</vt:lpstr>
      <vt:lpstr>Arial</vt:lpstr>
      <vt:lpstr>Calibri</vt:lpstr>
      <vt:lpstr>Calibri Light</vt:lpstr>
      <vt:lpstr>Times New Roman</vt:lpstr>
      <vt:lpstr>主题1</vt:lpstr>
      <vt:lpstr>3_Office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jc</dc:creator>
  <cp:lastModifiedBy>拂柳残声</cp:lastModifiedBy>
  <cp:revision>186</cp:revision>
  <dcterms:created xsi:type="dcterms:W3CDTF">2016-01-02T05:24:33Z</dcterms:created>
  <dcterms:modified xsi:type="dcterms:W3CDTF">2017-10-28T14:20:07Z</dcterms:modified>
</cp:coreProperties>
</file>