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6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77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40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1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1078-4ECD-4490-B8D3-5223149CA5DF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2524-872E-4A12-A520-8F7224A62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4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92289"/>
            <a:ext cx="9144000" cy="997584"/>
          </a:xfrm>
        </p:spPr>
        <p:txBody>
          <a:bodyPr/>
          <a:lstStyle/>
          <a:p>
            <a:r>
              <a:rPr lang="pt-BR" dirty="0" err="1" smtClean="0"/>
              <a:t>AlgoCode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72752"/>
            <a:ext cx="9144000" cy="1385047"/>
          </a:xfrm>
        </p:spPr>
        <p:txBody>
          <a:bodyPr/>
          <a:lstStyle/>
          <a:p>
            <a:r>
              <a:rPr lang="pt-BR" dirty="0" smtClean="0"/>
              <a:t>FAITEC - 2016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87" y="5015024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69" y="2053383"/>
            <a:ext cx="5844662" cy="27512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4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2" y="1181000"/>
            <a:ext cx="5919999" cy="4495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99" y="1223280"/>
            <a:ext cx="4525650" cy="44114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59" y="801202"/>
            <a:ext cx="4165882" cy="52555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03" y="1002390"/>
            <a:ext cx="6315727" cy="44087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53" y="2244055"/>
            <a:ext cx="4534694" cy="23698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42" y="1959788"/>
            <a:ext cx="4271316" cy="2938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57" y="4982751"/>
            <a:ext cx="177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6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AlgoCode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AlgoCode</dc:title>
  <dc:creator>Alunos</dc:creator>
  <cp:lastModifiedBy>Alunos</cp:lastModifiedBy>
  <cp:revision>5</cp:revision>
  <dcterms:created xsi:type="dcterms:W3CDTF">2016-09-27T23:31:06Z</dcterms:created>
  <dcterms:modified xsi:type="dcterms:W3CDTF">2016-09-27T23:45:42Z</dcterms:modified>
</cp:coreProperties>
</file>