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8" r:id="rId3"/>
    <p:sldId id="257" r:id="rId4"/>
    <p:sldId id="279" r:id="rId5"/>
    <p:sldId id="280" r:id="rId6"/>
    <p:sldId id="281" r:id="rId7"/>
    <p:sldId id="282" r:id="rId8"/>
    <p:sldId id="285" r:id="rId9"/>
    <p:sldId id="283" r:id="rId10"/>
    <p:sldId id="284" r:id="rId11"/>
    <p:sldId id="28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81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8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97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323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08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40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12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1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0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36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8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58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83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2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81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3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1CA9-C4BB-4678-98E7-C3DF8B5A1E6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97F6-C8AB-4F54-8D33-72FE11DCA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074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0375" y="1146779"/>
            <a:ext cx="11211863" cy="2511380"/>
          </a:xfrm>
        </p:spPr>
        <p:txBody>
          <a:bodyPr/>
          <a:lstStyle/>
          <a:p>
            <a:r>
              <a:rPr lang="pt-B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BIBLIOTECA TKINTER / PYTHON</a:t>
            </a:r>
            <a:endParaRPr lang="pt-BR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28" y="182207"/>
            <a:ext cx="1665132" cy="68902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217" y="5854535"/>
            <a:ext cx="892043" cy="775819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399722" y="4757531"/>
            <a:ext cx="659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https://goo.gl/LuLBJ7</a:t>
            </a:r>
          </a:p>
        </p:txBody>
      </p:sp>
    </p:spTree>
    <p:extLst>
      <p:ext uri="{BB962C8B-B14F-4D97-AF65-F5344CB8AC3E}">
        <p14:creationId xmlns:p14="http://schemas.microsoft.com/office/powerpoint/2010/main" val="12303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janela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bg</a:t>
            </a:r>
            <a:r>
              <a:rPr lang="pt-BR" dirty="0" smtClean="0"/>
              <a:t> ou background;</a:t>
            </a:r>
          </a:p>
          <a:p>
            <a:r>
              <a:rPr lang="pt-BR" dirty="0" err="1"/>
              <a:t>f</a:t>
            </a:r>
            <a:r>
              <a:rPr lang="pt-BR" dirty="0" err="1" smtClean="0"/>
              <a:t>g</a:t>
            </a:r>
            <a:r>
              <a:rPr lang="pt-BR" dirty="0" smtClean="0"/>
              <a:t> ou </a:t>
            </a:r>
            <a:r>
              <a:rPr lang="pt-BR" dirty="0" err="1" smtClean="0"/>
              <a:t>foreground</a:t>
            </a:r>
            <a:r>
              <a:rPr lang="pt-BR" dirty="0" smtClean="0"/>
              <a:t>;</a:t>
            </a:r>
          </a:p>
          <a:p>
            <a:r>
              <a:rPr lang="pt-BR" dirty="0" smtClean="0"/>
              <a:t>.</a:t>
            </a:r>
            <a:r>
              <a:rPr lang="pt-BR" dirty="0" err="1" smtClean="0"/>
              <a:t>title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.</a:t>
            </a:r>
            <a:r>
              <a:rPr lang="pt-BR" dirty="0" err="1" smtClean="0"/>
              <a:t>wm_iconbatmap</a:t>
            </a:r>
            <a:r>
              <a:rPr lang="pt-BR" dirty="0" smtClean="0"/>
              <a:t>()</a:t>
            </a:r>
          </a:p>
          <a:p>
            <a:r>
              <a:rPr lang="pt-BR" dirty="0" smtClean="0"/>
              <a:t>.</a:t>
            </a:r>
            <a:r>
              <a:rPr lang="pt-BR" dirty="0" err="1" smtClean="0"/>
              <a:t>geometry</a:t>
            </a:r>
            <a:r>
              <a:rPr lang="pt-BR" smtClean="0"/>
              <a:t>()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45286" y="4757530"/>
            <a:ext cx="270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https://goo.gl/LuLBJ7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66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PELA ATENÇÃO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MAIS INFORMAÇÕES SOBRE TKINTER EM:</a:t>
            </a:r>
          </a:p>
          <a:p>
            <a:pPr marL="0" indent="0">
              <a:buNone/>
            </a:pPr>
            <a:r>
              <a:rPr lang="pt-BR" dirty="0"/>
              <a:t>		effbot.org/</a:t>
            </a:r>
            <a:r>
              <a:rPr lang="pt-BR" dirty="0" err="1"/>
              <a:t>tkinterbook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37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87628"/>
            <a:ext cx="10353761" cy="1326321"/>
          </a:xfrm>
        </p:spPr>
        <p:txBody>
          <a:bodyPr/>
          <a:lstStyle/>
          <a:p>
            <a:r>
              <a:rPr lang="pt-BR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709697"/>
            <a:ext cx="10353762" cy="514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Bacharelado em Sistemas de Informação, período 2017.1</a:t>
            </a:r>
          </a:p>
          <a:p>
            <a:pPr marL="0" indent="0" algn="ctr">
              <a:buNone/>
            </a:pPr>
            <a:r>
              <a:rPr lang="pt-BR" dirty="0" smtClean="0">
                <a:effectLst/>
              </a:rPr>
              <a:t>Universidade Federal do Rio Grande do Norte</a:t>
            </a:r>
          </a:p>
          <a:p>
            <a:pPr marL="0" indent="0" algn="ctr">
              <a:buNone/>
            </a:pPr>
            <a:r>
              <a:rPr lang="pt-BR" dirty="0" smtClean="0">
                <a:effectLst/>
              </a:rPr>
              <a:t>Centro de Ensino Superior do Seridó – CERES</a:t>
            </a:r>
          </a:p>
          <a:p>
            <a:pPr marL="0" indent="0" algn="ctr">
              <a:buNone/>
            </a:pPr>
            <a:r>
              <a:rPr lang="pt-BR" dirty="0" smtClean="0">
                <a:effectLst/>
              </a:rPr>
              <a:t>Campus Caicó</a:t>
            </a:r>
          </a:p>
          <a:p>
            <a:r>
              <a:rPr lang="pt-BR" dirty="0" smtClean="0"/>
              <a:t>Alunos:</a:t>
            </a:r>
          </a:p>
          <a:p>
            <a:pPr lvl="1"/>
            <a:r>
              <a:rPr lang="pt-BR" dirty="0" smtClean="0"/>
              <a:t>Mateus Medeiros</a:t>
            </a:r>
          </a:p>
          <a:p>
            <a:pPr lvl="1"/>
            <a:r>
              <a:rPr lang="pt-BR" dirty="0" err="1" smtClean="0"/>
              <a:t>Laio</a:t>
            </a:r>
            <a:r>
              <a:rPr lang="pt-BR" dirty="0" smtClean="0"/>
              <a:t> Alencar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0" y="191880"/>
            <a:ext cx="934343" cy="386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37" y="5818908"/>
            <a:ext cx="1010128" cy="87851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704522" y="5446643"/>
            <a:ext cx="463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https://goo.gl/LuLBJ7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0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913794" y="300507"/>
            <a:ext cx="10353761" cy="1326321"/>
          </a:xfrm>
        </p:spPr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913794" y="1799850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Definição</a:t>
            </a:r>
          </a:p>
          <a:p>
            <a:r>
              <a:rPr lang="pt-BR" dirty="0" smtClean="0"/>
              <a:t>Containers</a:t>
            </a:r>
          </a:p>
          <a:p>
            <a:r>
              <a:rPr lang="pt-BR" dirty="0" err="1" smtClean="0"/>
              <a:t>Widgets</a:t>
            </a:r>
            <a:endParaRPr lang="pt-BR" dirty="0" smtClean="0"/>
          </a:p>
          <a:p>
            <a:r>
              <a:rPr lang="pt-BR" dirty="0" smtClean="0"/>
              <a:t>Argumentos</a:t>
            </a:r>
          </a:p>
          <a:p>
            <a:r>
              <a:rPr lang="pt-BR" dirty="0" smtClean="0"/>
              <a:t>Métodos de empacotamento</a:t>
            </a:r>
          </a:p>
          <a:p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handler</a:t>
            </a:r>
            <a:endParaRPr lang="pt-BR" dirty="0" smtClean="0"/>
          </a:p>
          <a:p>
            <a:r>
              <a:rPr lang="pt-BR" dirty="0" smtClean="0"/>
              <a:t>Configurações de uma janela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589" y="199521"/>
            <a:ext cx="895706" cy="37063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74" y="5883394"/>
            <a:ext cx="780021" cy="67839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010400" y="2743200"/>
            <a:ext cx="409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https://goo.gl/LuLBJ7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4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biblioteca padrão do Python</a:t>
            </a:r>
          </a:p>
          <a:p>
            <a:r>
              <a:rPr lang="pt-BR" dirty="0" smtClean="0"/>
              <a:t>Utilizado para criar uma GUI (</a:t>
            </a:r>
            <a:r>
              <a:rPr lang="pt-BR" dirty="0" err="1" smtClean="0"/>
              <a:t>Graphic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Interface)</a:t>
            </a:r>
          </a:p>
          <a:p>
            <a:r>
              <a:rPr lang="pt-BR" dirty="0" smtClean="0"/>
              <a:t>Criando a primeira janela:</a:t>
            </a:r>
          </a:p>
          <a:p>
            <a:pPr lvl="1"/>
            <a:r>
              <a:rPr lang="pt-BR" dirty="0" smtClean="0"/>
              <a:t>+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tkinter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r>
              <a:rPr lang="pt-BR" dirty="0" smtClean="0"/>
              <a:t> *</a:t>
            </a:r>
          </a:p>
          <a:p>
            <a:pPr lvl="1"/>
            <a:r>
              <a:rPr lang="pt-BR" dirty="0" smtClean="0"/>
              <a:t>+</a:t>
            </a:r>
            <a:r>
              <a:rPr lang="pt-BR" dirty="0" err="1" smtClean="0"/>
              <a:t>variavel</a:t>
            </a:r>
            <a:r>
              <a:rPr lang="pt-BR" dirty="0" smtClean="0"/>
              <a:t> =</a:t>
            </a:r>
            <a:r>
              <a:rPr lang="pt-BR" dirty="0" err="1" smtClean="0"/>
              <a:t>Tk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+</a:t>
            </a:r>
            <a:r>
              <a:rPr lang="pt-BR" dirty="0" err="1" smtClean="0"/>
              <a:t>variavel.mainloop</a:t>
            </a:r>
            <a:r>
              <a:rPr lang="pt-BR" dirty="0" smtClean="0"/>
              <a:t>()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997148" y="4479235"/>
            <a:ext cx="337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https://goo.gl/LuLBJ7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3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282" y="198783"/>
            <a:ext cx="10353761" cy="1326321"/>
          </a:xfrm>
        </p:spPr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4281" y="2374360"/>
            <a:ext cx="10353762" cy="3695136"/>
          </a:xfrm>
        </p:spPr>
        <p:txBody>
          <a:bodyPr/>
          <a:lstStyle/>
          <a:p>
            <a:r>
              <a:rPr lang="pt-BR" dirty="0" smtClean="0"/>
              <a:t>Objetivo de guardar e organizar objetos (</a:t>
            </a:r>
            <a:r>
              <a:rPr lang="pt-BR" dirty="0" err="1" smtClean="0"/>
              <a:t>widgets</a:t>
            </a:r>
            <a:r>
              <a:rPr lang="pt-BR" dirty="0" smtClean="0"/>
              <a:t>)</a:t>
            </a:r>
          </a:p>
          <a:p>
            <a:r>
              <a:rPr lang="pt-BR" dirty="0" smtClean="0"/>
              <a:t>Exemplo de uso:</a:t>
            </a:r>
          </a:p>
          <a:p>
            <a:pPr lvl="1"/>
            <a:r>
              <a:rPr lang="pt-BR" dirty="0" err="1" smtClean="0"/>
              <a:t>variavel</a:t>
            </a:r>
            <a:r>
              <a:rPr lang="pt-BR" dirty="0" smtClean="0"/>
              <a:t>=Frame()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47791" y="3922643"/>
            <a:ext cx="2968487" cy="67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32104" y="4399722"/>
            <a:ext cx="319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https://goo.gl/LuLBJ7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9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Widgets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exemplos de </a:t>
            </a:r>
            <a:r>
              <a:rPr lang="pt-BR" dirty="0" err="1" smtClean="0"/>
              <a:t>widgets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Label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Entry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Button()</a:t>
            </a:r>
          </a:p>
          <a:p>
            <a:pPr lvl="1"/>
            <a:r>
              <a:rPr lang="pt-BR" dirty="0" err="1" smtClean="0"/>
              <a:t>Spinbox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Checkutton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/>
              <a:t>s</a:t>
            </a:r>
            <a:r>
              <a:rPr lang="pt-BR" dirty="0" err="1" smtClean="0"/>
              <a:t>howinfo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askquestion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Menu()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460974" y="4094922"/>
            <a:ext cx="326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https://goo.gl/LuLBJ7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151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empacotamento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.grid()</a:t>
            </a:r>
          </a:p>
          <a:p>
            <a:pPr lvl="1"/>
            <a:r>
              <a:rPr lang="pt-BR" dirty="0" err="1" smtClean="0"/>
              <a:t>Variavel.grid</a:t>
            </a:r>
            <a:r>
              <a:rPr lang="pt-BR" dirty="0" smtClean="0"/>
              <a:t>()</a:t>
            </a:r>
          </a:p>
          <a:p>
            <a:r>
              <a:rPr lang="pt-BR" dirty="0" smtClean="0"/>
              <a:t>.pack()</a:t>
            </a:r>
          </a:p>
          <a:p>
            <a:pPr lvl="1"/>
            <a:r>
              <a:rPr lang="pt-BR" dirty="0" err="1" smtClean="0"/>
              <a:t>Variavel.pack</a:t>
            </a:r>
            <a:r>
              <a:rPr lang="pt-BR" dirty="0" smtClean="0"/>
              <a:t>()</a:t>
            </a:r>
          </a:p>
          <a:p>
            <a:r>
              <a:rPr lang="pt-BR" dirty="0" smtClean="0"/>
              <a:t>.</a:t>
            </a:r>
            <a:r>
              <a:rPr lang="pt-BR" dirty="0" err="1" smtClean="0"/>
              <a:t>place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Variavel.place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93565" y="3620466"/>
            <a:ext cx="340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https://goo.gl/LuLBJ7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3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5652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São as informações recebidas dentro dos parênteses ‘()’ das funções.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err="1" smtClean="0"/>
              <a:t>bg</a:t>
            </a:r>
            <a:r>
              <a:rPr lang="pt-BR" dirty="0" smtClean="0"/>
              <a:t> = ‘cor de fundo’</a:t>
            </a:r>
          </a:p>
          <a:p>
            <a:pPr lvl="1"/>
            <a:r>
              <a:rPr lang="pt-BR" dirty="0" err="1" smtClean="0"/>
              <a:t>fg</a:t>
            </a:r>
            <a:r>
              <a:rPr lang="pt-BR" dirty="0" smtClean="0"/>
              <a:t> = ‘cor da letra’</a:t>
            </a:r>
          </a:p>
          <a:p>
            <a:pPr lvl="1"/>
            <a:r>
              <a:rPr lang="pt-BR" dirty="0" err="1" smtClean="0"/>
              <a:t>font</a:t>
            </a:r>
            <a:r>
              <a:rPr lang="pt-BR" dirty="0" smtClean="0"/>
              <a:t> = nome da fonte</a:t>
            </a:r>
          </a:p>
          <a:p>
            <a:pPr lvl="1"/>
            <a:r>
              <a:rPr lang="pt-BR" dirty="0" err="1" smtClean="0"/>
              <a:t>text</a:t>
            </a:r>
            <a:r>
              <a:rPr lang="pt-BR" dirty="0" smtClean="0"/>
              <a:t> = ‘texto contido dentro do </a:t>
            </a:r>
            <a:r>
              <a:rPr lang="pt-BR" dirty="0" err="1" smtClean="0"/>
              <a:t>widget</a:t>
            </a:r>
            <a:r>
              <a:rPr lang="pt-BR" dirty="0" smtClean="0"/>
              <a:t>’</a:t>
            </a:r>
          </a:p>
          <a:p>
            <a:pPr lvl="1"/>
            <a:r>
              <a:rPr lang="pt-BR" dirty="0" err="1" smtClean="0"/>
              <a:t>pady</a:t>
            </a:r>
            <a:r>
              <a:rPr lang="pt-BR" dirty="0" smtClean="0"/>
              <a:t> = distancia no eixo Y</a:t>
            </a:r>
          </a:p>
          <a:p>
            <a:pPr lvl="1"/>
            <a:r>
              <a:rPr lang="pt-BR" dirty="0" err="1" smtClean="0"/>
              <a:t>padx</a:t>
            </a:r>
            <a:r>
              <a:rPr lang="pt-BR" dirty="0" smtClean="0"/>
              <a:t> = distancia no eixo X</a:t>
            </a:r>
          </a:p>
          <a:p>
            <a:pPr lvl="1"/>
            <a:r>
              <a:rPr lang="pt-BR" dirty="0" err="1" smtClean="0"/>
              <a:t>width</a:t>
            </a:r>
            <a:r>
              <a:rPr lang="pt-BR" dirty="0" smtClean="0"/>
              <a:t> = tamanho horizontal</a:t>
            </a:r>
          </a:p>
          <a:p>
            <a:pPr lvl="1"/>
            <a:r>
              <a:rPr lang="pt-BR" dirty="0" err="1" smtClean="0"/>
              <a:t>height</a:t>
            </a:r>
            <a:r>
              <a:rPr lang="pt-BR" dirty="0" smtClean="0"/>
              <a:t> = tamanho vertical</a:t>
            </a:r>
          </a:p>
          <a:p>
            <a:pPr lvl="1"/>
            <a:r>
              <a:rPr lang="pt-BR" dirty="0" err="1" smtClean="0"/>
              <a:t>Value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state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209182" y="5791200"/>
            <a:ext cx="28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https://goo.gl/LuLBJ7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5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handler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como ‘’</a:t>
            </a:r>
            <a:r>
              <a:rPr lang="pt-BR" dirty="0" err="1" smtClean="0"/>
              <a:t>comand</a:t>
            </a:r>
            <a:r>
              <a:rPr lang="pt-BR" dirty="0" smtClean="0"/>
              <a:t>’’ nos parâmetros de um botão;</a:t>
            </a:r>
          </a:p>
          <a:p>
            <a:pPr lvl="1"/>
            <a:r>
              <a:rPr lang="pt-BR" dirty="0" err="1" smtClean="0"/>
              <a:t>Botao</a:t>
            </a:r>
            <a:r>
              <a:rPr lang="pt-BR" dirty="0" smtClean="0"/>
              <a:t>=Button(</a:t>
            </a:r>
            <a:r>
              <a:rPr lang="pt-BR" dirty="0" err="1" smtClean="0"/>
              <a:t>command</a:t>
            </a:r>
            <a:r>
              <a:rPr lang="pt-BR" dirty="0" smtClean="0"/>
              <a:t>=</a:t>
            </a:r>
            <a:r>
              <a:rPr lang="pt-BR" dirty="0" err="1" smtClean="0"/>
              <a:t>nomedesuafunção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 smtClean="0"/>
              <a:t>Utilizado com a função .</a:t>
            </a:r>
            <a:r>
              <a:rPr lang="pt-BR" dirty="0" err="1" smtClean="0"/>
              <a:t>bind</a:t>
            </a:r>
            <a:r>
              <a:rPr lang="pt-BR" dirty="0" smtClean="0"/>
              <a:t>() de um botão</a:t>
            </a:r>
          </a:p>
          <a:p>
            <a:pPr lvl="1"/>
            <a:r>
              <a:rPr lang="pt-BR" dirty="0" err="1" smtClean="0"/>
              <a:t>Botao.bind</a:t>
            </a:r>
            <a:r>
              <a:rPr lang="pt-BR" dirty="0" smtClean="0"/>
              <a:t>(‘&lt;Button-1</a:t>
            </a:r>
            <a:r>
              <a:rPr lang="pt-BR" dirty="0" smtClean="0"/>
              <a:t>&gt;’, </a:t>
            </a:r>
            <a:r>
              <a:rPr lang="pt-BR" dirty="0" err="1" smtClean="0"/>
              <a:t>nomedesuafunção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997148" y="4664765"/>
            <a:ext cx="299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https://goo.gl/LuLBJ7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33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3078</TotalTime>
  <Words>289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BIBLIOTECA TKINTER / PYTHON</vt:lpstr>
      <vt:lpstr>tkinter</vt:lpstr>
      <vt:lpstr>índice</vt:lpstr>
      <vt:lpstr>Definição</vt:lpstr>
      <vt:lpstr>Containers</vt:lpstr>
      <vt:lpstr>Widgets</vt:lpstr>
      <vt:lpstr>Métodos de empacotamento</vt:lpstr>
      <vt:lpstr>Argumentos</vt:lpstr>
      <vt:lpstr>Event handler</vt:lpstr>
      <vt:lpstr>Configurações de janela</vt:lpstr>
      <vt:lpstr>OBRIGADO PELA ATENÇÃO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Comportamental da Administração</dc:title>
  <dc:creator>Mateus Medeiros</dc:creator>
  <cp:lastModifiedBy>Mateus Medeiros</cp:lastModifiedBy>
  <cp:revision>72</cp:revision>
  <dcterms:created xsi:type="dcterms:W3CDTF">2017-05-22T18:21:20Z</dcterms:created>
  <dcterms:modified xsi:type="dcterms:W3CDTF">2017-06-26T17:33:27Z</dcterms:modified>
</cp:coreProperties>
</file>