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0423-D42F-499C-9EEE-6425DDE3F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FA87F-898C-4DD3-8710-44575925E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CD3F9-2785-41CB-ACE7-137A1BB2F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3073-BA0D-4812-BA66-CBFEBAA1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750CA-2D3E-438F-A172-CDD17859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1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9A3B-9927-4E80-A173-2601DE3F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599CF-BD5A-448B-9130-D66EF5853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AF961-A8C4-413E-A3E8-B90B8E7F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860B5-7B96-4DD5-BAA2-BF4E5EE6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64FE2-DFFD-4B51-9829-FF7E2718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5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0BC20-852A-4DB6-9D48-3746F48D4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BB3B4-4450-418E-8212-5D798891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1655-7040-4538-8B87-1D6A042F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3FA2-ADE3-4B56-8538-4B119553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F073-AAA3-4C3F-9E5C-8708A974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EC1D-F2D8-43E7-A0ED-F2379C6F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A3E6-EC77-404F-80AB-070C76F5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64F4-5AFF-40A3-BF09-E233AB03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0FDC-97C8-4F5B-B268-D8EEAE4E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E31F-6DB2-44EF-BE54-E7431969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D4E-7397-418B-AADD-0EF569B1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1DCF-B4A1-4A33-9A8E-69F60776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4E4E-383E-438C-99B4-4297F9B8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D659F-FF46-4804-8D65-A9E0A870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9E9E-F65C-4A31-84AB-EEF75B44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E9FE-63CD-4669-AAFB-BCDE0F75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E254-C976-4C6D-A982-1D9AF0218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346E4-7BE4-42D9-8677-94E3F65B9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886C3-2114-4AD8-BD61-B0C3B6AE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BA80-8A59-464D-B15F-8A93F706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A32ED-106E-4308-841A-08E63C19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4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F2A6-4180-4F2D-87A9-20C904C3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1525-CD4E-4CB9-97F1-FB2B4CA1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F6039-D846-4199-844D-9C8E8B82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4B96A-7595-4C52-B662-8793766DC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93AAA-9CC5-4495-9FC8-E668B5F7A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91A56-6184-483C-8209-34C7536F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E0FE9-F5C0-42D4-AF30-4007AC4C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C41F8-15B9-4EA8-B0E7-D9A6D8E6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8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5B3A-FD1A-43BA-8206-B38BD1A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17750-E208-4EA9-B7BB-16740B1F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B1FCC-5898-4A37-B1F8-97C10628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BCDA4-6BFC-488F-A3E7-6134B613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8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CD3F2-25AF-4E28-9027-FE78F497D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8C1D8-DEF6-4AF6-A5F2-DCD591E8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C7EA9-3232-4AB0-A77C-29D4057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B39-BA50-4883-A8DD-F1BBE853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1A19-CCD0-4543-ADF4-3BA4288D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991F8-1E6A-4218-8488-8B5FCF177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FFD5F-9173-4C89-84B1-3E08A48D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F9A2B-9341-494D-9F5F-7E2D6C07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CBD6B-AFA7-4057-B683-EF285E9A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5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41A7-DEAB-4DB3-B6FE-D0AEF41A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0DBA1-650D-40D2-A19C-06FE2D7FB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1073F-F0FE-4377-8D4A-FD86800C9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6825A-89DD-4B5D-AC3E-CA7DD8CE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E0B3-2DCC-4576-86C9-8CEFA648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7E9B9-B8F5-4DC2-AF2A-D473B4B4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41E42-4259-4243-90F8-FAE8D611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D230E-A806-4EA8-838B-2FD5FE7F2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1A14-EAE6-460E-8EDD-6EBF13120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3A5A7-3C5F-4008-90DD-274C58E23F7F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71E1-F964-4974-AA4D-778B18A98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5CA5A-EC75-4A58-AA8A-FD6A477FB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614F6-8869-472E-A76E-A7A6E8AD205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B8787-E589-4434-9576-0306BBA92AB4}"/>
              </a:ext>
            </a:extLst>
          </p:cNvPr>
          <p:cNvSpPr txBox="1"/>
          <p:nvPr/>
        </p:nvSpPr>
        <p:spPr>
          <a:xfrm>
            <a:off x="1029810" y="1770206"/>
            <a:ext cx="961576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700" dirty="0">
                <a:solidFill>
                  <a:schemeClr val="accent6">
                    <a:lumMod val="75000"/>
                  </a:schemeClr>
                </a:solidFill>
              </a:rPr>
              <a:t>Base </a:t>
            </a:r>
            <a:r>
              <a:rPr lang="en-US" sz="8700">
                <a:solidFill>
                  <a:schemeClr val="accent6">
                    <a:lumMod val="75000"/>
                  </a:schemeClr>
                </a:solidFill>
              </a:rPr>
              <a:t>de </a:t>
            </a:r>
            <a:r>
              <a:rPr lang="fr-FR" sz="8700">
                <a:solidFill>
                  <a:schemeClr val="accent6">
                    <a:lumMod val="75000"/>
                  </a:schemeClr>
                </a:solidFill>
              </a:rPr>
              <a:t>données</a:t>
            </a:r>
            <a:r>
              <a:rPr lang="en-US" sz="87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8700" dirty="0">
                <a:solidFill>
                  <a:schemeClr val="accent6">
                    <a:lumMod val="75000"/>
                  </a:schemeClr>
                </a:solidFill>
              </a:rPr>
              <a:t>multimedia</a:t>
            </a:r>
          </a:p>
        </p:txBody>
      </p:sp>
    </p:spTree>
    <p:extLst>
      <p:ext uri="{BB962C8B-B14F-4D97-AF65-F5344CB8AC3E}">
        <p14:creationId xmlns:p14="http://schemas.microsoft.com/office/powerpoint/2010/main" val="347553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0">
            <a:extLst>
              <a:ext uri="{FF2B5EF4-FFF2-40B4-BE49-F238E27FC236}">
                <a16:creationId xmlns:a16="http://schemas.microsoft.com/office/drawing/2014/main" id="{D1BFB9F5-4DFD-48F5-A6E5-FF1F3E44D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5015" y="643467"/>
            <a:ext cx="902196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1">
            <a:extLst>
              <a:ext uri="{FF2B5EF4-FFF2-40B4-BE49-F238E27FC236}">
                <a16:creationId xmlns:a16="http://schemas.microsoft.com/office/drawing/2014/main" id="{5A7ED478-86FC-4DEC-B925-2A1CEFC0F4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21249" y="643467"/>
            <a:ext cx="8949502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3">
            <a:extLst>
              <a:ext uri="{FF2B5EF4-FFF2-40B4-BE49-F238E27FC236}">
                <a16:creationId xmlns:a16="http://schemas.microsoft.com/office/drawing/2014/main" id="{C25ADFFE-99AA-45FE-BEA7-C16D680BB90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4021" y="643467"/>
            <a:ext cx="932395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8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4">
            <a:extLst>
              <a:ext uri="{FF2B5EF4-FFF2-40B4-BE49-F238E27FC236}">
                <a16:creationId xmlns:a16="http://schemas.microsoft.com/office/drawing/2014/main" id="{381A39B2-7FC9-4942-B920-C3229D1EF4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5">
            <a:extLst>
              <a:ext uri="{FF2B5EF4-FFF2-40B4-BE49-F238E27FC236}">
                <a16:creationId xmlns:a16="http://schemas.microsoft.com/office/drawing/2014/main" id="{F576883E-F847-4440-8D22-ADE73A9933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84512" y="643467"/>
            <a:ext cx="8222975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84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6">
            <a:extLst>
              <a:ext uri="{FF2B5EF4-FFF2-40B4-BE49-F238E27FC236}">
                <a16:creationId xmlns:a16="http://schemas.microsoft.com/office/drawing/2014/main" id="{5FD9A132-6575-43FE-93C1-E69B579C1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0761" y="643467"/>
            <a:ext cx="9170478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85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12">
            <a:extLst>
              <a:ext uri="{FF2B5EF4-FFF2-40B4-BE49-F238E27FC236}">
                <a16:creationId xmlns:a16="http://schemas.microsoft.com/office/drawing/2014/main" id="{83138593-89D4-4652-81BB-54E2CA5849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48192" y="643467"/>
            <a:ext cx="9095615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6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9">
            <a:extLst>
              <a:ext uri="{FF2B5EF4-FFF2-40B4-BE49-F238E27FC236}">
                <a16:creationId xmlns:a16="http://schemas.microsoft.com/office/drawing/2014/main" id="{C9A22C6D-4FD5-49B1-B156-544AA347EB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7199" y="643467"/>
            <a:ext cx="1081760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7">
            <a:extLst>
              <a:ext uri="{FF2B5EF4-FFF2-40B4-BE49-F238E27FC236}">
                <a16:creationId xmlns:a16="http://schemas.microsoft.com/office/drawing/2014/main" id="{538211EB-7AEC-4017-A340-A1E7CEE36E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2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4AD77749-C336-4967-A93A-1CA8C94C1B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9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>
            <a:extLst>
              <a:ext uri="{FF2B5EF4-FFF2-40B4-BE49-F238E27FC236}">
                <a16:creationId xmlns:a16="http://schemas.microsoft.com/office/drawing/2014/main" id="{9EAE734D-53A9-410C-A658-E117434953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835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1">
            <a:extLst>
              <a:ext uri="{FF2B5EF4-FFF2-40B4-BE49-F238E27FC236}">
                <a16:creationId xmlns:a16="http://schemas.microsoft.com/office/drawing/2014/main" id="{8733CCEA-58E3-41CC-B6D6-725CAEE6AB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7022" y="643467"/>
            <a:ext cx="1003795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3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2">
            <a:extLst>
              <a:ext uri="{FF2B5EF4-FFF2-40B4-BE49-F238E27FC236}">
                <a16:creationId xmlns:a16="http://schemas.microsoft.com/office/drawing/2014/main" id="{A09CB254-C78F-43AB-AAE3-36273F7DF5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40278" y="643467"/>
            <a:ext cx="10511443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7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3">
            <a:extLst>
              <a:ext uri="{FF2B5EF4-FFF2-40B4-BE49-F238E27FC236}">
                <a16:creationId xmlns:a16="http://schemas.microsoft.com/office/drawing/2014/main" id="{2C7E83D4-15C7-4961-9C74-734CD8EC7F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1596" y="643467"/>
            <a:ext cx="9688808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2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8">
            <a:extLst>
              <a:ext uri="{FF2B5EF4-FFF2-40B4-BE49-F238E27FC236}">
                <a16:creationId xmlns:a16="http://schemas.microsoft.com/office/drawing/2014/main" id="{E32F6768-9E10-4A6B-945B-D67B73AF0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93357" y="643467"/>
            <a:ext cx="960528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4">
            <a:extLst>
              <a:ext uri="{FF2B5EF4-FFF2-40B4-BE49-F238E27FC236}">
                <a16:creationId xmlns:a16="http://schemas.microsoft.com/office/drawing/2014/main" id="{8582AD7F-C33F-4333-931A-01F94301CE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0440" y="643467"/>
            <a:ext cx="9731120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8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25">
            <a:extLst>
              <a:ext uri="{FF2B5EF4-FFF2-40B4-BE49-F238E27FC236}">
                <a16:creationId xmlns:a16="http://schemas.microsoft.com/office/drawing/2014/main" id="{70AEA0BE-BF7B-4801-B01B-EF3A25F2E0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7230" y="643467"/>
            <a:ext cx="8377540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3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3" descr="Diagram&#10;&#10;Description automatically generated">
            <a:extLst>
              <a:ext uri="{FF2B5EF4-FFF2-40B4-BE49-F238E27FC236}">
                <a16:creationId xmlns:a16="http://schemas.microsoft.com/office/drawing/2014/main" id="{866BEFC0-8BA3-4405-A201-4A895A7D39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5015" y="643467"/>
            <a:ext cx="9021969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C9E342DA-6C57-49DB-A9AC-6949F46C46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91995" y="643467"/>
            <a:ext cx="8808009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1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5">
            <a:extLst>
              <a:ext uri="{FF2B5EF4-FFF2-40B4-BE49-F238E27FC236}">
                <a16:creationId xmlns:a16="http://schemas.microsoft.com/office/drawing/2014/main" id="{EECE2D2D-C66E-452D-B936-3EF21C2001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4312" y="643467"/>
            <a:ext cx="10083375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6">
            <a:extLst>
              <a:ext uri="{FF2B5EF4-FFF2-40B4-BE49-F238E27FC236}">
                <a16:creationId xmlns:a16="http://schemas.microsoft.com/office/drawing/2014/main" id="{BCC0FDFB-4CB6-4594-B159-D16F3FA5E0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4667" y="643467"/>
            <a:ext cx="948266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7">
            <a:extLst>
              <a:ext uri="{FF2B5EF4-FFF2-40B4-BE49-F238E27FC236}">
                <a16:creationId xmlns:a16="http://schemas.microsoft.com/office/drawing/2014/main" id="{36829503-997D-4121-A662-CE2F12DFE2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770890"/>
            <a:ext cx="10905066" cy="5316218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9">
            <a:extLst>
              <a:ext uri="{FF2B5EF4-FFF2-40B4-BE49-F238E27FC236}">
                <a16:creationId xmlns:a16="http://schemas.microsoft.com/office/drawing/2014/main" id="{CA510CC5-C093-4B6D-A2ED-FEF70A20B5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58851" y="643467"/>
            <a:ext cx="7874297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12E7B5F-AE1C-4BA0-8EBA-45BEE4E06D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1394" y="643467"/>
            <a:ext cx="10129211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</Words>
  <Application>Microsoft Office PowerPoint</Application>
  <PresentationFormat>Grand écran</PresentationFormat>
  <Paragraphs>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Soufiane Elhagani</dc:creator>
  <cp:lastModifiedBy>omar atbd</cp:lastModifiedBy>
  <cp:revision>4</cp:revision>
  <dcterms:created xsi:type="dcterms:W3CDTF">2021-01-09T07:58:03Z</dcterms:created>
  <dcterms:modified xsi:type="dcterms:W3CDTF">2021-01-10T10:22:40Z</dcterms:modified>
</cp:coreProperties>
</file>