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Predicting Customer Bookings –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200"/>
            </a:pPr>
            <a:r>
              <a:t>**Objective**</a:t>
            </a:r>
          </a:p>
          <a:p>
            <a:pPr>
              <a:defRPr sz="1200"/>
            </a:pPr>
            <a:r>
              <a:t>Predict whether a customer will complete a booking based on trip details and preferences.</a:t>
            </a:r>
          </a:p>
          <a:p>
            <a:pPr>
              <a:defRPr sz="1200"/>
            </a:pPr>
          </a:p>
          <a:p>
            <a:pPr>
              <a:defRPr b="1" sz="1200"/>
            </a:pPr>
            <a:r>
              <a:t>**Approach**</a:t>
            </a:r>
          </a:p>
          <a:p>
            <a:pPr>
              <a:defRPr sz="1200"/>
            </a:pPr>
            <a:r>
              <a:t>- Model: RandomForestClassifier</a:t>
            </a:r>
          </a:p>
          <a:p>
            <a:pPr>
              <a:defRPr sz="1200"/>
            </a:pPr>
            <a:r>
              <a:t>- Data Preparation: One-hot encoding for categorical variables, class balancing applied</a:t>
            </a:r>
          </a:p>
          <a:p>
            <a:pPr>
              <a:defRPr sz="1200"/>
            </a:pPr>
            <a:r>
              <a:t>- Evaluation: Stratified train/test split with cross-validation</a:t>
            </a:r>
          </a:p>
          <a:p>
            <a:pPr>
              <a:defRPr sz="1200"/>
            </a:pPr>
          </a:p>
          <a:p>
            <a:pPr>
              <a:defRPr b="1" sz="1200"/>
            </a:pPr>
            <a:r>
              <a:t>**Performance**</a:t>
            </a:r>
          </a:p>
          <a:p>
            <a:pPr>
              <a:defRPr sz="1200"/>
            </a:pPr>
            <a:r>
              <a:t>- Accuracy: XX%</a:t>
            </a:r>
          </a:p>
          <a:p>
            <a:pPr>
              <a:defRPr sz="1200"/>
            </a:pPr>
            <a:r>
              <a:t>- F1 Score: XX%</a:t>
            </a:r>
          </a:p>
          <a:p>
            <a:pPr>
              <a:defRPr sz="1200"/>
            </a:pPr>
            <a:r>
              <a:t>- Cross-Validation F1 Avg: XX%</a:t>
            </a:r>
          </a:p>
          <a:p>
            <a:pPr>
              <a:defRPr sz="1200"/>
            </a:pPr>
          </a:p>
          <a:p>
            <a:pPr>
              <a:defRPr b="1" sz="1200"/>
            </a:pPr>
            <a:r>
              <a:t>**Key Predictive Factors**</a:t>
            </a:r>
          </a:p>
          <a:p>
            <a:pPr>
              <a:defRPr b="1" sz="1200"/>
            </a:pPr>
            <a:r>
              <a:t>1. Purchase Lead Time – Customers booking far in advance are more likely to complete bookings</a:t>
            </a:r>
          </a:p>
          <a:p>
            <a:pPr>
              <a:defRPr b="1" sz="1200"/>
            </a:pPr>
            <a:r>
              <a:t>2. Trip Length – Longer or structured stays impact likelihood</a:t>
            </a:r>
          </a:p>
          <a:p>
            <a:pPr>
              <a:defRPr b="1" sz="1200"/>
            </a:pPr>
            <a:r>
              <a:t>3. Departure Hour – Time of day affects completion</a:t>
            </a:r>
          </a:p>
          <a:p>
            <a:pPr>
              <a:defRPr b="1" sz="1200"/>
            </a:pPr>
            <a:r>
              <a:t>4. Booking Origin – Certain countries (e.g., Australia, Malaysia) have higher booking rates</a:t>
            </a:r>
          </a:p>
          <a:p>
            <a:pPr>
              <a:defRPr b="1" sz="1200"/>
            </a:pPr>
            <a:r>
              <a:t>5. Flight Duration – Duration influences completion rates</a:t>
            </a:r>
          </a:p>
          <a:p>
            <a:pPr>
              <a:defRPr sz="1200"/>
            </a:pPr>
          </a:p>
          <a:p>
            <a:pPr>
              <a:defRPr b="1" sz="1200"/>
            </a:pPr>
            <a:r>
              <a:t>**Business Insights**</a:t>
            </a:r>
          </a:p>
          <a:p>
            <a:pPr>
              <a:defRPr sz="1200"/>
            </a:pPr>
            <a:r>
              <a:t>- Booking behaviour is driven more by timing and travel logistics than by add-on services.</a:t>
            </a:r>
          </a:p>
          <a:p>
            <a:pPr>
              <a:defRPr sz="1200"/>
            </a:pPr>
            <a:r>
              <a:t>- Marketing efforts can focus on customers booking with shorter lead times to improve conversions.</a:t>
            </a:r>
          </a:p>
        </p:txBody>
      </p:sp>
      <p:pic>
        <p:nvPicPr>
          <p:cNvPr id="4" name="Picture 3" descr="533b2cba-1ec9-4072-a24f-794c852056d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828800"/>
            <a:ext cx="3200400" cy="18159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