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ssistant" pitchFamily="2" charset="-79"/>
      <p:regular r:id="rId16"/>
      <p:bold r:id="rId17"/>
    </p:embeddedFont>
    <p:embeddedFont>
      <p:font typeface="Cousine" panose="020B0604020202020204" charset="0"/>
      <p:regular r:id="rId18"/>
      <p:bold r:id="rId19"/>
      <p:italic r:id="rId20"/>
      <p:boldItalic r:id="rId21"/>
    </p:embeddedFont>
    <p:embeddedFont>
      <p:font typeface="IBM Plex Mono" panose="020B0509050203000203" pitchFamily="49" charset="0"/>
      <p:regular r:id="rId22"/>
      <p:bold r:id="rId23"/>
      <p:italic r:id="rId24"/>
      <p:boldItalic r:id="rId25"/>
    </p:embeddedFont>
    <p:embeddedFont>
      <p:font typeface="Nunito Light" pitchFamily="2" charset="0"/>
      <p:regular r:id="rId26"/>
      <p:italic r:id="rId27"/>
    </p:embeddedFont>
    <p:embeddedFont>
      <p:font typeface="PT Sans" panose="020B0503020203020204" pitchFamily="34" charset="0"/>
      <p:regular r:id="rId28"/>
      <p:bold r:id="rId29"/>
      <p:italic r:id="rId30"/>
      <p:boldItalic r:id="rId31"/>
    </p:embeddedFont>
    <p:embeddedFont>
      <p:font typeface="Raleway"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F81F26-599B-488E-82E3-D186C105E5DD}">
  <a:tblStyle styleId="{33F81F26-599B-488E-82E3-D186C105E5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a655b80b7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8a655b80b7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8b68a4d07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a8b68a4d07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84d99d1a7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8b68a4d0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8b68a4d0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35e18421cc_1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8b68a4d07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8b68a4d07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8b68a4d07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a8b68a4d07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a8b68a4d0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8b68a4d0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8b68a4d07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a8b68a4d07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8b68a4d07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a8b68a4d07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37feb75d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37feb75d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10" name="Google Shape;10;p2"/>
          <p:cNvSpPr txBox="1">
            <a:spLocks noGrp="1"/>
          </p:cNvSpPr>
          <p:nvPr>
            <p:ph type="ctrTitle"/>
          </p:nvPr>
        </p:nvSpPr>
        <p:spPr>
          <a:xfrm>
            <a:off x="713225" y="574625"/>
            <a:ext cx="4354200" cy="1545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2234400"/>
            <a:ext cx="1986000" cy="674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pic>
        <p:nvPicPr>
          <p:cNvPr id="62" name="Google Shape;62;p11"/>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63" name="Google Shape;63;p11"/>
          <p:cNvSpPr txBox="1">
            <a:spLocks noGrp="1"/>
          </p:cNvSpPr>
          <p:nvPr>
            <p:ph type="title" hasCustomPrompt="1"/>
          </p:nvPr>
        </p:nvSpPr>
        <p:spPr>
          <a:xfrm>
            <a:off x="713225" y="657250"/>
            <a:ext cx="4511700" cy="9915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4" name="Google Shape;64;p11"/>
          <p:cNvSpPr txBox="1">
            <a:spLocks noGrp="1"/>
          </p:cNvSpPr>
          <p:nvPr>
            <p:ph type="subTitle" idx="1"/>
          </p:nvPr>
        </p:nvSpPr>
        <p:spPr>
          <a:xfrm>
            <a:off x="713225" y="1732350"/>
            <a:ext cx="2772600" cy="6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pic>
        <p:nvPicPr>
          <p:cNvPr id="67" name="Google Shape;67;p13"/>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68" name="Google Shape;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3"/>
          <p:cNvSpPr txBox="1">
            <a:spLocks noGrp="1"/>
          </p:cNvSpPr>
          <p:nvPr>
            <p:ph type="title" idx="2" hasCustomPrompt="1"/>
          </p:nvPr>
        </p:nvSpPr>
        <p:spPr>
          <a:xfrm>
            <a:off x="827326" y="13557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3" hasCustomPrompt="1"/>
          </p:nvPr>
        </p:nvSpPr>
        <p:spPr>
          <a:xfrm>
            <a:off x="827326" y="29416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4" hasCustomPrompt="1"/>
          </p:nvPr>
        </p:nvSpPr>
        <p:spPr>
          <a:xfrm>
            <a:off x="3528214" y="13557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5" hasCustomPrompt="1"/>
          </p:nvPr>
        </p:nvSpPr>
        <p:spPr>
          <a:xfrm>
            <a:off x="3528214" y="29416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6" hasCustomPrompt="1"/>
          </p:nvPr>
        </p:nvSpPr>
        <p:spPr>
          <a:xfrm>
            <a:off x="6225876" y="13557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7" hasCustomPrompt="1"/>
          </p:nvPr>
        </p:nvSpPr>
        <p:spPr>
          <a:xfrm>
            <a:off x="6225876" y="29416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827326" y="1912475"/>
            <a:ext cx="2094000" cy="69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latin typeface="Cousine"/>
                <a:ea typeface="Cousine"/>
                <a:cs typeface="Cousine"/>
                <a:sym typeface="Cousi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6" name="Google Shape;76;p13"/>
          <p:cNvSpPr txBox="1">
            <a:spLocks noGrp="1"/>
          </p:cNvSpPr>
          <p:nvPr>
            <p:ph type="subTitle" idx="8"/>
          </p:nvPr>
        </p:nvSpPr>
        <p:spPr>
          <a:xfrm>
            <a:off x="3528214" y="1912475"/>
            <a:ext cx="2094000" cy="69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latin typeface="Cousine"/>
                <a:ea typeface="Cousine"/>
                <a:cs typeface="Cousine"/>
                <a:sym typeface="Cousi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7" name="Google Shape;77;p13"/>
          <p:cNvSpPr txBox="1">
            <a:spLocks noGrp="1"/>
          </p:cNvSpPr>
          <p:nvPr>
            <p:ph type="subTitle" idx="9"/>
          </p:nvPr>
        </p:nvSpPr>
        <p:spPr>
          <a:xfrm>
            <a:off x="6225876" y="1912475"/>
            <a:ext cx="2094000" cy="69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latin typeface="Cousine"/>
                <a:ea typeface="Cousine"/>
                <a:cs typeface="Cousine"/>
                <a:sym typeface="Cousi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8" name="Google Shape;78;p13"/>
          <p:cNvSpPr txBox="1">
            <a:spLocks noGrp="1"/>
          </p:cNvSpPr>
          <p:nvPr>
            <p:ph type="subTitle" idx="13"/>
          </p:nvPr>
        </p:nvSpPr>
        <p:spPr>
          <a:xfrm>
            <a:off x="827326" y="3498350"/>
            <a:ext cx="2094000" cy="69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latin typeface="Cousine"/>
                <a:ea typeface="Cousine"/>
                <a:cs typeface="Cousine"/>
                <a:sym typeface="Cousi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9" name="Google Shape;79;p13"/>
          <p:cNvSpPr txBox="1">
            <a:spLocks noGrp="1"/>
          </p:cNvSpPr>
          <p:nvPr>
            <p:ph type="subTitle" idx="14"/>
          </p:nvPr>
        </p:nvSpPr>
        <p:spPr>
          <a:xfrm>
            <a:off x="3528214" y="3498350"/>
            <a:ext cx="2094000" cy="69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latin typeface="Cousine"/>
                <a:ea typeface="Cousine"/>
                <a:cs typeface="Cousine"/>
                <a:sym typeface="Cousi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0" name="Google Shape;80;p13"/>
          <p:cNvSpPr txBox="1">
            <a:spLocks noGrp="1"/>
          </p:cNvSpPr>
          <p:nvPr>
            <p:ph type="subTitle" idx="15"/>
          </p:nvPr>
        </p:nvSpPr>
        <p:spPr>
          <a:xfrm>
            <a:off x="6225876" y="3498350"/>
            <a:ext cx="2094000" cy="69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latin typeface="Cousine"/>
                <a:ea typeface="Cousine"/>
                <a:cs typeface="Cousine"/>
                <a:sym typeface="Cousin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
        <p:cNvGrpSpPr/>
        <p:nvPr/>
      </p:nvGrpSpPr>
      <p:grpSpPr>
        <a:xfrm>
          <a:off x="0" y="0"/>
          <a:ext cx="0" cy="0"/>
          <a:chOff x="0" y="0"/>
          <a:chExt cx="0" cy="0"/>
        </a:xfrm>
      </p:grpSpPr>
      <p:pic>
        <p:nvPicPr>
          <p:cNvPr id="82" name="Google Shape;82;p14"/>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83" name="Google Shape;8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14"/>
          <p:cNvSpPr txBox="1">
            <a:spLocks noGrp="1"/>
          </p:cNvSpPr>
          <p:nvPr>
            <p:ph type="subTitle" idx="1"/>
          </p:nvPr>
        </p:nvSpPr>
        <p:spPr>
          <a:xfrm>
            <a:off x="720000" y="3030250"/>
            <a:ext cx="2128800" cy="15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4"/>
          <p:cNvSpPr txBox="1">
            <a:spLocks noGrp="1"/>
          </p:cNvSpPr>
          <p:nvPr>
            <p:ph type="subTitle" idx="2"/>
          </p:nvPr>
        </p:nvSpPr>
        <p:spPr>
          <a:xfrm>
            <a:off x="3378649" y="3030252"/>
            <a:ext cx="2128800" cy="15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4"/>
          <p:cNvSpPr txBox="1">
            <a:spLocks noGrp="1"/>
          </p:cNvSpPr>
          <p:nvPr>
            <p:ph type="subTitle" idx="3"/>
          </p:nvPr>
        </p:nvSpPr>
        <p:spPr>
          <a:xfrm>
            <a:off x="6031075" y="3030250"/>
            <a:ext cx="2128800" cy="15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4"/>
          <p:cNvSpPr txBox="1">
            <a:spLocks noGrp="1"/>
          </p:cNvSpPr>
          <p:nvPr>
            <p:ph type="subTitle" idx="4"/>
          </p:nvPr>
        </p:nvSpPr>
        <p:spPr>
          <a:xfrm>
            <a:off x="720000" y="2632400"/>
            <a:ext cx="21288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4"/>
          <p:cNvSpPr txBox="1">
            <a:spLocks noGrp="1"/>
          </p:cNvSpPr>
          <p:nvPr>
            <p:ph type="subTitle" idx="5"/>
          </p:nvPr>
        </p:nvSpPr>
        <p:spPr>
          <a:xfrm>
            <a:off x="3378649" y="2632400"/>
            <a:ext cx="21288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4"/>
          <p:cNvSpPr txBox="1">
            <a:spLocks noGrp="1"/>
          </p:cNvSpPr>
          <p:nvPr>
            <p:ph type="subTitle" idx="6"/>
          </p:nvPr>
        </p:nvSpPr>
        <p:spPr>
          <a:xfrm>
            <a:off x="6031075" y="2632400"/>
            <a:ext cx="21288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pic>
        <p:nvPicPr>
          <p:cNvPr id="90" name="Google Shape;90;p14"/>
          <p:cNvPicPr preferRelativeResize="0"/>
          <p:nvPr/>
        </p:nvPicPr>
        <p:blipFill>
          <a:blip r:embed="rId3">
            <a:alphaModFix/>
          </a:blip>
          <a:stretch>
            <a:fillRect/>
          </a:stretch>
        </p:blipFill>
        <p:spPr>
          <a:xfrm>
            <a:off x="8650609" y="691058"/>
            <a:ext cx="210275" cy="48468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93" name="Google Shape;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 name="Google Shape;94;p15"/>
          <p:cNvSpPr txBox="1">
            <a:spLocks noGrp="1"/>
          </p:cNvSpPr>
          <p:nvPr>
            <p:ph type="subTitle" idx="1"/>
          </p:nvPr>
        </p:nvSpPr>
        <p:spPr>
          <a:xfrm>
            <a:off x="1138118" y="1925225"/>
            <a:ext cx="3042900" cy="8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5"/>
          <p:cNvSpPr txBox="1">
            <a:spLocks noGrp="1"/>
          </p:cNvSpPr>
          <p:nvPr>
            <p:ph type="subTitle" idx="2"/>
          </p:nvPr>
        </p:nvSpPr>
        <p:spPr>
          <a:xfrm>
            <a:off x="4964669" y="1925225"/>
            <a:ext cx="3042900" cy="8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5"/>
          <p:cNvSpPr txBox="1">
            <a:spLocks noGrp="1"/>
          </p:cNvSpPr>
          <p:nvPr>
            <p:ph type="subTitle" idx="3"/>
          </p:nvPr>
        </p:nvSpPr>
        <p:spPr>
          <a:xfrm>
            <a:off x="1138118" y="3436825"/>
            <a:ext cx="3042900" cy="8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5"/>
          <p:cNvSpPr txBox="1">
            <a:spLocks noGrp="1"/>
          </p:cNvSpPr>
          <p:nvPr>
            <p:ph type="subTitle" idx="4"/>
          </p:nvPr>
        </p:nvSpPr>
        <p:spPr>
          <a:xfrm>
            <a:off x="4964669" y="3436825"/>
            <a:ext cx="3042900" cy="8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5"/>
          <p:cNvSpPr txBox="1">
            <a:spLocks noGrp="1"/>
          </p:cNvSpPr>
          <p:nvPr>
            <p:ph type="subTitle" idx="5"/>
          </p:nvPr>
        </p:nvSpPr>
        <p:spPr>
          <a:xfrm>
            <a:off x="1138118" y="1497225"/>
            <a:ext cx="3042900" cy="43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5"/>
          <p:cNvSpPr txBox="1">
            <a:spLocks noGrp="1"/>
          </p:cNvSpPr>
          <p:nvPr>
            <p:ph type="subTitle" idx="6"/>
          </p:nvPr>
        </p:nvSpPr>
        <p:spPr>
          <a:xfrm>
            <a:off x="1138118" y="3008925"/>
            <a:ext cx="3042900" cy="43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5"/>
          <p:cNvSpPr txBox="1">
            <a:spLocks noGrp="1"/>
          </p:cNvSpPr>
          <p:nvPr>
            <p:ph type="subTitle" idx="7"/>
          </p:nvPr>
        </p:nvSpPr>
        <p:spPr>
          <a:xfrm>
            <a:off x="4964643" y="1497225"/>
            <a:ext cx="3042900" cy="43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5"/>
          <p:cNvSpPr txBox="1">
            <a:spLocks noGrp="1"/>
          </p:cNvSpPr>
          <p:nvPr>
            <p:ph type="subTitle" idx="8"/>
          </p:nvPr>
        </p:nvSpPr>
        <p:spPr>
          <a:xfrm>
            <a:off x="4964643" y="3008925"/>
            <a:ext cx="3042900" cy="43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2" name="Google Shape;102;p15"/>
          <p:cNvGrpSpPr/>
          <p:nvPr/>
        </p:nvGrpSpPr>
        <p:grpSpPr>
          <a:xfrm>
            <a:off x="232069" y="3943426"/>
            <a:ext cx="8816643" cy="922950"/>
            <a:chOff x="232069" y="3943426"/>
            <a:chExt cx="8816643" cy="922950"/>
          </a:xfrm>
        </p:grpSpPr>
        <p:grpSp>
          <p:nvGrpSpPr>
            <p:cNvPr id="103" name="Google Shape;103;p15"/>
            <p:cNvGrpSpPr/>
            <p:nvPr/>
          </p:nvGrpSpPr>
          <p:grpSpPr>
            <a:xfrm>
              <a:off x="8026451" y="3943426"/>
              <a:ext cx="1022261" cy="922950"/>
              <a:chOff x="8026451" y="3943426"/>
              <a:chExt cx="1022261" cy="922950"/>
            </a:xfrm>
          </p:grpSpPr>
          <p:pic>
            <p:nvPicPr>
              <p:cNvPr id="104" name="Google Shape;104;p15"/>
              <p:cNvPicPr preferRelativeResize="0"/>
              <p:nvPr/>
            </p:nvPicPr>
            <p:blipFill>
              <a:blip r:embed="rId3">
                <a:alphaModFix/>
              </a:blip>
              <a:stretch>
                <a:fillRect/>
              </a:stretch>
            </p:blipFill>
            <p:spPr>
              <a:xfrm>
                <a:off x="8712612" y="3943426"/>
                <a:ext cx="336100" cy="307729"/>
              </a:xfrm>
              <a:prstGeom prst="rect">
                <a:avLst/>
              </a:prstGeom>
              <a:noFill/>
              <a:ln>
                <a:noFill/>
              </a:ln>
            </p:spPr>
          </p:pic>
          <p:pic>
            <p:nvPicPr>
              <p:cNvPr id="105" name="Google Shape;105;p15"/>
              <p:cNvPicPr preferRelativeResize="0"/>
              <p:nvPr/>
            </p:nvPicPr>
            <p:blipFill>
              <a:blip r:embed="rId4">
                <a:alphaModFix/>
              </a:blip>
              <a:stretch>
                <a:fillRect/>
              </a:stretch>
            </p:blipFill>
            <p:spPr>
              <a:xfrm>
                <a:off x="8026451" y="4251150"/>
                <a:ext cx="622900" cy="615225"/>
              </a:xfrm>
              <a:prstGeom prst="rect">
                <a:avLst/>
              </a:prstGeom>
              <a:noFill/>
              <a:ln>
                <a:noFill/>
              </a:ln>
            </p:spPr>
          </p:pic>
        </p:grpSp>
        <p:pic>
          <p:nvPicPr>
            <p:cNvPr id="106" name="Google Shape;106;p15"/>
            <p:cNvPicPr preferRelativeResize="0"/>
            <p:nvPr/>
          </p:nvPicPr>
          <p:blipFill>
            <a:blip r:embed="rId5">
              <a:alphaModFix/>
            </a:blip>
            <a:stretch>
              <a:fillRect/>
            </a:stretch>
          </p:blipFill>
          <p:spPr>
            <a:xfrm>
              <a:off x="232069" y="4102996"/>
              <a:ext cx="581306" cy="572700"/>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7"/>
        <p:cNvGrpSpPr/>
        <p:nvPr/>
      </p:nvGrpSpPr>
      <p:grpSpPr>
        <a:xfrm>
          <a:off x="0" y="0"/>
          <a:ext cx="0" cy="0"/>
          <a:chOff x="0" y="0"/>
          <a:chExt cx="0" cy="0"/>
        </a:xfrm>
      </p:grpSpPr>
      <p:pic>
        <p:nvPicPr>
          <p:cNvPr id="108" name="Google Shape;108;p16"/>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109" name="Google Shape;10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0" name="Google Shape;110;p16"/>
          <p:cNvSpPr txBox="1">
            <a:spLocks noGrp="1"/>
          </p:cNvSpPr>
          <p:nvPr>
            <p:ph type="subTitle" idx="1"/>
          </p:nvPr>
        </p:nvSpPr>
        <p:spPr>
          <a:xfrm>
            <a:off x="1275583" y="1640992"/>
            <a:ext cx="2871300" cy="6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6"/>
          <p:cNvSpPr txBox="1">
            <a:spLocks noGrp="1"/>
          </p:cNvSpPr>
          <p:nvPr>
            <p:ph type="subTitle" idx="2"/>
          </p:nvPr>
        </p:nvSpPr>
        <p:spPr>
          <a:xfrm>
            <a:off x="1275583" y="2770591"/>
            <a:ext cx="2872500" cy="6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6"/>
          <p:cNvSpPr txBox="1">
            <a:spLocks noGrp="1"/>
          </p:cNvSpPr>
          <p:nvPr>
            <p:ph type="subTitle" idx="3"/>
          </p:nvPr>
        </p:nvSpPr>
        <p:spPr>
          <a:xfrm>
            <a:off x="1275583" y="3903449"/>
            <a:ext cx="2871300" cy="6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16"/>
          <p:cNvSpPr txBox="1">
            <a:spLocks noGrp="1"/>
          </p:cNvSpPr>
          <p:nvPr>
            <p:ph type="subTitle" idx="4"/>
          </p:nvPr>
        </p:nvSpPr>
        <p:spPr>
          <a:xfrm>
            <a:off x="4999483" y="2773852"/>
            <a:ext cx="2872500" cy="6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subTitle" idx="5"/>
          </p:nvPr>
        </p:nvSpPr>
        <p:spPr>
          <a:xfrm>
            <a:off x="4999483" y="1640992"/>
            <a:ext cx="2872500" cy="6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16"/>
          <p:cNvSpPr txBox="1">
            <a:spLocks noGrp="1"/>
          </p:cNvSpPr>
          <p:nvPr>
            <p:ph type="subTitle" idx="6"/>
          </p:nvPr>
        </p:nvSpPr>
        <p:spPr>
          <a:xfrm>
            <a:off x="4999483" y="3903450"/>
            <a:ext cx="2872500" cy="6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subTitle" idx="7"/>
          </p:nvPr>
        </p:nvSpPr>
        <p:spPr>
          <a:xfrm>
            <a:off x="1275583" y="1274175"/>
            <a:ext cx="2872500" cy="43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7" name="Google Shape;117;p16"/>
          <p:cNvSpPr txBox="1">
            <a:spLocks noGrp="1"/>
          </p:cNvSpPr>
          <p:nvPr>
            <p:ph type="subTitle" idx="8"/>
          </p:nvPr>
        </p:nvSpPr>
        <p:spPr>
          <a:xfrm>
            <a:off x="1275583" y="2403772"/>
            <a:ext cx="2872500" cy="43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Cousine"/>
                <a:ea typeface="Cousine"/>
                <a:cs typeface="Cousine"/>
                <a:sym typeface="Cousi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8" name="Google Shape;118;p16"/>
          <p:cNvSpPr txBox="1">
            <a:spLocks noGrp="1"/>
          </p:cNvSpPr>
          <p:nvPr>
            <p:ph type="subTitle" idx="9"/>
          </p:nvPr>
        </p:nvSpPr>
        <p:spPr>
          <a:xfrm>
            <a:off x="4999483" y="1274175"/>
            <a:ext cx="2872500" cy="43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9" name="Google Shape;119;p16"/>
          <p:cNvSpPr txBox="1">
            <a:spLocks noGrp="1"/>
          </p:cNvSpPr>
          <p:nvPr>
            <p:ph type="subTitle" idx="13"/>
          </p:nvPr>
        </p:nvSpPr>
        <p:spPr>
          <a:xfrm>
            <a:off x="1275583" y="3533384"/>
            <a:ext cx="2872500" cy="43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0" name="Google Shape;120;p16"/>
          <p:cNvSpPr txBox="1">
            <a:spLocks noGrp="1"/>
          </p:cNvSpPr>
          <p:nvPr>
            <p:ph type="subTitle" idx="14"/>
          </p:nvPr>
        </p:nvSpPr>
        <p:spPr>
          <a:xfrm>
            <a:off x="4999483" y="2403786"/>
            <a:ext cx="2872500" cy="43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1" name="Google Shape;121;p16"/>
          <p:cNvSpPr txBox="1">
            <a:spLocks noGrp="1"/>
          </p:cNvSpPr>
          <p:nvPr>
            <p:ph type="subTitle" idx="15"/>
          </p:nvPr>
        </p:nvSpPr>
        <p:spPr>
          <a:xfrm>
            <a:off x="4999483" y="3533385"/>
            <a:ext cx="2872500" cy="43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IBM Plex Mono"/>
                <a:ea typeface="IBM Plex Mono"/>
                <a:cs typeface="IBM Plex Mono"/>
                <a:sym typeface="IBM Plex Mon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2"/>
        <p:cNvGrpSpPr/>
        <p:nvPr/>
      </p:nvGrpSpPr>
      <p:grpSpPr>
        <a:xfrm>
          <a:off x="0" y="0"/>
          <a:ext cx="0" cy="0"/>
          <a:chOff x="0" y="0"/>
          <a:chExt cx="0" cy="0"/>
        </a:xfrm>
      </p:grpSpPr>
      <p:pic>
        <p:nvPicPr>
          <p:cNvPr id="123" name="Google Shape;123;p17"/>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124" name="Google Shape;124;p17"/>
          <p:cNvSpPr txBox="1">
            <a:spLocks noGrp="1"/>
          </p:cNvSpPr>
          <p:nvPr>
            <p:ph type="title" hasCustomPrompt="1"/>
          </p:nvPr>
        </p:nvSpPr>
        <p:spPr>
          <a:xfrm>
            <a:off x="4938113" y="2012083"/>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5" name="Google Shape;125;p17"/>
          <p:cNvSpPr txBox="1">
            <a:spLocks noGrp="1"/>
          </p:cNvSpPr>
          <p:nvPr>
            <p:ph type="subTitle" idx="1"/>
          </p:nvPr>
        </p:nvSpPr>
        <p:spPr>
          <a:xfrm>
            <a:off x="4938125" y="2786733"/>
            <a:ext cx="3492600" cy="3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6" name="Google Shape;126;p17"/>
          <p:cNvSpPr txBox="1">
            <a:spLocks noGrp="1"/>
          </p:cNvSpPr>
          <p:nvPr>
            <p:ph type="title" idx="2" hasCustomPrompt="1"/>
          </p:nvPr>
        </p:nvSpPr>
        <p:spPr>
          <a:xfrm>
            <a:off x="4938125" y="574623"/>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7" name="Google Shape;127;p17"/>
          <p:cNvSpPr txBox="1">
            <a:spLocks noGrp="1"/>
          </p:cNvSpPr>
          <p:nvPr>
            <p:ph type="subTitle" idx="3"/>
          </p:nvPr>
        </p:nvSpPr>
        <p:spPr>
          <a:xfrm>
            <a:off x="4938125" y="1349561"/>
            <a:ext cx="3492600" cy="3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8" name="Google Shape;128;p17"/>
          <p:cNvSpPr txBox="1">
            <a:spLocks noGrp="1"/>
          </p:cNvSpPr>
          <p:nvPr>
            <p:ph type="title" idx="4" hasCustomPrompt="1"/>
          </p:nvPr>
        </p:nvSpPr>
        <p:spPr>
          <a:xfrm>
            <a:off x="4938113" y="3449533"/>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9" name="Google Shape;129;p17"/>
          <p:cNvSpPr txBox="1">
            <a:spLocks noGrp="1"/>
          </p:cNvSpPr>
          <p:nvPr>
            <p:ph type="subTitle" idx="5"/>
          </p:nvPr>
        </p:nvSpPr>
        <p:spPr>
          <a:xfrm>
            <a:off x="4938125" y="4224183"/>
            <a:ext cx="3492600" cy="3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130"/>
        <p:cNvGrpSpPr/>
        <p:nvPr/>
      </p:nvGrpSpPr>
      <p:grpSpPr>
        <a:xfrm>
          <a:off x="0" y="0"/>
          <a:ext cx="0" cy="0"/>
          <a:chOff x="0" y="0"/>
          <a:chExt cx="0" cy="0"/>
        </a:xfrm>
      </p:grpSpPr>
      <p:pic>
        <p:nvPicPr>
          <p:cNvPr id="131" name="Google Shape;131;p18"/>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132" name="Google Shape;13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3" name="Google Shape;133;p18"/>
          <p:cNvSpPr txBox="1">
            <a:spLocks noGrp="1"/>
          </p:cNvSpPr>
          <p:nvPr>
            <p:ph type="body" idx="1"/>
          </p:nvPr>
        </p:nvSpPr>
        <p:spPr>
          <a:xfrm>
            <a:off x="720000" y="1215750"/>
            <a:ext cx="5865900" cy="13560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SzPts val="13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1_1">
    <p:spTree>
      <p:nvGrpSpPr>
        <p:cNvPr id="1" name="Shape 134"/>
        <p:cNvGrpSpPr/>
        <p:nvPr/>
      </p:nvGrpSpPr>
      <p:grpSpPr>
        <a:xfrm>
          <a:off x="0" y="0"/>
          <a:ext cx="0" cy="0"/>
          <a:chOff x="0" y="0"/>
          <a:chExt cx="0" cy="0"/>
        </a:xfrm>
      </p:grpSpPr>
      <p:pic>
        <p:nvPicPr>
          <p:cNvPr id="135" name="Google Shape;135;p19"/>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136" name="Google Shape;13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9"/>
          <p:cNvSpPr txBox="1">
            <a:spLocks noGrp="1"/>
          </p:cNvSpPr>
          <p:nvPr>
            <p:ph type="body" idx="1"/>
          </p:nvPr>
        </p:nvSpPr>
        <p:spPr>
          <a:xfrm>
            <a:off x="720000" y="1351700"/>
            <a:ext cx="5723700" cy="2329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38" name="Google Shape;138;p19"/>
          <p:cNvGrpSpPr/>
          <p:nvPr/>
        </p:nvGrpSpPr>
        <p:grpSpPr>
          <a:xfrm>
            <a:off x="8310387" y="1269226"/>
            <a:ext cx="472184" cy="3514293"/>
            <a:chOff x="8310387" y="1269226"/>
            <a:chExt cx="472184" cy="3514293"/>
          </a:xfrm>
        </p:grpSpPr>
        <p:pic>
          <p:nvPicPr>
            <p:cNvPr id="139" name="Google Shape;139;p19"/>
            <p:cNvPicPr preferRelativeResize="0"/>
            <p:nvPr/>
          </p:nvPicPr>
          <p:blipFill>
            <a:blip r:embed="rId3">
              <a:alphaModFix/>
            </a:blip>
            <a:stretch>
              <a:fillRect/>
            </a:stretch>
          </p:blipFill>
          <p:spPr>
            <a:xfrm>
              <a:off x="8310387" y="1269226"/>
              <a:ext cx="336100" cy="307729"/>
            </a:xfrm>
            <a:prstGeom prst="rect">
              <a:avLst/>
            </a:prstGeom>
            <a:noFill/>
            <a:ln>
              <a:noFill/>
            </a:ln>
          </p:spPr>
        </p:pic>
        <p:pic>
          <p:nvPicPr>
            <p:cNvPr id="140" name="Google Shape;140;p19"/>
            <p:cNvPicPr preferRelativeResize="0"/>
            <p:nvPr/>
          </p:nvPicPr>
          <p:blipFill>
            <a:blip r:embed="rId4">
              <a:alphaModFix/>
            </a:blip>
            <a:stretch>
              <a:fillRect/>
            </a:stretch>
          </p:blipFill>
          <p:spPr>
            <a:xfrm>
              <a:off x="8572296" y="4298833"/>
              <a:ext cx="210275" cy="484685"/>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41"/>
        <p:cNvGrpSpPr/>
        <p:nvPr/>
      </p:nvGrpSpPr>
      <p:grpSpPr>
        <a:xfrm>
          <a:off x="0" y="0"/>
          <a:ext cx="0" cy="0"/>
          <a:chOff x="0" y="0"/>
          <a:chExt cx="0" cy="0"/>
        </a:xfrm>
      </p:grpSpPr>
      <p:pic>
        <p:nvPicPr>
          <p:cNvPr id="142" name="Google Shape;142;p20"/>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143" name="Google Shape;14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4" name="Google Shape;144;p20"/>
          <p:cNvGrpSpPr/>
          <p:nvPr/>
        </p:nvGrpSpPr>
        <p:grpSpPr>
          <a:xfrm>
            <a:off x="8376519" y="208121"/>
            <a:ext cx="661206" cy="4838361"/>
            <a:chOff x="8376519" y="208121"/>
            <a:chExt cx="661206" cy="4838361"/>
          </a:xfrm>
        </p:grpSpPr>
        <p:grpSp>
          <p:nvGrpSpPr>
            <p:cNvPr id="145" name="Google Shape;145;p20"/>
            <p:cNvGrpSpPr/>
            <p:nvPr/>
          </p:nvGrpSpPr>
          <p:grpSpPr>
            <a:xfrm>
              <a:off x="8491346" y="4162214"/>
              <a:ext cx="546379" cy="884268"/>
              <a:chOff x="8337109" y="153776"/>
              <a:chExt cx="546379" cy="884268"/>
            </a:xfrm>
          </p:grpSpPr>
          <p:pic>
            <p:nvPicPr>
              <p:cNvPr id="146" name="Google Shape;146;p20"/>
              <p:cNvPicPr preferRelativeResize="0"/>
              <p:nvPr/>
            </p:nvPicPr>
            <p:blipFill>
              <a:blip r:embed="rId3">
                <a:alphaModFix/>
              </a:blip>
              <a:stretch>
                <a:fillRect/>
              </a:stretch>
            </p:blipFill>
            <p:spPr>
              <a:xfrm>
                <a:off x="8547387" y="153776"/>
                <a:ext cx="336100" cy="307729"/>
              </a:xfrm>
              <a:prstGeom prst="rect">
                <a:avLst/>
              </a:prstGeom>
              <a:noFill/>
              <a:ln>
                <a:noFill/>
              </a:ln>
            </p:spPr>
          </p:pic>
          <p:pic>
            <p:nvPicPr>
              <p:cNvPr id="147" name="Google Shape;147;p20"/>
              <p:cNvPicPr preferRelativeResize="0"/>
              <p:nvPr/>
            </p:nvPicPr>
            <p:blipFill>
              <a:blip r:embed="rId4">
                <a:alphaModFix/>
              </a:blip>
              <a:stretch>
                <a:fillRect/>
              </a:stretch>
            </p:blipFill>
            <p:spPr>
              <a:xfrm>
                <a:off x="8337109" y="553358"/>
                <a:ext cx="210275" cy="484686"/>
              </a:xfrm>
              <a:prstGeom prst="rect">
                <a:avLst/>
              </a:prstGeom>
              <a:noFill/>
              <a:ln>
                <a:noFill/>
              </a:ln>
            </p:spPr>
          </p:pic>
        </p:grpSp>
        <p:pic>
          <p:nvPicPr>
            <p:cNvPr id="148" name="Google Shape;148;p20"/>
            <p:cNvPicPr preferRelativeResize="0"/>
            <p:nvPr/>
          </p:nvPicPr>
          <p:blipFill>
            <a:blip r:embed="rId5">
              <a:alphaModFix/>
            </a:blip>
            <a:stretch>
              <a:fillRect/>
            </a:stretch>
          </p:blipFill>
          <p:spPr>
            <a:xfrm>
              <a:off x="8376519" y="208121"/>
              <a:ext cx="581306" cy="5727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14" name="Google Shape;14;p3"/>
          <p:cNvSpPr txBox="1">
            <a:spLocks noGrp="1"/>
          </p:cNvSpPr>
          <p:nvPr>
            <p:ph type="title"/>
          </p:nvPr>
        </p:nvSpPr>
        <p:spPr>
          <a:xfrm>
            <a:off x="4462925" y="2390938"/>
            <a:ext cx="39678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462925" y="1602363"/>
            <a:ext cx="1235700" cy="78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49"/>
        <p:cNvGrpSpPr/>
        <p:nvPr/>
      </p:nvGrpSpPr>
      <p:grpSpPr>
        <a:xfrm>
          <a:off x="0" y="0"/>
          <a:ext cx="0" cy="0"/>
          <a:chOff x="0" y="0"/>
          <a:chExt cx="0" cy="0"/>
        </a:xfrm>
      </p:grpSpPr>
      <p:pic>
        <p:nvPicPr>
          <p:cNvPr id="150" name="Google Shape;150;p21"/>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151" name="Google Shape;151;p21"/>
          <p:cNvSpPr txBox="1">
            <a:spLocks noGrp="1"/>
          </p:cNvSpPr>
          <p:nvPr>
            <p:ph type="title"/>
          </p:nvPr>
        </p:nvSpPr>
        <p:spPr>
          <a:xfrm>
            <a:off x="747700" y="919399"/>
            <a:ext cx="4448100" cy="934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2" name="Google Shape;152;p21"/>
          <p:cNvSpPr txBox="1">
            <a:spLocks noGrp="1"/>
          </p:cNvSpPr>
          <p:nvPr>
            <p:ph type="subTitle" idx="1"/>
          </p:nvPr>
        </p:nvSpPr>
        <p:spPr>
          <a:xfrm>
            <a:off x="747700" y="1763649"/>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 name="Google Shape;153;p21"/>
          <p:cNvSpPr txBox="1"/>
          <p:nvPr/>
        </p:nvSpPr>
        <p:spPr>
          <a:xfrm>
            <a:off x="747700" y="3611950"/>
            <a:ext cx="38244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lt1"/>
                </a:solidFill>
                <a:latin typeface="Assistant"/>
                <a:ea typeface="Assistant"/>
                <a:cs typeface="Assistant"/>
                <a:sym typeface="Assistant"/>
              </a:rPr>
              <a:t>CREDITS:</a:t>
            </a:r>
            <a:r>
              <a:rPr lang="en" sz="1000">
                <a:solidFill>
                  <a:schemeClr val="lt1"/>
                </a:solidFill>
                <a:latin typeface="Assistant"/>
                <a:ea typeface="Assistant"/>
                <a:cs typeface="Assistant"/>
                <a:sym typeface="Assistant"/>
              </a:rPr>
              <a:t> This presentation template was created by </a:t>
            </a:r>
            <a:r>
              <a:rPr lang="en" sz="1000" b="1" u="sng">
                <a:solidFill>
                  <a:schemeClr val="lt1"/>
                </a:solid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Slidesgo</a:t>
            </a:r>
            <a:r>
              <a:rPr lang="en" sz="1000">
                <a:solidFill>
                  <a:schemeClr val="lt1"/>
                </a:solidFill>
                <a:latin typeface="Assistant"/>
                <a:ea typeface="Assistant"/>
                <a:cs typeface="Assistant"/>
                <a:sym typeface="Assistant"/>
              </a:rPr>
              <a:t>, and includes icons by </a:t>
            </a:r>
            <a:r>
              <a:rPr lang="en" sz="1000" b="1" u="sng">
                <a:solidFill>
                  <a:schemeClr val="lt1"/>
                </a:solid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Flaticon</a:t>
            </a:r>
            <a:r>
              <a:rPr lang="en" sz="1000">
                <a:solidFill>
                  <a:schemeClr val="lt1"/>
                </a:solidFill>
                <a:latin typeface="Assistant"/>
                <a:ea typeface="Assistant"/>
                <a:cs typeface="Assistant"/>
                <a:sym typeface="Assistant"/>
              </a:rPr>
              <a:t>, and infographics &amp; images by </a:t>
            </a:r>
            <a:r>
              <a:rPr lang="en" sz="1000" b="1" u="sng">
                <a:solidFill>
                  <a:schemeClr val="lt1"/>
                </a:solidFill>
                <a:latin typeface="Assistant"/>
                <a:ea typeface="Assistant"/>
                <a:cs typeface="Assistant"/>
                <a:sym typeface="Assistant"/>
                <a:hlinkClick r:id="rId5">
                  <a:extLst>
                    <a:ext uri="{A12FA001-AC4F-418D-AE19-62706E023703}">
                      <ahyp:hlinkClr xmlns:ahyp="http://schemas.microsoft.com/office/drawing/2018/hyperlinkcolor" val="tx"/>
                    </a:ext>
                  </a:extLst>
                </a:hlinkClick>
              </a:rPr>
              <a:t>Freepik</a:t>
            </a:r>
            <a:r>
              <a:rPr lang="en" sz="1000" u="sng">
                <a:solidFill>
                  <a:schemeClr val="lt1"/>
                </a:solidFill>
                <a:latin typeface="Assistant"/>
                <a:ea typeface="Assistant"/>
                <a:cs typeface="Assistant"/>
                <a:sym typeface="Assistant"/>
              </a:rPr>
              <a:t> </a:t>
            </a:r>
            <a:endParaRPr sz="1000" b="1" u="sng">
              <a:solidFill>
                <a:schemeClr val="lt1"/>
              </a:solidFill>
              <a:latin typeface="Assistant"/>
              <a:ea typeface="Assistant"/>
              <a:cs typeface="Assistant"/>
              <a:sym typeface="Assistan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4"/>
        <p:cNvGrpSpPr/>
        <p:nvPr/>
      </p:nvGrpSpPr>
      <p:grpSpPr>
        <a:xfrm>
          <a:off x="0" y="0"/>
          <a:ext cx="0" cy="0"/>
          <a:chOff x="0" y="0"/>
          <a:chExt cx="0" cy="0"/>
        </a:xfrm>
      </p:grpSpPr>
      <p:pic>
        <p:nvPicPr>
          <p:cNvPr id="155" name="Google Shape;155;p22"/>
          <p:cNvPicPr preferRelativeResize="0"/>
          <p:nvPr/>
        </p:nvPicPr>
        <p:blipFill rotWithShape="1">
          <a:blip r:embed="rId2">
            <a:alphaModFix amt="75000"/>
          </a:blip>
          <a:srcRect/>
          <a:stretch/>
        </p:blipFill>
        <p:spPr>
          <a:xfrm>
            <a:off x="-4" y="0"/>
            <a:ext cx="9144003" cy="5143530"/>
          </a:xfrm>
          <a:prstGeom prst="rect">
            <a:avLst/>
          </a:prstGeom>
          <a:noFill/>
          <a:ln>
            <a:noFill/>
          </a:ln>
        </p:spPr>
      </p:pic>
      <p:grpSp>
        <p:nvGrpSpPr>
          <p:cNvPr id="156" name="Google Shape;156;p22"/>
          <p:cNvGrpSpPr/>
          <p:nvPr/>
        </p:nvGrpSpPr>
        <p:grpSpPr>
          <a:xfrm>
            <a:off x="666075" y="696912"/>
            <a:ext cx="1705678" cy="4014352"/>
            <a:chOff x="513675" y="696912"/>
            <a:chExt cx="1705678" cy="4014352"/>
          </a:xfrm>
        </p:grpSpPr>
        <p:pic>
          <p:nvPicPr>
            <p:cNvPr id="157" name="Google Shape;157;p22"/>
            <p:cNvPicPr preferRelativeResize="0"/>
            <p:nvPr/>
          </p:nvPicPr>
          <p:blipFill>
            <a:blip r:embed="rId3">
              <a:alphaModFix/>
            </a:blip>
            <a:stretch>
              <a:fillRect/>
            </a:stretch>
          </p:blipFill>
          <p:spPr>
            <a:xfrm>
              <a:off x="621222" y="3743852"/>
              <a:ext cx="283032" cy="259144"/>
            </a:xfrm>
            <a:prstGeom prst="rect">
              <a:avLst/>
            </a:prstGeom>
            <a:noFill/>
            <a:ln>
              <a:noFill/>
            </a:ln>
          </p:spPr>
        </p:pic>
        <p:pic>
          <p:nvPicPr>
            <p:cNvPr id="158" name="Google Shape;158;p22"/>
            <p:cNvPicPr preferRelativeResize="0"/>
            <p:nvPr/>
          </p:nvPicPr>
          <p:blipFill>
            <a:blip r:embed="rId4">
              <a:alphaModFix/>
            </a:blip>
            <a:stretch>
              <a:fillRect/>
            </a:stretch>
          </p:blipFill>
          <p:spPr>
            <a:xfrm>
              <a:off x="513675" y="696912"/>
              <a:ext cx="662463" cy="652650"/>
            </a:xfrm>
            <a:prstGeom prst="rect">
              <a:avLst/>
            </a:prstGeom>
            <a:noFill/>
            <a:ln>
              <a:noFill/>
            </a:ln>
          </p:spPr>
        </p:pic>
        <p:pic>
          <p:nvPicPr>
            <p:cNvPr id="159" name="Google Shape;159;p22"/>
            <p:cNvPicPr preferRelativeResize="0"/>
            <p:nvPr/>
          </p:nvPicPr>
          <p:blipFill>
            <a:blip r:embed="rId5">
              <a:alphaModFix/>
            </a:blip>
            <a:stretch>
              <a:fillRect/>
            </a:stretch>
          </p:blipFill>
          <p:spPr>
            <a:xfrm>
              <a:off x="1789378" y="4275589"/>
              <a:ext cx="429975" cy="435675"/>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0"/>
        <p:cNvGrpSpPr/>
        <p:nvPr/>
      </p:nvGrpSpPr>
      <p:grpSpPr>
        <a:xfrm>
          <a:off x="0" y="0"/>
          <a:ext cx="0" cy="0"/>
          <a:chOff x="0" y="0"/>
          <a:chExt cx="0" cy="0"/>
        </a:xfrm>
      </p:grpSpPr>
      <p:pic>
        <p:nvPicPr>
          <p:cNvPr id="161" name="Google Shape;161;p23"/>
          <p:cNvPicPr preferRelativeResize="0"/>
          <p:nvPr/>
        </p:nvPicPr>
        <p:blipFill rotWithShape="1">
          <a:blip r:embed="rId2">
            <a:alphaModFix amt="75000"/>
          </a:blip>
          <a:srcRect/>
          <a:stretch/>
        </p:blipFill>
        <p:spPr>
          <a:xfrm>
            <a:off x="-4" y="0"/>
            <a:ext cx="9144003" cy="5143530"/>
          </a:xfrm>
          <a:prstGeom prst="rect">
            <a:avLst/>
          </a:prstGeom>
          <a:noFill/>
          <a:ln>
            <a:noFill/>
          </a:ln>
        </p:spPr>
      </p:pic>
      <p:grpSp>
        <p:nvGrpSpPr>
          <p:cNvPr id="162" name="Google Shape;162;p23"/>
          <p:cNvGrpSpPr/>
          <p:nvPr/>
        </p:nvGrpSpPr>
        <p:grpSpPr>
          <a:xfrm>
            <a:off x="7286096" y="305955"/>
            <a:ext cx="1496475" cy="4477564"/>
            <a:chOff x="7286096" y="305955"/>
            <a:chExt cx="1496475" cy="4477564"/>
          </a:xfrm>
        </p:grpSpPr>
        <p:grpSp>
          <p:nvGrpSpPr>
            <p:cNvPr id="163" name="Google Shape;163;p23"/>
            <p:cNvGrpSpPr/>
            <p:nvPr/>
          </p:nvGrpSpPr>
          <p:grpSpPr>
            <a:xfrm>
              <a:off x="7286096" y="305955"/>
              <a:ext cx="1360391" cy="1271000"/>
              <a:chOff x="7915671" y="3991205"/>
              <a:chExt cx="1360391" cy="1271000"/>
            </a:xfrm>
          </p:grpSpPr>
          <p:pic>
            <p:nvPicPr>
              <p:cNvPr id="164" name="Google Shape;164;p23"/>
              <p:cNvPicPr preferRelativeResize="0"/>
              <p:nvPr/>
            </p:nvPicPr>
            <p:blipFill>
              <a:blip r:embed="rId3">
                <a:alphaModFix/>
              </a:blip>
              <a:stretch>
                <a:fillRect/>
              </a:stretch>
            </p:blipFill>
            <p:spPr>
              <a:xfrm>
                <a:off x="8939962" y="4954476"/>
                <a:ext cx="336100" cy="307729"/>
              </a:xfrm>
              <a:prstGeom prst="rect">
                <a:avLst/>
              </a:prstGeom>
              <a:noFill/>
              <a:ln>
                <a:noFill/>
              </a:ln>
            </p:spPr>
          </p:pic>
          <p:pic>
            <p:nvPicPr>
              <p:cNvPr id="165" name="Google Shape;165;p23"/>
              <p:cNvPicPr preferRelativeResize="0"/>
              <p:nvPr/>
            </p:nvPicPr>
            <p:blipFill>
              <a:blip r:embed="rId4">
                <a:alphaModFix/>
              </a:blip>
              <a:stretch>
                <a:fillRect/>
              </a:stretch>
            </p:blipFill>
            <p:spPr>
              <a:xfrm>
                <a:off x="7915671" y="3991205"/>
                <a:ext cx="886082" cy="875171"/>
              </a:xfrm>
              <a:prstGeom prst="rect">
                <a:avLst/>
              </a:prstGeom>
              <a:noFill/>
              <a:ln>
                <a:noFill/>
              </a:ln>
            </p:spPr>
          </p:pic>
        </p:grpSp>
        <p:grpSp>
          <p:nvGrpSpPr>
            <p:cNvPr id="166" name="Google Shape;166;p23"/>
            <p:cNvGrpSpPr/>
            <p:nvPr/>
          </p:nvGrpSpPr>
          <p:grpSpPr>
            <a:xfrm>
              <a:off x="7997212" y="4083901"/>
              <a:ext cx="785359" cy="699618"/>
              <a:chOff x="8094637" y="636176"/>
              <a:chExt cx="785359" cy="699618"/>
            </a:xfrm>
          </p:grpSpPr>
          <p:pic>
            <p:nvPicPr>
              <p:cNvPr id="167" name="Google Shape;167;p23"/>
              <p:cNvPicPr preferRelativeResize="0"/>
              <p:nvPr/>
            </p:nvPicPr>
            <p:blipFill>
              <a:blip r:embed="rId3">
                <a:alphaModFix/>
              </a:blip>
              <a:stretch>
                <a:fillRect/>
              </a:stretch>
            </p:blipFill>
            <p:spPr>
              <a:xfrm>
                <a:off x="8094637" y="636176"/>
                <a:ext cx="336100" cy="307729"/>
              </a:xfrm>
              <a:prstGeom prst="rect">
                <a:avLst/>
              </a:prstGeom>
              <a:noFill/>
              <a:ln>
                <a:noFill/>
              </a:ln>
            </p:spPr>
          </p:pic>
          <p:pic>
            <p:nvPicPr>
              <p:cNvPr id="168" name="Google Shape;168;p23"/>
              <p:cNvPicPr preferRelativeResize="0"/>
              <p:nvPr/>
            </p:nvPicPr>
            <p:blipFill>
              <a:blip r:embed="rId5">
                <a:alphaModFix/>
              </a:blip>
              <a:stretch>
                <a:fillRect/>
              </a:stretch>
            </p:blipFill>
            <p:spPr>
              <a:xfrm>
                <a:off x="8669721" y="851108"/>
                <a:ext cx="210275" cy="484686"/>
              </a:xfrm>
              <a:prstGeom prst="rect">
                <a:avLst/>
              </a:prstGeom>
              <a:noFill/>
              <a:ln>
                <a:noFill/>
              </a:ln>
            </p:spPr>
          </p:pic>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pic>
        <p:nvPicPr>
          <p:cNvPr id="17" name="Google Shape;17;p4"/>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155226"/>
            <a:ext cx="7704000" cy="399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pic>
        <p:nvPicPr>
          <p:cNvPr id="21" name="Google Shape;21;p5"/>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4306900" y="2990624"/>
            <a:ext cx="2869200" cy="12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724125" y="2990624"/>
            <a:ext cx="2869200" cy="12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3"/>
          </p:nvPr>
        </p:nvSpPr>
        <p:spPr>
          <a:xfrm>
            <a:off x="724124" y="2621475"/>
            <a:ext cx="2869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Cousine"/>
                <a:ea typeface="Cousine"/>
                <a:cs typeface="Cousine"/>
                <a:sym typeface="Cousi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subTitle" idx="4"/>
          </p:nvPr>
        </p:nvSpPr>
        <p:spPr>
          <a:xfrm>
            <a:off x="4306899" y="2621475"/>
            <a:ext cx="2869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latin typeface="Cousine"/>
                <a:ea typeface="Cousine"/>
                <a:cs typeface="Cousine"/>
                <a:sym typeface="Cousin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7" name="Google Shape;27;p5"/>
          <p:cNvGrpSpPr/>
          <p:nvPr/>
        </p:nvGrpSpPr>
        <p:grpSpPr>
          <a:xfrm>
            <a:off x="8310387" y="1269226"/>
            <a:ext cx="472184" cy="3514293"/>
            <a:chOff x="8310387" y="1269226"/>
            <a:chExt cx="472184" cy="3514293"/>
          </a:xfrm>
        </p:grpSpPr>
        <p:pic>
          <p:nvPicPr>
            <p:cNvPr id="28" name="Google Shape;28;p5"/>
            <p:cNvPicPr preferRelativeResize="0"/>
            <p:nvPr/>
          </p:nvPicPr>
          <p:blipFill>
            <a:blip r:embed="rId3">
              <a:alphaModFix/>
            </a:blip>
            <a:stretch>
              <a:fillRect/>
            </a:stretch>
          </p:blipFill>
          <p:spPr>
            <a:xfrm>
              <a:off x="8310387" y="1269226"/>
              <a:ext cx="336100" cy="307729"/>
            </a:xfrm>
            <a:prstGeom prst="rect">
              <a:avLst/>
            </a:prstGeom>
            <a:noFill/>
            <a:ln>
              <a:noFill/>
            </a:ln>
          </p:spPr>
        </p:pic>
        <p:pic>
          <p:nvPicPr>
            <p:cNvPr id="29" name="Google Shape;29;p5"/>
            <p:cNvPicPr preferRelativeResize="0"/>
            <p:nvPr/>
          </p:nvPicPr>
          <p:blipFill>
            <a:blip r:embed="rId4">
              <a:alphaModFix/>
            </a:blip>
            <a:stretch>
              <a:fillRect/>
            </a:stretch>
          </p:blipFill>
          <p:spPr>
            <a:xfrm>
              <a:off x="8572296" y="4298833"/>
              <a:ext cx="210275" cy="484685"/>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pic>
        <p:nvPicPr>
          <p:cNvPr id="31" name="Google Shape;31;p6"/>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32" name="Google Shape;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3" name="Google Shape;33;p6"/>
          <p:cNvGrpSpPr/>
          <p:nvPr/>
        </p:nvGrpSpPr>
        <p:grpSpPr>
          <a:xfrm>
            <a:off x="8563962" y="1281239"/>
            <a:ext cx="336100" cy="2946850"/>
            <a:chOff x="8563962" y="1281239"/>
            <a:chExt cx="336100" cy="2946850"/>
          </a:xfrm>
        </p:grpSpPr>
        <p:pic>
          <p:nvPicPr>
            <p:cNvPr id="34" name="Google Shape;34;p6"/>
            <p:cNvPicPr preferRelativeResize="0"/>
            <p:nvPr/>
          </p:nvPicPr>
          <p:blipFill>
            <a:blip r:embed="rId3">
              <a:alphaModFix/>
            </a:blip>
            <a:stretch>
              <a:fillRect/>
            </a:stretch>
          </p:blipFill>
          <p:spPr>
            <a:xfrm>
              <a:off x="8604544" y="3961512"/>
              <a:ext cx="261247" cy="266576"/>
            </a:xfrm>
            <a:prstGeom prst="rect">
              <a:avLst/>
            </a:prstGeom>
            <a:noFill/>
            <a:ln>
              <a:noFill/>
            </a:ln>
          </p:spPr>
        </p:pic>
        <p:pic>
          <p:nvPicPr>
            <p:cNvPr id="35" name="Google Shape;35;p6"/>
            <p:cNvPicPr preferRelativeResize="0"/>
            <p:nvPr/>
          </p:nvPicPr>
          <p:blipFill>
            <a:blip r:embed="rId4">
              <a:alphaModFix/>
            </a:blip>
            <a:stretch>
              <a:fillRect/>
            </a:stretch>
          </p:blipFill>
          <p:spPr>
            <a:xfrm>
              <a:off x="8563962" y="1281239"/>
              <a:ext cx="336100" cy="307729"/>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38" name="Google Shape;38;p7"/>
          <p:cNvSpPr txBox="1">
            <a:spLocks noGrp="1"/>
          </p:cNvSpPr>
          <p:nvPr>
            <p:ph type="title"/>
          </p:nvPr>
        </p:nvSpPr>
        <p:spPr>
          <a:xfrm>
            <a:off x="735775" y="856525"/>
            <a:ext cx="3323700" cy="1107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7"/>
          <p:cNvSpPr txBox="1">
            <a:spLocks noGrp="1"/>
          </p:cNvSpPr>
          <p:nvPr>
            <p:ph type="subTitle" idx="1"/>
          </p:nvPr>
        </p:nvSpPr>
        <p:spPr>
          <a:xfrm>
            <a:off x="735775" y="2106850"/>
            <a:ext cx="3836100" cy="21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0" name="Google Shape;40;p7"/>
          <p:cNvSpPr>
            <a:spLocks noGrp="1"/>
          </p:cNvSpPr>
          <p:nvPr>
            <p:ph type="pic" idx="2"/>
          </p:nvPr>
        </p:nvSpPr>
        <p:spPr>
          <a:xfrm>
            <a:off x="4927175" y="911250"/>
            <a:ext cx="3323700" cy="3321000"/>
          </a:xfrm>
          <a:prstGeom prst="ellipse">
            <a:avLst/>
          </a:prstGeom>
          <a:noFill/>
          <a:ln>
            <a:noFill/>
          </a:ln>
        </p:spPr>
      </p:sp>
      <p:pic>
        <p:nvPicPr>
          <p:cNvPr id="41" name="Google Shape;41;p7"/>
          <p:cNvPicPr preferRelativeResize="0"/>
          <p:nvPr/>
        </p:nvPicPr>
        <p:blipFill>
          <a:blip r:embed="rId3">
            <a:alphaModFix/>
          </a:blip>
          <a:stretch>
            <a:fillRect/>
          </a:stretch>
        </p:blipFill>
        <p:spPr>
          <a:xfrm>
            <a:off x="8669721" y="851108"/>
            <a:ext cx="210275" cy="48468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pic>
        <p:nvPicPr>
          <p:cNvPr id="43" name="Google Shape;43;p8"/>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44" name="Google Shape;44;p8"/>
          <p:cNvSpPr txBox="1">
            <a:spLocks noGrp="1"/>
          </p:cNvSpPr>
          <p:nvPr>
            <p:ph type="title"/>
          </p:nvPr>
        </p:nvSpPr>
        <p:spPr>
          <a:xfrm>
            <a:off x="713225" y="1307113"/>
            <a:ext cx="54339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45" name="Google Shape;45;p8"/>
          <p:cNvGrpSpPr/>
          <p:nvPr/>
        </p:nvGrpSpPr>
        <p:grpSpPr>
          <a:xfrm>
            <a:off x="7915671" y="636176"/>
            <a:ext cx="964325" cy="4230200"/>
            <a:chOff x="7915671" y="636176"/>
            <a:chExt cx="964325" cy="4230200"/>
          </a:xfrm>
        </p:grpSpPr>
        <p:pic>
          <p:nvPicPr>
            <p:cNvPr id="46" name="Google Shape;46;p8"/>
            <p:cNvPicPr preferRelativeResize="0"/>
            <p:nvPr/>
          </p:nvPicPr>
          <p:blipFill rotWithShape="1">
            <a:blip r:embed="rId3">
              <a:alphaModFix/>
            </a:blip>
            <a:srcRect l="129" r="129"/>
            <a:stretch/>
          </p:blipFill>
          <p:spPr>
            <a:xfrm>
              <a:off x="7915671" y="3991205"/>
              <a:ext cx="886082" cy="875172"/>
            </a:xfrm>
            <a:prstGeom prst="rect">
              <a:avLst/>
            </a:prstGeom>
            <a:noFill/>
            <a:ln>
              <a:noFill/>
            </a:ln>
          </p:spPr>
        </p:pic>
        <p:grpSp>
          <p:nvGrpSpPr>
            <p:cNvPr id="47" name="Google Shape;47;p8"/>
            <p:cNvGrpSpPr/>
            <p:nvPr/>
          </p:nvGrpSpPr>
          <p:grpSpPr>
            <a:xfrm>
              <a:off x="8094637" y="636176"/>
              <a:ext cx="785359" cy="699618"/>
              <a:chOff x="8094637" y="636176"/>
              <a:chExt cx="785359" cy="699618"/>
            </a:xfrm>
          </p:grpSpPr>
          <p:pic>
            <p:nvPicPr>
              <p:cNvPr id="48" name="Google Shape;48;p8"/>
              <p:cNvPicPr preferRelativeResize="0"/>
              <p:nvPr/>
            </p:nvPicPr>
            <p:blipFill>
              <a:blip r:embed="rId4">
                <a:alphaModFix/>
              </a:blip>
              <a:stretch>
                <a:fillRect/>
              </a:stretch>
            </p:blipFill>
            <p:spPr>
              <a:xfrm>
                <a:off x="8094637" y="636176"/>
                <a:ext cx="336100" cy="307729"/>
              </a:xfrm>
              <a:prstGeom prst="rect">
                <a:avLst/>
              </a:prstGeom>
              <a:noFill/>
              <a:ln>
                <a:noFill/>
              </a:ln>
            </p:spPr>
          </p:pic>
          <p:pic>
            <p:nvPicPr>
              <p:cNvPr id="49" name="Google Shape;49;p8"/>
              <p:cNvPicPr preferRelativeResize="0"/>
              <p:nvPr/>
            </p:nvPicPr>
            <p:blipFill>
              <a:blip r:embed="rId5">
                <a:alphaModFix/>
              </a:blip>
              <a:stretch>
                <a:fillRect/>
              </a:stretch>
            </p:blipFill>
            <p:spPr>
              <a:xfrm>
                <a:off x="8669721" y="851108"/>
                <a:ext cx="210275" cy="484686"/>
              </a:xfrm>
              <a:prstGeom prst="rect">
                <a:avLst/>
              </a:prstGeom>
              <a:noFill/>
              <a:ln>
                <a:noFill/>
              </a:ln>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pic>
        <p:nvPicPr>
          <p:cNvPr id="51" name="Google Shape;51;p9"/>
          <p:cNvPicPr preferRelativeResize="0"/>
          <p:nvPr/>
        </p:nvPicPr>
        <p:blipFill rotWithShape="1">
          <a:blip r:embed="rId2">
            <a:alphaModFix amt="75000"/>
          </a:blip>
          <a:srcRect/>
          <a:stretch/>
        </p:blipFill>
        <p:spPr>
          <a:xfrm>
            <a:off x="-4" y="0"/>
            <a:ext cx="9144003" cy="5143530"/>
          </a:xfrm>
          <a:prstGeom prst="rect">
            <a:avLst/>
          </a:prstGeom>
          <a:noFill/>
          <a:ln>
            <a:noFill/>
          </a:ln>
        </p:spPr>
      </p:pic>
      <p:sp>
        <p:nvSpPr>
          <p:cNvPr id="52" name="Google Shape;52;p9"/>
          <p:cNvSpPr txBox="1">
            <a:spLocks noGrp="1"/>
          </p:cNvSpPr>
          <p:nvPr>
            <p:ph type="title"/>
          </p:nvPr>
        </p:nvSpPr>
        <p:spPr>
          <a:xfrm>
            <a:off x="3557825" y="1324775"/>
            <a:ext cx="4872900" cy="196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53" name="Google Shape;53;p9"/>
          <p:cNvSpPr txBox="1">
            <a:spLocks noGrp="1"/>
          </p:cNvSpPr>
          <p:nvPr>
            <p:ph type="subTitle" idx="1"/>
          </p:nvPr>
        </p:nvSpPr>
        <p:spPr>
          <a:xfrm>
            <a:off x="3557825" y="3289175"/>
            <a:ext cx="48729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54" name="Google Shape;54;p9"/>
          <p:cNvGrpSpPr/>
          <p:nvPr/>
        </p:nvGrpSpPr>
        <p:grpSpPr>
          <a:xfrm>
            <a:off x="666075" y="696912"/>
            <a:ext cx="1478428" cy="3306084"/>
            <a:chOff x="513675" y="696912"/>
            <a:chExt cx="1478428" cy="3306084"/>
          </a:xfrm>
        </p:grpSpPr>
        <p:pic>
          <p:nvPicPr>
            <p:cNvPr id="55" name="Google Shape;55;p9"/>
            <p:cNvPicPr preferRelativeResize="0"/>
            <p:nvPr/>
          </p:nvPicPr>
          <p:blipFill>
            <a:blip r:embed="rId3">
              <a:alphaModFix/>
            </a:blip>
            <a:stretch>
              <a:fillRect/>
            </a:stretch>
          </p:blipFill>
          <p:spPr>
            <a:xfrm>
              <a:off x="621222" y="3743852"/>
              <a:ext cx="283032" cy="259144"/>
            </a:xfrm>
            <a:prstGeom prst="rect">
              <a:avLst/>
            </a:prstGeom>
            <a:noFill/>
            <a:ln>
              <a:noFill/>
            </a:ln>
          </p:spPr>
        </p:pic>
        <p:pic>
          <p:nvPicPr>
            <p:cNvPr id="56" name="Google Shape;56;p9"/>
            <p:cNvPicPr preferRelativeResize="0"/>
            <p:nvPr/>
          </p:nvPicPr>
          <p:blipFill>
            <a:blip r:embed="rId4">
              <a:alphaModFix/>
            </a:blip>
            <a:stretch>
              <a:fillRect/>
            </a:stretch>
          </p:blipFill>
          <p:spPr>
            <a:xfrm>
              <a:off x="513675" y="696912"/>
              <a:ext cx="662463" cy="652650"/>
            </a:xfrm>
            <a:prstGeom prst="rect">
              <a:avLst/>
            </a:prstGeom>
            <a:noFill/>
            <a:ln>
              <a:noFill/>
            </a:ln>
          </p:spPr>
        </p:pic>
        <p:pic>
          <p:nvPicPr>
            <p:cNvPr id="57" name="Google Shape;57;p9"/>
            <p:cNvPicPr preferRelativeResize="0"/>
            <p:nvPr/>
          </p:nvPicPr>
          <p:blipFill>
            <a:blip r:embed="rId5">
              <a:alphaModFix/>
            </a:blip>
            <a:stretch>
              <a:fillRect/>
            </a:stretch>
          </p:blipFill>
          <p:spPr>
            <a:xfrm>
              <a:off x="1562128" y="1324764"/>
              <a:ext cx="429975" cy="43567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sp>
        <p:nvSpPr>
          <p:cNvPr id="59" name="Google Shape;59;p10"/>
          <p:cNvSpPr>
            <a:spLocks noGrp="1"/>
          </p:cNvSpPr>
          <p:nvPr>
            <p:ph type="pic" idx="2"/>
          </p:nvPr>
        </p:nvSpPr>
        <p:spPr>
          <a:xfrm>
            <a:off x="-24825" y="-6150"/>
            <a:ext cx="9210900" cy="5143500"/>
          </a:xfrm>
          <a:prstGeom prst="rect">
            <a:avLst/>
          </a:prstGeom>
          <a:noFill/>
          <a:ln>
            <a:noFill/>
          </a:ln>
        </p:spPr>
      </p:sp>
      <p:sp>
        <p:nvSpPr>
          <p:cNvPr id="60" name="Google Shape;60;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IBM Plex Mono"/>
              <a:buNone/>
              <a:defRPr sz="3000">
                <a:solidFill>
                  <a:schemeClr val="lt1"/>
                </a:solidFill>
                <a:latin typeface="IBM Plex Mono"/>
                <a:ea typeface="IBM Plex Mono"/>
                <a:cs typeface="IBM Plex Mono"/>
                <a:sym typeface="IBM Plex Mono"/>
              </a:defRPr>
            </a:lvl1pPr>
            <a:lvl2pPr lvl="1" rtl="0">
              <a:spcBef>
                <a:spcPts val="0"/>
              </a:spcBef>
              <a:spcAft>
                <a:spcPts val="0"/>
              </a:spcAft>
              <a:buClr>
                <a:schemeClr val="lt1"/>
              </a:buClr>
              <a:buSzPts val="3000"/>
              <a:buFont typeface="IBM Plex Mono"/>
              <a:buNone/>
              <a:defRPr sz="3000">
                <a:solidFill>
                  <a:schemeClr val="lt1"/>
                </a:solidFill>
                <a:latin typeface="IBM Plex Mono"/>
                <a:ea typeface="IBM Plex Mono"/>
                <a:cs typeface="IBM Plex Mono"/>
                <a:sym typeface="IBM Plex Mono"/>
              </a:defRPr>
            </a:lvl2pPr>
            <a:lvl3pPr lvl="2" rtl="0">
              <a:spcBef>
                <a:spcPts val="0"/>
              </a:spcBef>
              <a:spcAft>
                <a:spcPts val="0"/>
              </a:spcAft>
              <a:buClr>
                <a:schemeClr val="lt1"/>
              </a:buClr>
              <a:buSzPts val="3000"/>
              <a:buFont typeface="IBM Plex Mono"/>
              <a:buNone/>
              <a:defRPr sz="3000">
                <a:solidFill>
                  <a:schemeClr val="lt1"/>
                </a:solidFill>
                <a:latin typeface="IBM Plex Mono"/>
                <a:ea typeface="IBM Plex Mono"/>
                <a:cs typeface="IBM Plex Mono"/>
                <a:sym typeface="IBM Plex Mono"/>
              </a:defRPr>
            </a:lvl3pPr>
            <a:lvl4pPr lvl="3" rtl="0">
              <a:spcBef>
                <a:spcPts val="0"/>
              </a:spcBef>
              <a:spcAft>
                <a:spcPts val="0"/>
              </a:spcAft>
              <a:buClr>
                <a:schemeClr val="lt1"/>
              </a:buClr>
              <a:buSzPts val="3000"/>
              <a:buFont typeface="IBM Plex Mono"/>
              <a:buNone/>
              <a:defRPr sz="3000">
                <a:solidFill>
                  <a:schemeClr val="lt1"/>
                </a:solidFill>
                <a:latin typeface="IBM Plex Mono"/>
                <a:ea typeface="IBM Plex Mono"/>
                <a:cs typeface="IBM Plex Mono"/>
                <a:sym typeface="IBM Plex Mono"/>
              </a:defRPr>
            </a:lvl4pPr>
            <a:lvl5pPr lvl="4" rtl="0">
              <a:spcBef>
                <a:spcPts val="0"/>
              </a:spcBef>
              <a:spcAft>
                <a:spcPts val="0"/>
              </a:spcAft>
              <a:buClr>
                <a:schemeClr val="lt1"/>
              </a:buClr>
              <a:buSzPts val="3000"/>
              <a:buFont typeface="IBM Plex Mono"/>
              <a:buNone/>
              <a:defRPr sz="3000">
                <a:solidFill>
                  <a:schemeClr val="lt1"/>
                </a:solidFill>
                <a:latin typeface="IBM Plex Mono"/>
                <a:ea typeface="IBM Plex Mono"/>
                <a:cs typeface="IBM Plex Mono"/>
                <a:sym typeface="IBM Plex Mono"/>
              </a:defRPr>
            </a:lvl5pPr>
            <a:lvl6pPr lvl="5" rtl="0">
              <a:spcBef>
                <a:spcPts val="0"/>
              </a:spcBef>
              <a:spcAft>
                <a:spcPts val="0"/>
              </a:spcAft>
              <a:buClr>
                <a:schemeClr val="lt1"/>
              </a:buClr>
              <a:buSzPts val="3000"/>
              <a:buFont typeface="IBM Plex Mono"/>
              <a:buNone/>
              <a:defRPr sz="3000">
                <a:solidFill>
                  <a:schemeClr val="lt1"/>
                </a:solidFill>
                <a:latin typeface="IBM Plex Mono"/>
                <a:ea typeface="IBM Plex Mono"/>
                <a:cs typeface="IBM Plex Mono"/>
                <a:sym typeface="IBM Plex Mono"/>
              </a:defRPr>
            </a:lvl6pPr>
            <a:lvl7pPr lvl="6" rtl="0">
              <a:spcBef>
                <a:spcPts val="0"/>
              </a:spcBef>
              <a:spcAft>
                <a:spcPts val="0"/>
              </a:spcAft>
              <a:buClr>
                <a:schemeClr val="lt1"/>
              </a:buClr>
              <a:buSzPts val="3000"/>
              <a:buFont typeface="IBM Plex Mono"/>
              <a:buNone/>
              <a:defRPr sz="3000">
                <a:solidFill>
                  <a:schemeClr val="lt1"/>
                </a:solidFill>
                <a:latin typeface="IBM Plex Mono"/>
                <a:ea typeface="IBM Plex Mono"/>
                <a:cs typeface="IBM Plex Mono"/>
                <a:sym typeface="IBM Plex Mono"/>
              </a:defRPr>
            </a:lvl7pPr>
            <a:lvl8pPr lvl="7" rtl="0">
              <a:spcBef>
                <a:spcPts val="0"/>
              </a:spcBef>
              <a:spcAft>
                <a:spcPts val="0"/>
              </a:spcAft>
              <a:buClr>
                <a:schemeClr val="lt1"/>
              </a:buClr>
              <a:buSzPts val="3000"/>
              <a:buFont typeface="IBM Plex Mono"/>
              <a:buNone/>
              <a:defRPr sz="3000">
                <a:solidFill>
                  <a:schemeClr val="lt1"/>
                </a:solidFill>
                <a:latin typeface="IBM Plex Mono"/>
                <a:ea typeface="IBM Plex Mono"/>
                <a:cs typeface="IBM Plex Mono"/>
                <a:sym typeface="IBM Plex Mono"/>
              </a:defRPr>
            </a:lvl8pPr>
            <a:lvl9pPr lvl="8" rtl="0">
              <a:spcBef>
                <a:spcPts val="0"/>
              </a:spcBef>
              <a:spcAft>
                <a:spcPts val="0"/>
              </a:spcAft>
              <a:buClr>
                <a:schemeClr val="lt1"/>
              </a:buClr>
              <a:buSzPts val="3000"/>
              <a:buFont typeface="IBM Plex Mono"/>
              <a:buNone/>
              <a:defRPr sz="3000">
                <a:solidFill>
                  <a:schemeClr val="lt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Assistant"/>
              <a:buChar char="●"/>
              <a:defRPr sz="1200">
                <a:solidFill>
                  <a:schemeClr val="lt1"/>
                </a:solidFill>
                <a:latin typeface="Assistant"/>
                <a:ea typeface="Assistant"/>
                <a:cs typeface="Assistant"/>
                <a:sym typeface="Assistant"/>
              </a:defRPr>
            </a:lvl1pPr>
            <a:lvl2pPr marL="914400" lvl="1" indent="-304800">
              <a:lnSpc>
                <a:spcPct val="100000"/>
              </a:lnSpc>
              <a:spcBef>
                <a:spcPts val="0"/>
              </a:spcBef>
              <a:spcAft>
                <a:spcPts val="0"/>
              </a:spcAft>
              <a:buClr>
                <a:schemeClr val="lt1"/>
              </a:buClr>
              <a:buSzPts val="1200"/>
              <a:buFont typeface="Assistant"/>
              <a:buChar char="○"/>
              <a:defRPr sz="1200">
                <a:solidFill>
                  <a:schemeClr val="lt1"/>
                </a:solidFill>
                <a:latin typeface="Assistant"/>
                <a:ea typeface="Assistant"/>
                <a:cs typeface="Assistant"/>
                <a:sym typeface="Assistant"/>
              </a:defRPr>
            </a:lvl2pPr>
            <a:lvl3pPr marL="1371600" lvl="2" indent="-304800">
              <a:lnSpc>
                <a:spcPct val="100000"/>
              </a:lnSpc>
              <a:spcBef>
                <a:spcPts val="0"/>
              </a:spcBef>
              <a:spcAft>
                <a:spcPts val="0"/>
              </a:spcAft>
              <a:buClr>
                <a:schemeClr val="lt1"/>
              </a:buClr>
              <a:buSzPts val="1200"/>
              <a:buFont typeface="Assistant"/>
              <a:buChar char="■"/>
              <a:defRPr sz="1200">
                <a:solidFill>
                  <a:schemeClr val="lt1"/>
                </a:solidFill>
                <a:latin typeface="Assistant"/>
                <a:ea typeface="Assistant"/>
                <a:cs typeface="Assistant"/>
                <a:sym typeface="Assistant"/>
              </a:defRPr>
            </a:lvl3pPr>
            <a:lvl4pPr marL="1828800" lvl="3" indent="-304800">
              <a:lnSpc>
                <a:spcPct val="100000"/>
              </a:lnSpc>
              <a:spcBef>
                <a:spcPts val="0"/>
              </a:spcBef>
              <a:spcAft>
                <a:spcPts val="0"/>
              </a:spcAft>
              <a:buClr>
                <a:schemeClr val="lt1"/>
              </a:buClr>
              <a:buSzPts val="1200"/>
              <a:buFont typeface="Assistant"/>
              <a:buChar char="●"/>
              <a:defRPr sz="1200">
                <a:solidFill>
                  <a:schemeClr val="lt1"/>
                </a:solidFill>
                <a:latin typeface="Assistant"/>
                <a:ea typeface="Assistant"/>
                <a:cs typeface="Assistant"/>
                <a:sym typeface="Assistant"/>
              </a:defRPr>
            </a:lvl4pPr>
            <a:lvl5pPr marL="2286000" lvl="4" indent="-304800">
              <a:lnSpc>
                <a:spcPct val="100000"/>
              </a:lnSpc>
              <a:spcBef>
                <a:spcPts val="0"/>
              </a:spcBef>
              <a:spcAft>
                <a:spcPts val="0"/>
              </a:spcAft>
              <a:buClr>
                <a:schemeClr val="lt1"/>
              </a:buClr>
              <a:buSzPts val="1200"/>
              <a:buFont typeface="Assistant"/>
              <a:buChar char="○"/>
              <a:defRPr sz="1200">
                <a:solidFill>
                  <a:schemeClr val="lt1"/>
                </a:solidFill>
                <a:latin typeface="Assistant"/>
                <a:ea typeface="Assistant"/>
                <a:cs typeface="Assistant"/>
                <a:sym typeface="Assistant"/>
              </a:defRPr>
            </a:lvl5pPr>
            <a:lvl6pPr marL="2743200" lvl="5" indent="-304800">
              <a:lnSpc>
                <a:spcPct val="100000"/>
              </a:lnSpc>
              <a:spcBef>
                <a:spcPts val="0"/>
              </a:spcBef>
              <a:spcAft>
                <a:spcPts val="0"/>
              </a:spcAft>
              <a:buClr>
                <a:schemeClr val="lt1"/>
              </a:buClr>
              <a:buSzPts val="1200"/>
              <a:buFont typeface="Assistant"/>
              <a:buChar char="■"/>
              <a:defRPr sz="1200">
                <a:solidFill>
                  <a:schemeClr val="lt1"/>
                </a:solidFill>
                <a:latin typeface="Assistant"/>
                <a:ea typeface="Assistant"/>
                <a:cs typeface="Assistant"/>
                <a:sym typeface="Assistant"/>
              </a:defRPr>
            </a:lvl6pPr>
            <a:lvl7pPr marL="3200400" lvl="6" indent="-304800">
              <a:lnSpc>
                <a:spcPct val="100000"/>
              </a:lnSpc>
              <a:spcBef>
                <a:spcPts val="0"/>
              </a:spcBef>
              <a:spcAft>
                <a:spcPts val="0"/>
              </a:spcAft>
              <a:buClr>
                <a:schemeClr val="lt1"/>
              </a:buClr>
              <a:buSzPts val="1200"/>
              <a:buFont typeface="Assistant"/>
              <a:buChar char="●"/>
              <a:defRPr sz="1200">
                <a:solidFill>
                  <a:schemeClr val="lt1"/>
                </a:solidFill>
                <a:latin typeface="Assistant"/>
                <a:ea typeface="Assistant"/>
                <a:cs typeface="Assistant"/>
                <a:sym typeface="Assistant"/>
              </a:defRPr>
            </a:lvl7pPr>
            <a:lvl8pPr marL="3657600" lvl="7" indent="-304800">
              <a:lnSpc>
                <a:spcPct val="100000"/>
              </a:lnSpc>
              <a:spcBef>
                <a:spcPts val="0"/>
              </a:spcBef>
              <a:spcAft>
                <a:spcPts val="0"/>
              </a:spcAft>
              <a:buClr>
                <a:schemeClr val="lt1"/>
              </a:buClr>
              <a:buSzPts val="1200"/>
              <a:buFont typeface="Assistant"/>
              <a:buChar char="○"/>
              <a:defRPr sz="1200">
                <a:solidFill>
                  <a:schemeClr val="lt1"/>
                </a:solidFill>
                <a:latin typeface="Assistant"/>
                <a:ea typeface="Assistant"/>
                <a:cs typeface="Assistant"/>
                <a:sym typeface="Assistant"/>
              </a:defRPr>
            </a:lvl8pPr>
            <a:lvl9pPr marL="4114800" lvl="8" indent="-304800">
              <a:lnSpc>
                <a:spcPct val="100000"/>
              </a:lnSpc>
              <a:spcBef>
                <a:spcPts val="0"/>
              </a:spcBef>
              <a:spcAft>
                <a:spcPts val="0"/>
              </a:spcAft>
              <a:buClr>
                <a:schemeClr val="lt1"/>
              </a:buClr>
              <a:buSzPts val="1200"/>
              <a:buFont typeface="Assistant"/>
              <a:buChar char="■"/>
              <a:defRPr sz="1200">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4"/>
          <p:cNvPicPr preferRelativeResize="0"/>
          <p:nvPr/>
        </p:nvPicPr>
        <p:blipFill>
          <a:blip r:embed="rId3">
            <a:alphaModFix/>
          </a:blip>
          <a:stretch>
            <a:fillRect/>
          </a:stretch>
        </p:blipFill>
        <p:spPr>
          <a:xfrm>
            <a:off x="5199476" y="1404224"/>
            <a:ext cx="3188419" cy="2855249"/>
          </a:xfrm>
          <a:prstGeom prst="rect">
            <a:avLst/>
          </a:prstGeom>
          <a:noFill/>
          <a:ln>
            <a:noFill/>
          </a:ln>
        </p:spPr>
      </p:pic>
      <p:sp>
        <p:nvSpPr>
          <p:cNvPr id="174" name="Google Shape;174;p24"/>
          <p:cNvSpPr txBox="1">
            <a:spLocks noGrp="1"/>
          </p:cNvSpPr>
          <p:nvPr>
            <p:ph type="ctrTitle"/>
          </p:nvPr>
        </p:nvSpPr>
        <p:spPr>
          <a:xfrm>
            <a:off x="713225" y="574625"/>
            <a:ext cx="5214900" cy="15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Zero Day </a:t>
            </a:r>
            <a:br>
              <a:rPr lang="en"/>
            </a:br>
            <a:r>
              <a:rPr lang="en"/>
              <a:t>Future Contracts</a:t>
            </a:r>
            <a:endParaRPr>
              <a:solidFill>
                <a:schemeClr val="lt1"/>
              </a:solidFill>
            </a:endParaRPr>
          </a:p>
        </p:txBody>
      </p:sp>
      <p:sp>
        <p:nvSpPr>
          <p:cNvPr id="175" name="Google Shape;175;p24"/>
          <p:cNvSpPr txBox="1">
            <a:spLocks noGrp="1"/>
          </p:cNvSpPr>
          <p:nvPr>
            <p:ph type="subTitle" idx="1"/>
          </p:nvPr>
        </p:nvSpPr>
        <p:spPr>
          <a:xfrm>
            <a:off x="713225" y="2234400"/>
            <a:ext cx="2815200" cy="8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11</a:t>
            </a:r>
            <a:endParaRPr/>
          </a:p>
          <a:p>
            <a:pPr marL="0" lvl="0" indent="0" algn="l" rtl="0">
              <a:spcBef>
                <a:spcPts val="0"/>
              </a:spcBef>
              <a:spcAft>
                <a:spcPts val="0"/>
              </a:spcAft>
              <a:buNone/>
            </a:pPr>
            <a:r>
              <a:rPr lang="en"/>
              <a:t>PS 2, Aptos Blockchain Challenge</a:t>
            </a:r>
            <a:endParaRPr/>
          </a:p>
        </p:txBody>
      </p:sp>
      <p:grpSp>
        <p:nvGrpSpPr>
          <p:cNvPr id="176" name="Google Shape;176;p24"/>
          <p:cNvGrpSpPr/>
          <p:nvPr/>
        </p:nvGrpSpPr>
        <p:grpSpPr>
          <a:xfrm>
            <a:off x="4190476" y="2286793"/>
            <a:ext cx="4601353" cy="2485531"/>
            <a:chOff x="4190476" y="2286793"/>
            <a:chExt cx="4601353" cy="2485531"/>
          </a:xfrm>
        </p:grpSpPr>
        <p:pic>
          <p:nvPicPr>
            <p:cNvPr id="177" name="Google Shape;177;p24"/>
            <p:cNvPicPr preferRelativeResize="0"/>
            <p:nvPr/>
          </p:nvPicPr>
          <p:blipFill>
            <a:blip r:embed="rId4">
              <a:alphaModFix/>
            </a:blip>
            <a:stretch>
              <a:fillRect/>
            </a:stretch>
          </p:blipFill>
          <p:spPr>
            <a:xfrm>
              <a:off x="4190476" y="2286793"/>
              <a:ext cx="763050" cy="752717"/>
            </a:xfrm>
            <a:prstGeom prst="rect">
              <a:avLst/>
            </a:prstGeom>
            <a:noFill/>
            <a:ln>
              <a:noFill/>
            </a:ln>
          </p:spPr>
        </p:pic>
        <p:pic>
          <p:nvPicPr>
            <p:cNvPr id="178" name="Google Shape;178;p24"/>
            <p:cNvPicPr preferRelativeResize="0"/>
            <p:nvPr/>
          </p:nvPicPr>
          <p:blipFill>
            <a:blip r:embed="rId5">
              <a:alphaModFix/>
            </a:blip>
            <a:stretch>
              <a:fillRect/>
            </a:stretch>
          </p:blipFill>
          <p:spPr>
            <a:xfrm>
              <a:off x="6114654" y="4303742"/>
              <a:ext cx="473400" cy="468583"/>
            </a:xfrm>
            <a:prstGeom prst="rect">
              <a:avLst/>
            </a:prstGeom>
            <a:noFill/>
            <a:ln>
              <a:noFill/>
            </a:ln>
          </p:spPr>
        </p:pic>
        <p:pic>
          <p:nvPicPr>
            <p:cNvPr id="179" name="Google Shape;179;p24"/>
            <p:cNvPicPr preferRelativeResize="0"/>
            <p:nvPr/>
          </p:nvPicPr>
          <p:blipFill>
            <a:blip r:embed="rId6">
              <a:alphaModFix/>
            </a:blip>
            <a:stretch>
              <a:fillRect/>
            </a:stretch>
          </p:blipFill>
          <p:spPr>
            <a:xfrm>
              <a:off x="5018394" y="4259487"/>
              <a:ext cx="261247" cy="266576"/>
            </a:xfrm>
            <a:prstGeom prst="rect">
              <a:avLst/>
            </a:prstGeom>
            <a:noFill/>
            <a:ln>
              <a:noFill/>
            </a:ln>
          </p:spPr>
        </p:pic>
        <p:pic>
          <p:nvPicPr>
            <p:cNvPr id="180" name="Google Shape;180;p24"/>
            <p:cNvPicPr preferRelativeResize="0"/>
            <p:nvPr/>
          </p:nvPicPr>
          <p:blipFill>
            <a:blip r:embed="rId7">
              <a:alphaModFix/>
            </a:blip>
            <a:stretch>
              <a:fillRect/>
            </a:stretch>
          </p:blipFill>
          <p:spPr>
            <a:xfrm>
              <a:off x="8363829" y="2293123"/>
              <a:ext cx="428000" cy="55725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a:spLocks noGrp="1"/>
          </p:cNvSpPr>
          <p:nvPr>
            <p:ph type="title"/>
          </p:nvPr>
        </p:nvSpPr>
        <p:spPr>
          <a:xfrm>
            <a:off x="720000" y="173300"/>
            <a:ext cx="7092157" cy="8802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DEMO</a:t>
            </a:r>
            <a:endParaRPr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Strategy</a:t>
            </a:r>
            <a:endParaRPr/>
          </a:p>
        </p:txBody>
      </p:sp>
      <p:sp>
        <p:nvSpPr>
          <p:cNvPr id="246" name="Google Shape;246;p34"/>
          <p:cNvSpPr txBox="1">
            <a:spLocks noGrp="1"/>
          </p:cNvSpPr>
          <p:nvPr>
            <p:ph type="subTitle" idx="1"/>
          </p:nvPr>
        </p:nvSpPr>
        <p:spPr>
          <a:xfrm>
            <a:off x="1275583" y="1640992"/>
            <a:ext cx="2871300" cy="6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 and profile the target audience. Consider factors such as experience level, trading goals, and risk tolerance</a:t>
            </a:r>
            <a:endParaRPr/>
          </a:p>
        </p:txBody>
      </p:sp>
      <p:sp>
        <p:nvSpPr>
          <p:cNvPr id="247" name="Google Shape;247;p34"/>
          <p:cNvSpPr txBox="1">
            <a:spLocks noGrp="1"/>
          </p:cNvSpPr>
          <p:nvPr>
            <p:ph type="subTitle" idx="2"/>
          </p:nvPr>
        </p:nvSpPr>
        <p:spPr>
          <a:xfrm>
            <a:off x="1275583" y="2770591"/>
            <a:ext cx="2872500" cy="6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comprehensive educational program to empower users with the knowledge and skills needed for successful futures trading.</a:t>
            </a:r>
            <a:endParaRPr/>
          </a:p>
        </p:txBody>
      </p:sp>
      <p:sp>
        <p:nvSpPr>
          <p:cNvPr id="248" name="Google Shape;248;p34"/>
          <p:cNvSpPr txBox="1">
            <a:spLocks noGrp="1"/>
          </p:cNvSpPr>
          <p:nvPr>
            <p:ph type="subTitle" idx="3"/>
          </p:nvPr>
        </p:nvSpPr>
        <p:spPr>
          <a:xfrm>
            <a:off x="1275583" y="3903449"/>
            <a:ext cx="2871300" cy="6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Low-latency execution, advanced charting tools, and real-time market data feeds are crucial in a futures trading application, which can be obtained on the Aptos ecosystem.</a:t>
            </a:r>
            <a:endParaRPr/>
          </a:p>
        </p:txBody>
      </p:sp>
      <p:sp>
        <p:nvSpPr>
          <p:cNvPr id="249" name="Google Shape;249;p34"/>
          <p:cNvSpPr txBox="1">
            <a:spLocks noGrp="1"/>
          </p:cNvSpPr>
          <p:nvPr>
            <p:ph type="subTitle" idx="4"/>
          </p:nvPr>
        </p:nvSpPr>
        <p:spPr>
          <a:xfrm>
            <a:off x="4999483" y="2773852"/>
            <a:ext cx="2872500" cy="6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such as stop-loss orders, real-time margin calculations, and risk analytics can be provided in future updates.</a:t>
            </a:r>
            <a:endParaRPr/>
          </a:p>
        </p:txBody>
      </p:sp>
      <p:sp>
        <p:nvSpPr>
          <p:cNvPr id="250" name="Google Shape;250;p34"/>
          <p:cNvSpPr txBox="1">
            <a:spLocks noGrp="1"/>
          </p:cNvSpPr>
          <p:nvPr>
            <p:ph type="subTitle" idx="7"/>
          </p:nvPr>
        </p:nvSpPr>
        <p:spPr>
          <a:xfrm>
            <a:off x="1275575" y="1274175"/>
            <a:ext cx="3202200"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Target Market Analysis</a:t>
            </a:r>
            <a:endParaRPr/>
          </a:p>
        </p:txBody>
      </p:sp>
      <p:sp>
        <p:nvSpPr>
          <p:cNvPr id="251" name="Google Shape;251;p34"/>
          <p:cNvSpPr txBox="1">
            <a:spLocks noGrp="1"/>
          </p:cNvSpPr>
          <p:nvPr>
            <p:ph type="subTitle" idx="8"/>
          </p:nvPr>
        </p:nvSpPr>
        <p:spPr>
          <a:xfrm>
            <a:off x="1275574" y="2403775"/>
            <a:ext cx="3327600"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Educational Resources</a:t>
            </a:r>
            <a:endParaRPr/>
          </a:p>
        </p:txBody>
      </p:sp>
      <p:sp>
        <p:nvSpPr>
          <p:cNvPr id="252" name="Google Shape;252;p34"/>
          <p:cNvSpPr txBox="1">
            <a:spLocks noGrp="1"/>
          </p:cNvSpPr>
          <p:nvPr>
            <p:ph type="subTitle" idx="9"/>
          </p:nvPr>
        </p:nvSpPr>
        <p:spPr>
          <a:xfrm>
            <a:off x="4999475" y="1274175"/>
            <a:ext cx="3484800"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User-Friendly Interface </a:t>
            </a:r>
            <a:endParaRPr/>
          </a:p>
        </p:txBody>
      </p:sp>
      <p:sp>
        <p:nvSpPr>
          <p:cNvPr id="253" name="Google Shape;253;p34"/>
          <p:cNvSpPr txBox="1">
            <a:spLocks noGrp="1"/>
          </p:cNvSpPr>
          <p:nvPr>
            <p:ph type="subTitle" idx="5"/>
          </p:nvPr>
        </p:nvSpPr>
        <p:spPr>
          <a:xfrm>
            <a:off x="4999483" y="1640992"/>
            <a:ext cx="2872500" cy="6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streamlined, intuitive design can make the trading process more accessible for both novice and experienced users.</a:t>
            </a:r>
            <a:endParaRPr/>
          </a:p>
        </p:txBody>
      </p:sp>
      <p:sp>
        <p:nvSpPr>
          <p:cNvPr id="254" name="Google Shape;254;p34"/>
          <p:cNvSpPr txBox="1">
            <a:spLocks noGrp="1"/>
          </p:cNvSpPr>
          <p:nvPr>
            <p:ph type="subTitle" idx="6"/>
          </p:nvPr>
        </p:nvSpPr>
        <p:spPr>
          <a:xfrm>
            <a:off x="4999483" y="3903450"/>
            <a:ext cx="2872500" cy="6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competitive pricing model that aligns with the value offered by your platform, considering fee structures, account types, and any discounts or promotions for early adopters.</a:t>
            </a:r>
            <a:endParaRPr/>
          </a:p>
        </p:txBody>
      </p:sp>
      <p:sp>
        <p:nvSpPr>
          <p:cNvPr id="255" name="Google Shape;255;p34"/>
          <p:cNvSpPr txBox="1">
            <a:spLocks noGrp="1"/>
          </p:cNvSpPr>
          <p:nvPr>
            <p:ph type="subTitle" idx="13"/>
          </p:nvPr>
        </p:nvSpPr>
        <p:spPr>
          <a:xfrm>
            <a:off x="1275575" y="3533375"/>
            <a:ext cx="3484800"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Technology &amp; Performance</a:t>
            </a:r>
            <a:endParaRPr/>
          </a:p>
        </p:txBody>
      </p:sp>
      <p:sp>
        <p:nvSpPr>
          <p:cNvPr id="256" name="Google Shape;256;p34"/>
          <p:cNvSpPr txBox="1">
            <a:spLocks noGrp="1"/>
          </p:cNvSpPr>
          <p:nvPr>
            <p:ph type="subTitle" idx="14"/>
          </p:nvPr>
        </p:nvSpPr>
        <p:spPr>
          <a:xfrm>
            <a:off x="4999473" y="2403775"/>
            <a:ext cx="3424500"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Risk Management Tools</a:t>
            </a:r>
            <a:endParaRPr/>
          </a:p>
        </p:txBody>
      </p:sp>
      <p:sp>
        <p:nvSpPr>
          <p:cNvPr id="257" name="Google Shape;257;p34"/>
          <p:cNvSpPr txBox="1">
            <a:spLocks noGrp="1"/>
          </p:cNvSpPr>
          <p:nvPr>
            <p:ph type="subTitle" idx="15"/>
          </p:nvPr>
        </p:nvSpPr>
        <p:spPr>
          <a:xfrm>
            <a:off x="4999475" y="3533375"/>
            <a:ext cx="3244800"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Competitive Pricing </a:t>
            </a:r>
            <a:endParaRPr/>
          </a:p>
        </p:txBody>
      </p:sp>
      <p:grpSp>
        <p:nvGrpSpPr>
          <p:cNvPr id="258" name="Google Shape;258;p34"/>
          <p:cNvGrpSpPr/>
          <p:nvPr/>
        </p:nvGrpSpPr>
        <p:grpSpPr>
          <a:xfrm>
            <a:off x="8094637" y="636176"/>
            <a:ext cx="785359" cy="4167822"/>
            <a:chOff x="8094637" y="636176"/>
            <a:chExt cx="785359" cy="4167822"/>
          </a:xfrm>
        </p:grpSpPr>
        <p:grpSp>
          <p:nvGrpSpPr>
            <p:cNvPr id="259" name="Google Shape;259;p34"/>
            <p:cNvGrpSpPr/>
            <p:nvPr/>
          </p:nvGrpSpPr>
          <p:grpSpPr>
            <a:xfrm>
              <a:off x="8094637" y="636176"/>
              <a:ext cx="785359" cy="699618"/>
              <a:chOff x="8094637" y="636176"/>
              <a:chExt cx="785359" cy="699618"/>
            </a:xfrm>
          </p:grpSpPr>
          <p:pic>
            <p:nvPicPr>
              <p:cNvPr id="260" name="Google Shape;260;p34"/>
              <p:cNvPicPr preferRelativeResize="0"/>
              <p:nvPr/>
            </p:nvPicPr>
            <p:blipFill>
              <a:blip r:embed="rId3">
                <a:alphaModFix/>
              </a:blip>
              <a:stretch>
                <a:fillRect/>
              </a:stretch>
            </p:blipFill>
            <p:spPr>
              <a:xfrm>
                <a:off x="8094637" y="636176"/>
                <a:ext cx="336100" cy="307729"/>
              </a:xfrm>
              <a:prstGeom prst="rect">
                <a:avLst/>
              </a:prstGeom>
              <a:noFill/>
              <a:ln>
                <a:noFill/>
              </a:ln>
            </p:spPr>
          </p:pic>
          <p:pic>
            <p:nvPicPr>
              <p:cNvPr id="261" name="Google Shape;261;p34"/>
              <p:cNvPicPr preferRelativeResize="0"/>
              <p:nvPr/>
            </p:nvPicPr>
            <p:blipFill>
              <a:blip r:embed="rId4">
                <a:alphaModFix/>
              </a:blip>
              <a:stretch>
                <a:fillRect/>
              </a:stretch>
            </p:blipFill>
            <p:spPr>
              <a:xfrm>
                <a:off x="8669721" y="851108"/>
                <a:ext cx="210275" cy="484686"/>
              </a:xfrm>
              <a:prstGeom prst="rect">
                <a:avLst/>
              </a:prstGeom>
              <a:noFill/>
              <a:ln>
                <a:noFill/>
              </a:ln>
            </p:spPr>
          </p:pic>
        </p:grpSp>
        <p:grpSp>
          <p:nvGrpSpPr>
            <p:cNvPr id="262" name="Google Shape;262;p34"/>
            <p:cNvGrpSpPr/>
            <p:nvPr/>
          </p:nvGrpSpPr>
          <p:grpSpPr>
            <a:xfrm>
              <a:off x="8131417" y="3848012"/>
              <a:ext cx="748573" cy="955986"/>
              <a:chOff x="8131417" y="3848012"/>
              <a:chExt cx="748573" cy="955986"/>
            </a:xfrm>
          </p:grpSpPr>
          <p:pic>
            <p:nvPicPr>
              <p:cNvPr id="263" name="Google Shape;263;p34"/>
              <p:cNvPicPr preferRelativeResize="0"/>
              <p:nvPr/>
            </p:nvPicPr>
            <p:blipFill>
              <a:blip r:embed="rId5">
                <a:alphaModFix/>
              </a:blip>
              <a:stretch>
                <a:fillRect/>
              </a:stretch>
            </p:blipFill>
            <p:spPr>
              <a:xfrm>
                <a:off x="8131417" y="4246748"/>
                <a:ext cx="428000" cy="557250"/>
              </a:xfrm>
              <a:prstGeom prst="rect">
                <a:avLst/>
              </a:prstGeom>
              <a:noFill/>
              <a:ln>
                <a:noFill/>
              </a:ln>
            </p:spPr>
          </p:pic>
          <p:pic>
            <p:nvPicPr>
              <p:cNvPr id="264" name="Google Shape;264;p34"/>
              <p:cNvPicPr preferRelativeResize="0"/>
              <p:nvPr/>
            </p:nvPicPr>
            <p:blipFill>
              <a:blip r:embed="rId6">
                <a:alphaModFix/>
              </a:blip>
              <a:stretch>
                <a:fillRect/>
              </a:stretch>
            </p:blipFill>
            <p:spPr>
              <a:xfrm>
                <a:off x="8618744" y="3848012"/>
                <a:ext cx="261247" cy="266576"/>
              </a:xfrm>
              <a:prstGeom prst="rect">
                <a:avLst/>
              </a:prstGeom>
              <a:noFill/>
              <a:ln>
                <a:noFill/>
              </a:ln>
            </p:spPr>
          </p:pic>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ctrTitle"/>
          </p:nvPr>
        </p:nvSpPr>
        <p:spPr>
          <a:xfrm>
            <a:off x="259600" y="380525"/>
            <a:ext cx="3684900" cy="127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Potential</a:t>
            </a:r>
            <a:endParaRPr/>
          </a:p>
        </p:txBody>
      </p:sp>
      <p:sp>
        <p:nvSpPr>
          <p:cNvPr id="270" name="Google Shape;270;p35"/>
          <p:cNvSpPr txBox="1">
            <a:spLocks noGrp="1"/>
          </p:cNvSpPr>
          <p:nvPr>
            <p:ph type="subTitle" idx="1"/>
          </p:nvPr>
        </p:nvSpPr>
        <p:spPr>
          <a:xfrm>
            <a:off x="220775" y="1653725"/>
            <a:ext cx="8796900" cy="33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1. Integration of Liquidity Pools: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Current State: Our platform presently operates using an order book model for trading.</a:t>
            </a:r>
            <a:endParaRPr sz="1200"/>
          </a:p>
          <a:p>
            <a:pPr marL="0" lvl="0" indent="0" algn="l" rtl="0">
              <a:spcBef>
                <a:spcPts val="0"/>
              </a:spcBef>
              <a:spcAft>
                <a:spcPts val="0"/>
              </a:spcAft>
              <a:buNone/>
            </a:pPr>
            <a:r>
              <a:rPr lang="en" sz="1200"/>
              <a:t>Future Potential: Embracing liquidity pools in our ecosystem.</a:t>
            </a:r>
            <a:endParaRPr sz="1200"/>
          </a:p>
          <a:p>
            <a:pPr marL="0" lvl="0" indent="0" algn="l" rtl="0">
              <a:spcBef>
                <a:spcPts val="0"/>
              </a:spcBef>
              <a:spcAft>
                <a:spcPts val="0"/>
              </a:spcAft>
              <a:buNone/>
            </a:pPr>
            <a:r>
              <a:rPr lang="en" sz="1200"/>
              <a:t>Benefits:</a:t>
            </a:r>
            <a:endParaRPr sz="1200"/>
          </a:p>
          <a:p>
            <a:pPr marL="0" lvl="0" indent="0" algn="l" rtl="0">
              <a:spcBef>
                <a:spcPts val="0"/>
              </a:spcBef>
              <a:spcAft>
                <a:spcPts val="0"/>
              </a:spcAft>
              <a:buNone/>
            </a:pPr>
            <a:r>
              <a:rPr lang="en" sz="1200"/>
              <a:t>Enhanced Market Liquidity: Liquidity pools contribute to a more liquid trading environment.</a:t>
            </a:r>
            <a:endParaRPr sz="1200"/>
          </a:p>
          <a:p>
            <a:pPr marL="0" lvl="0" indent="0" algn="l" rtl="0">
              <a:spcBef>
                <a:spcPts val="0"/>
              </a:spcBef>
              <a:spcAft>
                <a:spcPts val="0"/>
              </a:spcAft>
              <a:buNone/>
            </a:pPr>
            <a:r>
              <a:rPr lang="en" sz="1200"/>
              <a:t>Automated Market Making: Implementation of automated algorithms for efficient trade execution.</a:t>
            </a:r>
            <a:endParaRPr sz="1200"/>
          </a:p>
          <a:p>
            <a:pPr marL="0" lvl="0" indent="0" algn="l" rtl="0">
              <a:spcBef>
                <a:spcPts val="0"/>
              </a:spcBef>
              <a:spcAft>
                <a:spcPts val="0"/>
              </a:spcAft>
              <a:buNone/>
            </a:pPr>
            <a:r>
              <a:rPr lang="en" sz="1200"/>
              <a:t>User Participation: Encourages users to become liquidity providers and earn rewards.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2. Introduction of n-day Future Contracts: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Current Offering: Our current framework supports zero-day future contracts with a 24-hour expiration.</a:t>
            </a:r>
            <a:endParaRPr sz="1200"/>
          </a:p>
          <a:p>
            <a:pPr marL="0" lvl="0" indent="0" algn="l" rtl="0">
              <a:spcBef>
                <a:spcPts val="0"/>
              </a:spcBef>
              <a:spcAft>
                <a:spcPts val="0"/>
              </a:spcAft>
              <a:buNone/>
            </a:pPr>
            <a:r>
              <a:rPr lang="en" sz="1200"/>
              <a:t>Future Enhancement: Expanding contract durations to n-days.</a:t>
            </a:r>
            <a:endParaRPr sz="1200"/>
          </a:p>
          <a:p>
            <a:pPr marL="0" lvl="0" indent="0" algn="l" rtl="0">
              <a:spcBef>
                <a:spcPts val="0"/>
              </a:spcBef>
              <a:spcAft>
                <a:spcPts val="0"/>
              </a:spcAft>
              <a:buNone/>
            </a:pPr>
            <a:r>
              <a:rPr lang="en" sz="1200"/>
              <a:t>Advantages:</a:t>
            </a:r>
            <a:endParaRPr sz="1200"/>
          </a:p>
          <a:p>
            <a:pPr marL="0" lvl="0" indent="0" algn="l" rtl="0">
              <a:spcBef>
                <a:spcPts val="0"/>
              </a:spcBef>
              <a:spcAft>
                <a:spcPts val="0"/>
              </a:spcAft>
              <a:buNone/>
            </a:pPr>
            <a:r>
              <a:rPr lang="en" sz="1200"/>
              <a:t>Diverse Trading Strategies: Allows users to engage in longer-term trading activities.</a:t>
            </a:r>
            <a:endParaRPr sz="1200"/>
          </a:p>
          <a:p>
            <a:pPr marL="0" lvl="0" indent="0" algn="l" rtl="0">
              <a:spcBef>
                <a:spcPts val="0"/>
              </a:spcBef>
              <a:spcAft>
                <a:spcPts val="0"/>
              </a:spcAft>
              <a:buNone/>
            </a:pPr>
            <a:r>
              <a:rPr lang="en" sz="1200"/>
              <a:t>Strategic Planning: Facilitates the management of positions over extended time horizons.</a:t>
            </a:r>
            <a:endParaRPr sz="1200"/>
          </a:p>
          <a:p>
            <a:pPr marL="0" lvl="0" indent="0" algn="l" rtl="0">
              <a:spcBef>
                <a:spcPts val="0"/>
              </a:spcBef>
              <a:spcAft>
                <a:spcPts val="0"/>
              </a:spcAft>
              <a:buNone/>
            </a:pPr>
            <a:r>
              <a:rPr lang="en" sz="1200"/>
              <a:t>Market Adaptability: Meeting the evolving needs of users and providing flexibility.</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747700" y="919399"/>
            <a:ext cx="4448100" cy="9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pic>
        <p:nvPicPr>
          <p:cNvPr id="276" name="Google Shape;276;p36"/>
          <p:cNvPicPr preferRelativeResize="0"/>
          <p:nvPr/>
        </p:nvPicPr>
        <p:blipFill>
          <a:blip r:embed="rId3">
            <a:alphaModFix/>
          </a:blip>
          <a:stretch>
            <a:fillRect/>
          </a:stretch>
        </p:blipFill>
        <p:spPr>
          <a:xfrm>
            <a:off x="4899400" y="936599"/>
            <a:ext cx="3234925" cy="3475922"/>
          </a:xfrm>
          <a:prstGeom prst="rect">
            <a:avLst/>
          </a:prstGeom>
          <a:noFill/>
          <a:ln>
            <a:noFill/>
          </a:ln>
        </p:spPr>
      </p:pic>
      <p:grpSp>
        <p:nvGrpSpPr>
          <p:cNvPr id="277" name="Google Shape;277;p36"/>
          <p:cNvGrpSpPr/>
          <p:nvPr/>
        </p:nvGrpSpPr>
        <p:grpSpPr>
          <a:xfrm>
            <a:off x="4719300" y="539512"/>
            <a:ext cx="4040654" cy="4247189"/>
            <a:chOff x="513675" y="696912"/>
            <a:chExt cx="4040654" cy="4247189"/>
          </a:xfrm>
        </p:grpSpPr>
        <p:pic>
          <p:nvPicPr>
            <p:cNvPr id="278" name="Google Shape;278;p36"/>
            <p:cNvPicPr preferRelativeResize="0"/>
            <p:nvPr/>
          </p:nvPicPr>
          <p:blipFill>
            <a:blip r:embed="rId4">
              <a:alphaModFix/>
            </a:blip>
            <a:stretch>
              <a:fillRect/>
            </a:stretch>
          </p:blipFill>
          <p:spPr>
            <a:xfrm>
              <a:off x="4271297" y="3138002"/>
              <a:ext cx="283032" cy="259144"/>
            </a:xfrm>
            <a:prstGeom prst="rect">
              <a:avLst/>
            </a:prstGeom>
            <a:noFill/>
            <a:ln>
              <a:noFill/>
            </a:ln>
          </p:spPr>
        </p:pic>
        <p:pic>
          <p:nvPicPr>
            <p:cNvPr id="279" name="Google Shape;279;p36"/>
            <p:cNvPicPr preferRelativeResize="0"/>
            <p:nvPr/>
          </p:nvPicPr>
          <p:blipFill>
            <a:blip r:embed="rId5">
              <a:alphaModFix/>
            </a:blip>
            <a:stretch>
              <a:fillRect/>
            </a:stretch>
          </p:blipFill>
          <p:spPr>
            <a:xfrm>
              <a:off x="513675" y="696912"/>
              <a:ext cx="662463" cy="652650"/>
            </a:xfrm>
            <a:prstGeom prst="rect">
              <a:avLst/>
            </a:prstGeom>
            <a:noFill/>
            <a:ln>
              <a:noFill/>
            </a:ln>
          </p:spPr>
        </p:pic>
        <p:pic>
          <p:nvPicPr>
            <p:cNvPr id="280" name="Google Shape;280;p36"/>
            <p:cNvPicPr preferRelativeResize="0"/>
            <p:nvPr/>
          </p:nvPicPr>
          <p:blipFill>
            <a:blip r:embed="rId6">
              <a:alphaModFix/>
            </a:blip>
            <a:stretch>
              <a:fillRect/>
            </a:stretch>
          </p:blipFill>
          <p:spPr>
            <a:xfrm>
              <a:off x="3334403" y="4508427"/>
              <a:ext cx="429975" cy="43567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ctrTitle"/>
          </p:nvPr>
        </p:nvSpPr>
        <p:spPr>
          <a:xfrm>
            <a:off x="713225" y="372650"/>
            <a:ext cx="7790100" cy="12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Overview of Problem </a:t>
            </a:r>
            <a:endParaRPr/>
          </a:p>
        </p:txBody>
      </p:sp>
      <p:sp>
        <p:nvSpPr>
          <p:cNvPr id="186" name="Google Shape;186;p25"/>
          <p:cNvSpPr txBox="1">
            <a:spLocks noGrp="1"/>
          </p:cNvSpPr>
          <p:nvPr>
            <p:ph type="subTitle" idx="1"/>
          </p:nvPr>
        </p:nvSpPr>
        <p:spPr>
          <a:xfrm>
            <a:off x="713225" y="2234400"/>
            <a:ext cx="6480000" cy="2476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We are Building a Zero Day Futures Trading App [PS-2] </a:t>
            </a:r>
            <a:endParaRPr/>
          </a:p>
          <a:p>
            <a:pPr marL="457200" lvl="0" indent="-304800" algn="l" rtl="0">
              <a:spcBef>
                <a:spcPts val="0"/>
              </a:spcBef>
              <a:spcAft>
                <a:spcPts val="0"/>
              </a:spcAft>
              <a:buSzPts val="1200"/>
              <a:buChar char="●"/>
            </a:pPr>
            <a:r>
              <a:rPr lang="en"/>
              <a:t>Trading App Offers Trading Options for Various Assets(Ex.BTC,USDT etc)</a:t>
            </a:r>
            <a:endParaRPr/>
          </a:p>
          <a:p>
            <a:pPr marL="457200" lvl="0" indent="-304800" algn="l" rtl="0">
              <a:spcBef>
                <a:spcPts val="0"/>
              </a:spcBef>
              <a:spcAft>
                <a:spcPts val="0"/>
              </a:spcAft>
              <a:buSzPts val="1200"/>
              <a:buChar char="●"/>
            </a:pPr>
            <a:r>
              <a:rPr lang="en"/>
              <a:t>Users can view buy and sell orders upon asset selection.</a:t>
            </a:r>
            <a:endParaRPr/>
          </a:p>
          <a:p>
            <a:pPr marL="457200" lvl="0" indent="-304800" algn="l" rtl="0">
              <a:spcBef>
                <a:spcPts val="0"/>
              </a:spcBef>
              <a:spcAft>
                <a:spcPts val="0"/>
              </a:spcAft>
              <a:buSzPts val="1200"/>
              <a:buChar char="●"/>
            </a:pPr>
            <a:r>
              <a:rPr lang="en"/>
              <a:t>Supports Both Limit and Market Orders.</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ctrTitle"/>
          </p:nvPr>
        </p:nvSpPr>
        <p:spPr>
          <a:xfrm>
            <a:off x="0" y="1805075"/>
            <a:ext cx="7489200" cy="7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pic>
        <p:nvPicPr>
          <p:cNvPr id="192" name="Google Shape;192;p26"/>
          <p:cNvPicPr preferRelativeResize="0"/>
          <p:nvPr/>
        </p:nvPicPr>
        <p:blipFill>
          <a:blip r:embed="rId3">
            <a:alphaModFix/>
          </a:blip>
          <a:stretch>
            <a:fillRect/>
          </a:stretch>
        </p:blipFill>
        <p:spPr>
          <a:xfrm>
            <a:off x="2986175" y="435300"/>
            <a:ext cx="6006050" cy="4517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ctrTitle"/>
          </p:nvPr>
        </p:nvSpPr>
        <p:spPr>
          <a:xfrm>
            <a:off x="0" y="0"/>
            <a:ext cx="5087700" cy="61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Workflow Diagram</a:t>
            </a:r>
            <a:endParaRPr sz="2800"/>
          </a:p>
        </p:txBody>
      </p:sp>
      <p:pic>
        <p:nvPicPr>
          <p:cNvPr id="198" name="Google Shape;198;p27"/>
          <p:cNvPicPr preferRelativeResize="0"/>
          <p:nvPr/>
        </p:nvPicPr>
        <p:blipFill>
          <a:blip r:embed="rId3">
            <a:alphaModFix/>
          </a:blip>
          <a:stretch>
            <a:fillRect/>
          </a:stretch>
        </p:blipFill>
        <p:spPr>
          <a:xfrm>
            <a:off x="1314483" y="506700"/>
            <a:ext cx="7721543" cy="4568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ctrTitle"/>
          </p:nvPr>
        </p:nvSpPr>
        <p:spPr>
          <a:xfrm>
            <a:off x="713225" y="128200"/>
            <a:ext cx="7877400" cy="9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Technical Merit</a:t>
            </a:r>
            <a:endParaRPr/>
          </a:p>
        </p:txBody>
      </p:sp>
      <p:sp>
        <p:nvSpPr>
          <p:cNvPr id="204" name="Google Shape;204;p28"/>
          <p:cNvSpPr txBox="1">
            <a:spLocks noGrp="1"/>
          </p:cNvSpPr>
          <p:nvPr>
            <p:ph type="subTitle" idx="1"/>
          </p:nvPr>
        </p:nvSpPr>
        <p:spPr>
          <a:xfrm>
            <a:off x="519125" y="1157150"/>
            <a:ext cx="7537800" cy="3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t>
            </a:r>
            <a:r>
              <a:rPr lang="en" u="sng"/>
              <a:t>Heavy Use of Data Structures</a:t>
            </a:r>
            <a:r>
              <a:rPr lang="en"/>
              <a:t> -</a:t>
            </a:r>
            <a:endParaRPr/>
          </a:p>
          <a:p>
            <a:pPr marL="457200" lvl="0" indent="-304800" algn="l" rtl="0">
              <a:spcBef>
                <a:spcPts val="0"/>
              </a:spcBef>
              <a:spcAft>
                <a:spcPts val="0"/>
              </a:spcAft>
              <a:buSzPts val="1200"/>
              <a:buChar char="●"/>
            </a:pPr>
            <a:r>
              <a:rPr lang="en"/>
              <a:t>2 Level of Heap Data Structures for Effective Matching</a:t>
            </a:r>
            <a:endParaRPr/>
          </a:p>
          <a:p>
            <a:pPr marL="457200" lvl="0" indent="-304800" algn="l" rtl="0">
              <a:spcBef>
                <a:spcPts val="0"/>
              </a:spcBef>
              <a:spcAft>
                <a:spcPts val="0"/>
              </a:spcAft>
              <a:buSzPts val="1200"/>
              <a:buChar char="●"/>
            </a:pPr>
            <a:r>
              <a:rPr lang="en"/>
              <a:t>Price Level Heap and TimeStamp Heap</a:t>
            </a:r>
            <a:endParaRPr/>
          </a:p>
          <a:p>
            <a:pPr marL="0" lvl="0" indent="0" algn="l" rtl="0">
              <a:spcBef>
                <a:spcPts val="0"/>
              </a:spcBef>
              <a:spcAft>
                <a:spcPts val="0"/>
              </a:spcAft>
              <a:buNone/>
            </a:pPr>
            <a:endParaRPr/>
          </a:p>
          <a:p>
            <a:pPr marL="0" lvl="0" indent="0" algn="l" rtl="0">
              <a:spcBef>
                <a:spcPts val="0"/>
              </a:spcBef>
              <a:spcAft>
                <a:spcPts val="0"/>
              </a:spcAft>
              <a:buNone/>
            </a:pPr>
            <a:r>
              <a:rPr lang="en"/>
              <a:t>2)</a:t>
            </a:r>
            <a:r>
              <a:rPr lang="en" u="sng"/>
              <a:t> BackEnd Testing Using Move Test Functions -</a:t>
            </a:r>
            <a:endParaRPr u="sng"/>
          </a:p>
          <a:p>
            <a:pPr marL="457200" lvl="0" indent="-304800" algn="l" rtl="0">
              <a:spcBef>
                <a:spcPts val="0"/>
              </a:spcBef>
              <a:spcAft>
                <a:spcPts val="0"/>
              </a:spcAft>
              <a:buSzPts val="1200"/>
              <a:buChar char="●"/>
            </a:pPr>
            <a:r>
              <a:rPr lang="en"/>
              <a:t>15 TESTS Covering  90%  BackEnd Code</a:t>
            </a:r>
            <a:endParaRPr/>
          </a:p>
          <a:p>
            <a:pPr marL="457200" lvl="0" indent="-304800" algn="l" rtl="0">
              <a:spcBef>
                <a:spcPts val="0"/>
              </a:spcBef>
              <a:spcAft>
                <a:spcPts val="0"/>
              </a:spcAft>
              <a:buSzPts val="1200"/>
              <a:buChar char="●"/>
            </a:pPr>
            <a:endParaRPr/>
          </a:p>
          <a:p>
            <a:pPr marL="0" lvl="0" indent="0" algn="l" rtl="0">
              <a:spcBef>
                <a:spcPts val="0"/>
              </a:spcBef>
              <a:spcAft>
                <a:spcPts val="0"/>
              </a:spcAft>
              <a:buNone/>
            </a:pPr>
            <a:endParaRPr/>
          </a:p>
          <a:p>
            <a:pPr marL="0" lvl="0" indent="0" algn="l" rtl="0">
              <a:spcBef>
                <a:spcPts val="0"/>
              </a:spcBef>
              <a:spcAft>
                <a:spcPts val="0"/>
              </a:spcAft>
              <a:buNone/>
            </a:pPr>
            <a:br>
              <a:rPr lang="en"/>
            </a:br>
            <a:br>
              <a:rPr lang="en"/>
            </a:br>
            <a:r>
              <a:rPr lang="en"/>
              <a:t>3)Smart Contract Comprises 2000+  Lines of Code  ( 4 Modules) and Extensive Use of Aptos Libraries and Documentation.</a:t>
            </a:r>
            <a:br>
              <a:rPr lang="en"/>
            </a:br>
            <a:endParaRPr/>
          </a:p>
          <a:p>
            <a:pPr marL="0" lvl="0" indent="0" algn="l" rtl="0">
              <a:spcBef>
                <a:spcPts val="0"/>
              </a:spcBef>
              <a:spcAft>
                <a:spcPts val="0"/>
              </a:spcAft>
              <a:buNone/>
            </a:pPr>
            <a:r>
              <a:rPr lang="en"/>
              <a:t>4)Use of Generics in Smart Contract To handle Multiple Coins Without Redundant Code.</a:t>
            </a:r>
            <a:br>
              <a:rPr lang="en"/>
            </a:br>
            <a:br>
              <a:rPr lang="en"/>
            </a:br>
            <a:br>
              <a:rPr lang="en"/>
            </a:br>
            <a:r>
              <a:rPr lang="en"/>
              <a:t>5)</a:t>
            </a:r>
            <a:endParaRPr/>
          </a:p>
        </p:txBody>
      </p:sp>
      <p:pic>
        <p:nvPicPr>
          <p:cNvPr id="205" name="Google Shape;205;p28"/>
          <p:cNvPicPr preferRelativeResize="0"/>
          <p:nvPr/>
        </p:nvPicPr>
        <p:blipFill>
          <a:blip r:embed="rId3">
            <a:alphaModFix/>
          </a:blip>
          <a:stretch>
            <a:fillRect/>
          </a:stretch>
        </p:blipFill>
        <p:spPr>
          <a:xfrm>
            <a:off x="1030650" y="2809375"/>
            <a:ext cx="4800651" cy="82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ctrTitle"/>
          </p:nvPr>
        </p:nvSpPr>
        <p:spPr>
          <a:xfrm>
            <a:off x="713225" y="176725"/>
            <a:ext cx="6625500" cy="15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Utilization of Aptos BlockChain </a:t>
            </a:r>
            <a:endParaRPr/>
          </a:p>
        </p:txBody>
      </p:sp>
      <p:sp>
        <p:nvSpPr>
          <p:cNvPr id="211" name="Google Shape;211;p29"/>
          <p:cNvSpPr txBox="1">
            <a:spLocks noGrp="1"/>
          </p:cNvSpPr>
          <p:nvPr>
            <p:ph type="subTitle" idx="1"/>
          </p:nvPr>
        </p:nvSpPr>
        <p:spPr>
          <a:xfrm>
            <a:off x="560550" y="1797725"/>
            <a:ext cx="8331000" cy="297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r>
              <a:rPr lang="en" u="sng"/>
              <a:t>Dedicated Resource Account For Storing Data</a:t>
            </a:r>
            <a:endParaRPr u="sng"/>
          </a:p>
          <a:p>
            <a:pPr marL="457200" lvl="0" indent="-304800" algn="l" rtl="0">
              <a:spcBef>
                <a:spcPts val="0"/>
              </a:spcBef>
              <a:spcAft>
                <a:spcPts val="0"/>
              </a:spcAft>
              <a:buSzPts val="1200"/>
              <a:buChar char="●"/>
            </a:pPr>
            <a:r>
              <a:rPr lang="en"/>
              <a:t>Mitigates the risk of unauthorized manipulation by administrators</a:t>
            </a:r>
            <a:endParaRPr/>
          </a:p>
          <a:p>
            <a:pPr marL="457200" lvl="0" indent="-304800" algn="l" rtl="0">
              <a:spcBef>
                <a:spcPts val="0"/>
              </a:spcBef>
              <a:spcAft>
                <a:spcPts val="0"/>
              </a:spcAft>
              <a:buSzPts val="1200"/>
              <a:buChar char="●"/>
            </a:pPr>
            <a:r>
              <a:rPr lang="en"/>
              <a:t>Resource Account Acts as Secure Repository For Essential Data</a:t>
            </a:r>
            <a:endParaRPr/>
          </a:p>
          <a:p>
            <a:pPr marL="457200" lvl="0" indent="0" algn="l" rtl="0">
              <a:spcBef>
                <a:spcPts val="0"/>
              </a:spcBef>
              <a:spcAft>
                <a:spcPts val="0"/>
              </a:spcAft>
              <a:buNone/>
            </a:pPr>
            <a:endParaRPr/>
          </a:p>
          <a:p>
            <a:pPr marL="0" lvl="0" indent="0" algn="l" rtl="0">
              <a:spcBef>
                <a:spcPts val="0"/>
              </a:spcBef>
              <a:spcAft>
                <a:spcPts val="0"/>
              </a:spcAft>
              <a:buNone/>
            </a:pPr>
            <a:r>
              <a:rPr lang="en"/>
              <a:t>2)Utilization of </a:t>
            </a:r>
            <a:r>
              <a:rPr lang="en" u="sng"/>
              <a:t>Fast Transaction Speed</a:t>
            </a:r>
            <a:r>
              <a:rPr lang="en"/>
              <a:t> and </a:t>
            </a:r>
            <a:r>
              <a:rPr lang="en" u="sng"/>
              <a:t>High Throughput</a:t>
            </a:r>
            <a:r>
              <a:rPr lang="en"/>
              <a:t> of Aptos BlockChain</a:t>
            </a:r>
            <a:endParaRPr/>
          </a:p>
          <a:p>
            <a:pPr marL="457200" lvl="0" indent="-304800" algn="l" rtl="0">
              <a:spcBef>
                <a:spcPts val="0"/>
              </a:spcBef>
              <a:spcAft>
                <a:spcPts val="0"/>
              </a:spcAft>
              <a:buSzPts val="1200"/>
              <a:buChar char="●"/>
            </a:pPr>
            <a:r>
              <a:rPr lang="en"/>
              <a:t>The usage of heavy data structures in our smart contract, which might be impractical on platforms like Ethereum due to their slower processing speeds and higher gas costs, showcases one of the key advantages of the Aptos blockchain.</a:t>
            </a:r>
            <a:endParaRPr/>
          </a:p>
          <a:p>
            <a:pPr marL="457200" lvl="0" indent="-304800" algn="l" rtl="0">
              <a:spcBef>
                <a:spcPts val="0"/>
              </a:spcBef>
              <a:spcAft>
                <a:spcPts val="0"/>
              </a:spcAft>
              <a:buSzPts val="1200"/>
              <a:buChar char="●"/>
            </a:pPr>
            <a:r>
              <a:rPr lang="en"/>
              <a:t> This technical merit highlights the superior infrastructure of Aptos for handling intricate and resource-intensive operations, making it a more suitable choice for our application's specific needs.</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318475" y="139750"/>
            <a:ext cx="5030700" cy="187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900"/>
              <a:t>Utilization of Aptos BlockChain</a:t>
            </a:r>
            <a:endParaRPr sz="3900"/>
          </a:p>
          <a:p>
            <a:pPr marL="0" lvl="0" indent="0" algn="l" rtl="0">
              <a:spcBef>
                <a:spcPts val="0"/>
              </a:spcBef>
              <a:spcAft>
                <a:spcPts val="0"/>
              </a:spcAft>
              <a:buNone/>
            </a:pPr>
            <a:endParaRPr/>
          </a:p>
        </p:txBody>
      </p:sp>
      <p:sp>
        <p:nvSpPr>
          <p:cNvPr id="217" name="Google Shape;217;p30"/>
          <p:cNvSpPr txBox="1">
            <a:spLocks noGrp="1"/>
          </p:cNvSpPr>
          <p:nvPr>
            <p:ph type="subTitle" idx="1"/>
          </p:nvPr>
        </p:nvSpPr>
        <p:spPr>
          <a:xfrm>
            <a:off x="428950" y="1702200"/>
            <a:ext cx="8210100" cy="25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a:p>
            <a:pPr marL="0" lvl="0" indent="0" algn="l" rtl="0">
              <a:spcBef>
                <a:spcPts val="0"/>
              </a:spcBef>
              <a:spcAft>
                <a:spcPts val="0"/>
              </a:spcAft>
              <a:buNone/>
            </a:pPr>
            <a:r>
              <a:rPr lang="en" sz="1600" b="1" u="sng"/>
              <a:t>3) Generic types</a:t>
            </a:r>
            <a:r>
              <a:rPr lang="en" sz="1600" u="sng"/>
              <a:t>:</a:t>
            </a:r>
            <a:r>
              <a:rPr lang="en" sz="1600"/>
              <a:t> With a singular function entity to handle the future contracts, we used generic types available in Move to handle different type of tokens for the trade.</a:t>
            </a:r>
            <a:endParaRPr sz="1600"/>
          </a:p>
          <a:p>
            <a:pPr marL="457200" lvl="0" indent="-330200" algn="l" rtl="0">
              <a:spcBef>
                <a:spcPts val="0"/>
              </a:spcBef>
              <a:spcAft>
                <a:spcPts val="0"/>
              </a:spcAft>
              <a:buSzPts val="1600"/>
              <a:buChar char="●"/>
            </a:pPr>
            <a:r>
              <a:rPr lang="en" sz="1600"/>
              <a:t>Using Generics Ensures Reducing Redundancy.</a:t>
            </a:r>
            <a:endParaRPr sz="1600"/>
          </a:p>
          <a:p>
            <a:pPr marL="0" lvl="0" indent="0" algn="l" rtl="0">
              <a:spcBef>
                <a:spcPts val="0"/>
              </a:spcBef>
              <a:spcAft>
                <a:spcPts val="0"/>
              </a:spcAft>
              <a:buNone/>
            </a:pPr>
            <a:endParaRPr sz="1600" b="1" u="sng"/>
          </a:p>
          <a:p>
            <a:pPr marL="0" lvl="0" indent="0" algn="l" rtl="0">
              <a:spcBef>
                <a:spcPts val="0"/>
              </a:spcBef>
              <a:spcAft>
                <a:spcPts val="0"/>
              </a:spcAft>
              <a:buNone/>
            </a:pPr>
            <a:r>
              <a:rPr lang="en" sz="1600" b="1" u="sng"/>
              <a:t>4) Safety:</a:t>
            </a:r>
            <a:r>
              <a:rPr lang="en" sz="1600"/>
              <a:t>  Aptos blockchain provides a much safer environment to develop applications compared to other blockchains. This becomes necessary when working with applications that are money sensitive.</a:t>
            </a:r>
            <a:endParaRPr sz="1600"/>
          </a:p>
        </p:txBody>
      </p:sp>
      <p:pic>
        <p:nvPicPr>
          <p:cNvPr id="218" name="Google Shape;218;p30"/>
          <p:cNvPicPr preferRelativeResize="0"/>
          <p:nvPr/>
        </p:nvPicPr>
        <p:blipFill rotWithShape="1">
          <a:blip r:embed="rId3">
            <a:alphaModFix/>
          </a:blip>
          <a:srcRect l="129" r="129"/>
          <a:stretch/>
        </p:blipFill>
        <p:spPr>
          <a:xfrm>
            <a:off x="7915671" y="3991205"/>
            <a:ext cx="886082" cy="875172"/>
          </a:xfrm>
          <a:prstGeom prst="rect">
            <a:avLst/>
          </a:prstGeom>
          <a:noFill/>
          <a:ln>
            <a:noFill/>
          </a:ln>
        </p:spPr>
      </p:pic>
      <p:pic>
        <p:nvPicPr>
          <p:cNvPr id="219" name="Google Shape;219;p30"/>
          <p:cNvPicPr preferRelativeResize="0"/>
          <p:nvPr/>
        </p:nvPicPr>
        <p:blipFill>
          <a:blip r:embed="rId4">
            <a:alphaModFix/>
          </a:blip>
          <a:stretch>
            <a:fillRect/>
          </a:stretch>
        </p:blipFill>
        <p:spPr>
          <a:xfrm>
            <a:off x="8094637" y="636176"/>
            <a:ext cx="336100" cy="3077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735775" y="856525"/>
            <a:ext cx="3323700" cy="11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Impact on the Aptos chain</a:t>
            </a:r>
            <a:endParaRPr/>
          </a:p>
        </p:txBody>
      </p:sp>
      <p:sp>
        <p:nvSpPr>
          <p:cNvPr id="225" name="Google Shape;225;p31"/>
          <p:cNvSpPr txBox="1">
            <a:spLocks noGrp="1"/>
          </p:cNvSpPr>
          <p:nvPr>
            <p:ph type="subTitle" idx="1"/>
          </p:nvPr>
        </p:nvSpPr>
        <p:spPr>
          <a:xfrm>
            <a:off x="735775" y="2106850"/>
            <a:ext cx="3836100" cy="21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APTOS Chain being a brand new blockchain, currently lack projects that help provide a user experience of major and old blockchains. The projects help create a sense of safe trading on-par with DEXs for future contracts. The project idea is not widely implemented even on older blockchains. A new decentralized platform, gives APTOS the much needed limelight that it deserves.</a:t>
            </a:r>
            <a:endParaRPr sz="1400"/>
          </a:p>
        </p:txBody>
      </p:sp>
      <p:pic>
        <p:nvPicPr>
          <p:cNvPr id="226" name="Google Shape;226;p31"/>
          <p:cNvPicPr preferRelativeResize="0">
            <a:picLocks noGrp="1"/>
          </p:cNvPicPr>
          <p:nvPr>
            <p:ph type="pic" idx="2"/>
          </p:nvPr>
        </p:nvPicPr>
        <p:blipFill rotWithShape="1">
          <a:blip r:embed="rId3">
            <a:alphaModFix/>
          </a:blip>
          <a:srcRect t="39" b="39"/>
          <a:stretch/>
        </p:blipFill>
        <p:spPr>
          <a:xfrm>
            <a:off x="4927175" y="911250"/>
            <a:ext cx="3323700" cy="3321000"/>
          </a:xfrm>
          <a:prstGeom prst="ellipse">
            <a:avLst/>
          </a:prstGeom>
        </p:spPr>
      </p:pic>
      <p:pic>
        <p:nvPicPr>
          <p:cNvPr id="227" name="Google Shape;227;p31"/>
          <p:cNvPicPr preferRelativeResize="0"/>
          <p:nvPr/>
        </p:nvPicPr>
        <p:blipFill rotWithShape="1">
          <a:blip r:embed="rId4">
            <a:alphaModFix/>
          </a:blip>
          <a:srcRect l="129" r="129"/>
          <a:stretch/>
        </p:blipFill>
        <p:spPr>
          <a:xfrm>
            <a:off x="7915671" y="3991205"/>
            <a:ext cx="886082" cy="875172"/>
          </a:xfrm>
          <a:prstGeom prst="rect">
            <a:avLst/>
          </a:prstGeom>
          <a:noFill/>
          <a:ln>
            <a:noFill/>
          </a:ln>
        </p:spPr>
      </p:pic>
      <p:pic>
        <p:nvPicPr>
          <p:cNvPr id="228" name="Google Shape;228;p31"/>
          <p:cNvPicPr preferRelativeResize="0"/>
          <p:nvPr/>
        </p:nvPicPr>
        <p:blipFill>
          <a:blip r:embed="rId5">
            <a:alphaModFix/>
          </a:blip>
          <a:stretch>
            <a:fillRect/>
          </a:stretch>
        </p:blipFill>
        <p:spPr>
          <a:xfrm>
            <a:off x="8094637" y="636176"/>
            <a:ext cx="336100" cy="3077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Roadmap</a:t>
            </a:r>
            <a:endParaRPr/>
          </a:p>
        </p:txBody>
      </p:sp>
      <p:graphicFrame>
        <p:nvGraphicFramePr>
          <p:cNvPr id="234" name="Google Shape;234;p32"/>
          <p:cNvGraphicFramePr/>
          <p:nvPr/>
        </p:nvGraphicFramePr>
        <p:xfrm>
          <a:off x="726875" y="1224388"/>
          <a:ext cx="7703775" cy="3214125"/>
        </p:xfrm>
        <a:graphic>
          <a:graphicData uri="http://schemas.openxmlformats.org/drawingml/2006/table">
            <a:tbl>
              <a:tblPr>
                <a:noFill/>
                <a:tableStyleId>{33F81F26-599B-488E-82E3-D186C105E5DD}</a:tableStyleId>
              </a:tblPr>
              <a:tblGrid>
                <a:gridCol w="1237275">
                  <a:extLst>
                    <a:ext uri="{9D8B030D-6E8A-4147-A177-3AD203B41FA5}">
                      <a16:colId xmlns:a16="http://schemas.microsoft.com/office/drawing/2014/main" val="20000"/>
                    </a:ext>
                  </a:extLst>
                </a:gridCol>
                <a:gridCol w="2288100">
                  <a:extLst>
                    <a:ext uri="{9D8B030D-6E8A-4147-A177-3AD203B41FA5}">
                      <a16:colId xmlns:a16="http://schemas.microsoft.com/office/drawing/2014/main" val="20001"/>
                    </a:ext>
                  </a:extLst>
                </a:gridCol>
                <a:gridCol w="348200">
                  <a:extLst>
                    <a:ext uri="{9D8B030D-6E8A-4147-A177-3AD203B41FA5}">
                      <a16:colId xmlns:a16="http://schemas.microsoft.com/office/drawing/2014/main" val="20002"/>
                    </a:ext>
                  </a:extLst>
                </a:gridCol>
                <a:gridCol w="348200">
                  <a:extLst>
                    <a:ext uri="{9D8B030D-6E8A-4147-A177-3AD203B41FA5}">
                      <a16:colId xmlns:a16="http://schemas.microsoft.com/office/drawing/2014/main" val="20003"/>
                    </a:ext>
                  </a:extLst>
                </a:gridCol>
                <a:gridCol w="348200">
                  <a:extLst>
                    <a:ext uri="{9D8B030D-6E8A-4147-A177-3AD203B41FA5}">
                      <a16:colId xmlns:a16="http://schemas.microsoft.com/office/drawing/2014/main" val="20004"/>
                    </a:ext>
                  </a:extLst>
                </a:gridCol>
                <a:gridCol w="348200">
                  <a:extLst>
                    <a:ext uri="{9D8B030D-6E8A-4147-A177-3AD203B41FA5}">
                      <a16:colId xmlns:a16="http://schemas.microsoft.com/office/drawing/2014/main" val="20005"/>
                    </a:ext>
                  </a:extLst>
                </a:gridCol>
                <a:gridCol w="348200">
                  <a:extLst>
                    <a:ext uri="{9D8B030D-6E8A-4147-A177-3AD203B41FA5}">
                      <a16:colId xmlns:a16="http://schemas.microsoft.com/office/drawing/2014/main" val="20006"/>
                    </a:ext>
                  </a:extLst>
                </a:gridCol>
                <a:gridCol w="348200">
                  <a:extLst>
                    <a:ext uri="{9D8B030D-6E8A-4147-A177-3AD203B41FA5}">
                      <a16:colId xmlns:a16="http://schemas.microsoft.com/office/drawing/2014/main" val="20007"/>
                    </a:ext>
                  </a:extLst>
                </a:gridCol>
                <a:gridCol w="348200">
                  <a:extLst>
                    <a:ext uri="{9D8B030D-6E8A-4147-A177-3AD203B41FA5}">
                      <a16:colId xmlns:a16="http://schemas.microsoft.com/office/drawing/2014/main" val="20008"/>
                    </a:ext>
                  </a:extLst>
                </a:gridCol>
                <a:gridCol w="348200">
                  <a:extLst>
                    <a:ext uri="{9D8B030D-6E8A-4147-A177-3AD203B41FA5}">
                      <a16:colId xmlns:a16="http://schemas.microsoft.com/office/drawing/2014/main" val="20009"/>
                    </a:ext>
                  </a:extLst>
                </a:gridCol>
                <a:gridCol w="348200">
                  <a:extLst>
                    <a:ext uri="{9D8B030D-6E8A-4147-A177-3AD203B41FA5}">
                      <a16:colId xmlns:a16="http://schemas.microsoft.com/office/drawing/2014/main" val="20010"/>
                    </a:ext>
                  </a:extLst>
                </a:gridCol>
                <a:gridCol w="348200">
                  <a:extLst>
                    <a:ext uri="{9D8B030D-6E8A-4147-A177-3AD203B41FA5}">
                      <a16:colId xmlns:a16="http://schemas.microsoft.com/office/drawing/2014/main" val="20011"/>
                    </a:ext>
                  </a:extLst>
                </a:gridCol>
                <a:gridCol w="348200">
                  <a:extLst>
                    <a:ext uri="{9D8B030D-6E8A-4147-A177-3AD203B41FA5}">
                      <a16:colId xmlns:a16="http://schemas.microsoft.com/office/drawing/2014/main" val="20012"/>
                    </a:ext>
                  </a:extLst>
                </a:gridCol>
                <a:gridCol w="348200">
                  <a:extLst>
                    <a:ext uri="{9D8B030D-6E8A-4147-A177-3AD203B41FA5}">
                      <a16:colId xmlns:a16="http://schemas.microsoft.com/office/drawing/2014/main" val="20013"/>
                    </a:ext>
                  </a:extLst>
                </a:gridCol>
              </a:tblGrid>
              <a:tr h="441850">
                <a:tc>
                  <a:txBody>
                    <a:bodyPr/>
                    <a:lstStyle/>
                    <a:p>
                      <a:pPr marL="0" lvl="0" indent="0" algn="l" rtl="0">
                        <a:spcBef>
                          <a:spcPts val="0"/>
                        </a:spcBef>
                        <a:spcAft>
                          <a:spcPts val="0"/>
                        </a:spcAft>
                        <a:buNone/>
                      </a:pPr>
                      <a:r>
                        <a:rPr lang="en" sz="1200">
                          <a:solidFill>
                            <a:schemeClr val="lt1"/>
                          </a:solidFill>
                          <a:latin typeface="IBM Plex Mono"/>
                          <a:ea typeface="IBM Plex Mono"/>
                          <a:cs typeface="IBM Plex Mono"/>
                          <a:sym typeface="IBM Plex Mono"/>
                        </a:rPr>
                        <a:t>Initiative</a:t>
                      </a:r>
                      <a:endParaRPr sz="1800">
                        <a:solidFill>
                          <a:schemeClr val="lt1"/>
                        </a:solidFill>
                        <a:latin typeface="IBM Plex Mono"/>
                        <a:ea typeface="IBM Plex Mono"/>
                        <a:cs typeface="IBM Plex Mono"/>
                        <a:sym typeface="IBM Plex Mono"/>
                      </a:endParaRPr>
                    </a:p>
                  </a:txBody>
                  <a:tcPr marL="91425" marR="91425" marT="68575" marB="68575"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latin typeface="IBM Plex Mono"/>
                          <a:ea typeface="IBM Plex Mono"/>
                          <a:cs typeface="IBM Plex Mono"/>
                          <a:sym typeface="IBM Plex Mono"/>
                        </a:rPr>
                        <a:t>Objective</a:t>
                      </a:r>
                      <a:endParaRPr sz="1200">
                        <a:solidFill>
                          <a:schemeClr val="lt1"/>
                        </a:solidFill>
                        <a:latin typeface="IBM Plex Mono"/>
                        <a:ea typeface="IBM Plex Mono"/>
                        <a:cs typeface="IBM Plex Mono"/>
                        <a:sym typeface="IBM Plex Mono"/>
                      </a:endParaRPr>
                    </a:p>
                  </a:txBody>
                  <a:tcPr marL="91425"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1</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2</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3</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a:solidFill>
                            <a:schemeClr val="lt1"/>
                          </a:solidFill>
                          <a:latin typeface="IBM Plex Mono"/>
                          <a:ea typeface="IBM Plex Mono"/>
                          <a:cs typeface="IBM Plex Mono"/>
                          <a:sym typeface="IBM Plex Mono"/>
                        </a:rPr>
                        <a:t>4</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5</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6</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7</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8</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9</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10</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IBM Plex Mono"/>
                          <a:ea typeface="IBM Plex Mono"/>
                          <a:cs typeface="IBM Plex Mono"/>
                          <a:sym typeface="IBM Plex Mono"/>
                        </a:rPr>
                        <a:t>11</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200">
                          <a:solidFill>
                            <a:schemeClr val="lt1"/>
                          </a:solidFill>
                          <a:latin typeface="IBM Plex Mono"/>
                          <a:ea typeface="IBM Plex Mono"/>
                          <a:cs typeface="IBM Plex Mono"/>
                          <a:sym typeface="IBM Plex Mono"/>
                        </a:rPr>
                        <a:t>12</a:t>
                      </a:r>
                      <a:endParaRPr sz="1200">
                        <a:solidFill>
                          <a:schemeClr val="lt1"/>
                        </a:solidFill>
                        <a:latin typeface="IBM Plex Mono"/>
                        <a:ea typeface="IBM Plex Mono"/>
                        <a:cs typeface="IBM Plex Mono"/>
                        <a:sym typeface="IBM Plex Mono"/>
                      </a:endParaRPr>
                    </a:p>
                  </a:txBody>
                  <a:tcPr marL="0" marR="0" marT="0" marB="0" anchor="ctr">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50800">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Understanding</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Have a rough sketch about the features and ideas we would like to implement</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50800">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Contracts</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Creating a core application that facilitates creation of future contracts</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50800">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Creating an MVP</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Forming a frontend to help the end user interact with the contract</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50800">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Research</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Gathering the various possible feature addition over the basic product</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50800">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Custom tokens</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Include option for user to create contract with a custom token</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518275">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Analyse feedback</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lt1"/>
                          </a:solidFill>
                          <a:latin typeface="Assistant"/>
                          <a:ea typeface="Assistant"/>
                          <a:cs typeface="Assistant"/>
                          <a:sym typeface="Assistant"/>
                        </a:rPr>
                        <a:t>Understand the opinion of the users who tried your product</a:t>
                      </a:r>
                      <a:endParaRPr sz="1000">
                        <a:solidFill>
                          <a:schemeClr val="lt1"/>
                        </a:solidFill>
                        <a:latin typeface="Assistant"/>
                        <a:ea typeface="Assistant"/>
                        <a:cs typeface="Assistant"/>
                        <a:sym typeface="Assistant"/>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lt1"/>
                        </a:solidFill>
                        <a:latin typeface="Assistant"/>
                        <a:ea typeface="Assistant"/>
                        <a:cs typeface="Assistant"/>
                        <a:sym typeface="Assistant"/>
                      </a:endParaRPr>
                    </a:p>
                  </a:txBody>
                  <a:tcPr marL="0" marR="0" marT="0" marB="0" anchor="ctr">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6"/>
                  </a:ext>
                </a:extLst>
              </a:tr>
            </a:tbl>
          </a:graphicData>
        </a:graphic>
      </p:graphicFrame>
      <p:pic>
        <p:nvPicPr>
          <p:cNvPr id="235" name="Google Shape;235;p32"/>
          <p:cNvPicPr preferRelativeResize="0"/>
          <p:nvPr/>
        </p:nvPicPr>
        <p:blipFill>
          <a:blip r:embed="rId3">
            <a:alphaModFix/>
          </a:blip>
          <a:stretch>
            <a:fillRect/>
          </a:stretch>
        </p:blipFill>
        <p:spPr>
          <a:xfrm>
            <a:off x="7589319" y="203996"/>
            <a:ext cx="581306" cy="572700"/>
          </a:xfrm>
          <a:prstGeom prst="rect">
            <a:avLst/>
          </a:prstGeom>
          <a:noFill/>
          <a:ln>
            <a:noFill/>
          </a:ln>
        </p:spPr>
      </p:pic>
    </p:spTree>
  </p:cSld>
  <p:clrMapOvr>
    <a:masterClrMapping/>
  </p:clrMapOvr>
</p:sld>
</file>

<file path=ppt/theme/theme1.xml><?xml version="1.0" encoding="utf-8"?>
<a:theme xmlns:a="http://schemas.openxmlformats.org/drawingml/2006/main" name="Virtual World Pitch Deck by Slidesgo">
  <a:themeElements>
    <a:clrScheme name="Simple Light">
      <a:dk1>
        <a:srgbClr val="0F1754"/>
      </a:dk1>
      <a:lt1>
        <a:srgbClr val="FFFFFF"/>
      </a:lt1>
      <a:dk2>
        <a:srgbClr val="72108E"/>
      </a:dk2>
      <a:lt2>
        <a:srgbClr val="5326AA"/>
      </a:lt2>
      <a:accent1>
        <a:srgbClr val="CDF239"/>
      </a:accent1>
      <a:accent2>
        <a:srgbClr val="DA369F"/>
      </a:accent2>
      <a:accent3>
        <a:srgbClr val="981161"/>
      </a:accent3>
      <a:accent4>
        <a:srgbClr val="51B7E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810</Words>
  <Application>Microsoft Office PowerPoint</Application>
  <PresentationFormat>On-screen Show (16:9)</PresentationFormat>
  <Paragraphs>97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Assistant</vt:lpstr>
      <vt:lpstr>Nunito Light</vt:lpstr>
      <vt:lpstr>IBM Plex Mono</vt:lpstr>
      <vt:lpstr>PT Sans</vt:lpstr>
      <vt:lpstr>Raleway</vt:lpstr>
      <vt:lpstr>Cousine</vt:lpstr>
      <vt:lpstr>Virtual World Pitch Deck by Slidesgo</vt:lpstr>
      <vt:lpstr>Zero Day  Future Contracts</vt:lpstr>
      <vt:lpstr>Overview of Problem </vt:lpstr>
      <vt:lpstr>Features</vt:lpstr>
      <vt:lpstr>Workflow Diagram</vt:lpstr>
      <vt:lpstr>Technical Merit</vt:lpstr>
      <vt:lpstr>Utilization of Aptos BlockChain </vt:lpstr>
      <vt:lpstr>Utilization of Aptos BlockChain </vt:lpstr>
      <vt:lpstr>Impact on the Aptos chain</vt:lpstr>
      <vt:lpstr>Our Roadmap</vt:lpstr>
      <vt:lpstr>DEMO</vt:lpstr>
      <vt:lpstr>Market Strategy</vt:lpstr>
      <vt:lpstr>Future Potential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Day  Future Contracts</dc:title>
  <cp:lastModifiedBy>Gopal Bansal</cp:lastModifiedBy>
  <cp:revision>1</cp:revision>
  <dcterms:modified xsi:type="dcterms:W3CDTF">2023-12-23T16:15:10Z</dcterms:modified>
</cp:coreProperties>
</file>