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83D73-933C-4A9E-826C-EFA5C646FB3E}" v="1" dt="2022-10-28T14:48:3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burn, Michael A" userId="3f038e62-ad4a-44ba-b04a-d9a3e022a6a3" providerId="ADAL" clId="{C2983D73-933C-4A9E-826C-EFA5C646FB3E}"/>
    <pc:docChg chg="custSel modSld">
      <pc:chgData name="Thorburn, Michael A" userId="3f038e62-ad4a-44ba-b04a-d9a3e022a6a3" providerId="ADAL" clId="{C2983D73-933C-4A9E-826C-EFA5C646FB3E}" dt="2022-10-28T14:49:37.129" v="318" actId="20577"/>
      <pc:docMkLst>
        <pc:docMk/>
      </pc:docMkLst>
      <pc:sldChg chg="addSp modSp mod modClrScheme chgLayout">
        <pc:chgData name="Thorburn, Michael A" userId="3f038e62-ad4a-44ba-b04a-d9a3e022a6a3" providerId="ADAL" clId="{C2983D73-933C-4A9E-826C-EFA5C646FB3E}" dt="2022-10-28T14:49:37.129" v="318" actId="20577"/>
        <pc:sldMkLst>
          <pc:docMk/>
          <pc:sldMk cId="2853522559" sldId="257"/>
        </pc:sldMkLst>
        <pc:spChg chg="add mod">
          <ac:chgData name="Thorburn, Michael A" userId="3f038e62-ad4a-44ba-b04a-d9a3e022a6a3" providerId="ADAL" clId="{C2983D73-933C-4A9E-826C-EFA5C646FB3E}" dt="2022-10-28T14:47:04.799" v="18" actId="20577"/>
          <ac:spMkLst>
            <pc:docMk/>
            <pc:sldMk cId="2853522559" sldId="257"/>
            <ac:spMk id="2" creationId="{99402F1E-3A4A-4486-AE06-360DA0BE2675}"/>
          </ac:spMkLst>
        </pc:spChg>
        <pc:spChg chg="add mod">
          <ac:chgData name="Thorburn, Michael A" userId="3f038e62-ad4a-44ba-b04a-d9a3e022a6a3" providerId="ADAL" clId="{C2983D73-933C-4A9E-826C-EFA5C646FB3E}" dt="2022-10-28T14:49:37.129" v="318" actId="20577"/>
          <ac:spMkLst>
            <pc:docMk/>
            <pc:sldMk cId="2853522559" sldId="257"/>
            <ac:spMk id="3" creationId="{F6CA1F49-BDDC-4185-BEB6-0F1C627CC6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21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.disneyresearch.com/publication/stickma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7DE67-BCD4-C549-1490-D85553685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5" y="360218"/>
            <a:ext cx="11009745" cy="4358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EBE22-68DE-E204-D72B-645E517240E3}"/>
              </a:ext>
            </a:extLst>
          </p:cNvPr>
          <p:cNvSpPr txBox="1"/>
          <p:nvPr/>
        </p:nvSpPr>
        <p:spPr>
          <a:xfrm>
            <a:off x="4302713" y="5302575"/>
            <a:ext cx="7118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Senior Design Workshop:     Mike Thorburn, Cal State 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3A6B2-4FFB-8D80-03DF-CE0F57AF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6" y="4139767"/>
            <a:ext cx="3401265" cy="25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2F1E-3A4A-4486-AE06-360DA0BE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1F49-BDDC-4185-BEB6-0F1C627C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framework to begin a model of the flight of an </a:t>
            </a:r>
            <a:r>
              <a:rPr lang="en-US" dirty="0" err="1"/>
              <a:t>acrobot</a:t>
            </a:r>
            <a:r>
              <a:rPr lang="en-US" dirty="0"/>
              <a:t> (robot-acrobat) called Stickman.</a:t>
            </a:r>
          </a:p>
          <a:p>
            <a:r>
              <a:rPr lang="en-US" dirty="0"/>
              <a:t>Modeled after the Disney Imagineering Stickman Project</a:t>
            </a:r>
          </a:p>
          <a:p>
            <a:pPr lvl="1"/>
            <a:r>
              <a:rPr lang="en-US" dirty="0">
                <a:hlinkClick r:id="rId2"/>
              </a:rPr>
              <a:t>https://la.disneyresearch.com/publication/stickman/</a:t>
            </a:r>
            <a:endParaRPr lang="en-US" dirty="0"/>
          </a:p>
          <a:p>
            <a:r>
              <a:rPr lang="en-US" dirty="0"/>
              <a:t>Set up for engineering design students to begin to build their own Simulink models as they develop their </a:t>
            </a:r>
            <a:r>
              <a:rPr lang="en-US" err="1"/>
              <a:t>acrobot</a:t>
            </a:r>
            <a:r>
              <a:rPr lang="en-US"/>
              <a:t>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25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70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PowerPoint Presentation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Thorburn</dc:creator>
  <cp:lastModifiedBy>Thorburn, Michael A</cp:lastModifiedBy>
  <cp:revision>1</cp:revision>
  <dcterms:created xsi:type="dcterms:W3CDTF">2022-10-22T23:58:13Z</dcterms:created>
  <dcterms:modified xsi:type="dcterms:W3CDTF">2022-10-28T14:49:37Z</dcterms:modified>
</cp:coreProperties>
</file>