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6" r:id="rId5"/>
    <p:sldId id="262" r:id="rId6"/>
    <p:sldId id="263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A4D3"/>
    <a:srgbClr val="D6E0E1"/>
    <a:srgbClr val="005184"/>
    <a:srgbClr val="F2F5F4"/>
    <a:srgbClr val="00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F03D-7616-D849-AED6-B1A31805000A}" v="25" dt="2022-02-09T17:21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19"/>
  </p:normalViewPr>
  <p:slideViewPr>
    <p:cSldViewPr snapToGrid="0" snapToObjects="1">
      <p:cViewPr varScale="1">
        <p:scale>
          <a:sx n="118" d="100"/>
          <a:sy n="118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Ellen Anderson" userId="a31074e2-8d0d-498f-b9fd-412d315ff10a" providerId="ADAL" clId="{F64CF03D-7616-D849-AED6-B1A31805000A}"/>
    <pc:docChg chg="custSel modSld modMainMaster">
      <pc:chgData name="Elizabeth Ellen Anderson" userId="a31074e2-8d0d-498f-b9fd-412d315ff10a" providerId="ADAL" clId="{F64CF03D-7616-D849-AED6-B1A31805000A}" dt="2022-02-09T17:22:00.801" v="234" actId="20577"/>
      <pc:docMkLst>
        <pc:docMk/>
      </pc:docMkLst>
      <pc:sldChg chg="modSp mod">
        <pc:chgData name="Elizabeth Ellen Anderson" userId="a31074e2-8d0d-498f-b9fd-412d315ff10a" providerId="ADAL" clId="{F64CF03D-7616-D849-AED6-B1A31805000A}" dt="2022-02-09T17:21:53.250" v="230" actId="20577"/>
        <pc:sldMkLst>
          <pc:docMk/>
          <pc:sldMk cId="2218106710" sldId="256"/>
        </pc:sldMkLst>
        <pc:spChg chg="mod">
          <ac:chgData name="Elizabeth Ellen Anderson" userId="a31074e2-8d0d-498f-b9fd-412d315ff10a" providerId="ADAL" clId="{F64CF03D-7616-D849-AED6-B1A31805000A}" dt="2022-02-09T17:21:53.250" v="230" actId="20577"/>
          <ac:spMkLst>
            <pc:docMk/>
            <pc:sldMk cId="2218106710" sldId="256"/>
            <ac:spMk id="2" creationId="{0A0F4567-0AAE-1D49-AE12-48857C1D2609}"/>
          </ac:spMkLst>
        </pc:spChg>
        <pc:spChg chg="mod">
          <ac:chgData name="Elizabeth Ellen Anderson" userId="a31074e2-8d0d-498f-b9fd-412d315ff10a" providerId="ADAL" clId="{F64CF03D-7616-D849-AED6-B1A31805000A}" dt="2022-02-09T17:21:51.589" v="229" actId="20577"/>
          <ac:spMkLst>
            <pc:docMk/>
            <pc:sldMk cId="2218106710" sldId="256"/>
            <ac:spMk id="3" creationId="{E09A54E2-9982-3544-8ED4-43643EC01DDF}"/>
          </ac:spMkLst>
        </pc:spChg>
      </pc:sldChg>
      <pc:sldChg chg="modSp mod modNotesTx">
        <pc:chgData name="Elizabeth Ellen Anderson" userId="a31074e2-8d0d-498f-b9fd-412d315ff10a" providerId="ADAL" clId="{F64CF03D-7616-D849-AED6-B1A31805000A}" dt="2022-02-09T17:22:00.801" v="234" actId="20577"/>
        <pc:sldMkLst>
          <pc:docMk/>
          <pc:sldMk cId="3805892855" sldId="257"/>
        </pc:sldMkLst>
        <pc:spChg chg="mod">
          <ac:chgData name="Elizabeth Ellen Anderson" userId="a31074e2-8d0d-498f-b9fd-412d315ff10a" providerId="ADAL" clId="{F64CF03D-7616-D849-AED6-B1A31805000A}" dt="2022-02-09T17:22:00.801" v="234" actId="20577"/>
          <ac:spMkLst>
            <pc:docMk/>
            <pc:sldMk cId="3805892855" sldId="257"/>
            <ac:spMk id="2" creationId="{636FB483-8A01-854E-9BBE-55E0C355A79B}"/>
          </ac:spMkLst>
        </pc:spChg>
        <pc:spChg chg="mod">
          <ac:chgData name="Elizabeth Ellen Anderson" userId="a31074e2-8d0d-498f-b9fd-412d315ff10a" providerId="ADAL" clId="{F64CF03D-7616-D849-AED6-B1A31805000A}" dt="2022-02-09T17:21:58.481" v="233" actId="20577"/>
          <ac:spMkLst>
            <pc:docMk/>
            <pc:sldMk cId="3805892855" sldId="257"/>
            <ac:spMk id="3" creationId="{9507CA92-4317-E24F-A7BE-0A9451C930B4}"/>
          </ac:spMkLst>
        </pc:spChg>
      </pc:sldChg>
      <pc:sldChg chg="modNotesTx">
        <pc:chgData name="Elizabeth Ellen Anderson" userId="a31074e2-8d0d-498f-b9fd-412d315ff10a" providerId="ADAL" clId="{F64CF03D-7616-D849-AED6-B1A31805000A}" dt="2022-01-31T19:47:49.125" v="87" actId="20577"/>
        <pc:sldMkLst>
          <pc:docMk/>
          <pc:sldMk cId="2033533123" sldId="258"/>
        </pc:sldMkLst>
      </pc:sldChg>
      <pc:sldMasterChg chg="delSp modSp mod modSldLayout">
        <pc:chgData name="Elizabeth Ellen Anderson" userId="a31074e2-8d0d-498f-b9fd-412d315ff10a" providerId="ADAL" clId="{F64CF03D-7616-D849-AED6-B1A31805000A}" dt="2022-01-31T19:50:38.478" v="149" actId="20577"/>
        <pc:sldMasterMkLst>
          <pc:docMk/>
          <pc:sldMasterMk cId="326115187" sldId="2147483648"/>
        </pc:sldMasterMkLst>
        <pc:spChg chg="del">
          <ac:chgData name="Elizabeth Ellen Anderson" userId="a31074e2-8d0d-498f-b9fd-412d315ff10a" providerId="ADAL" clId="{F64CF03D-7616-D849-AED6-B1A31805000A}" dt="2022-01-31T19:45:27.957" v="79" actId="478"/>
          <ac:spMkLst>
            <pc:docMk/>
            <pc:sldMasterMk cId="326115187" sldId="2147483648"/>
            <ac:spMk id="5" creationId="{0BF46273-4BB8-2E4B-A435-BE37E0245EA0}"/>
          </ac:spMkLst>
        </pc:spChg>
        <pc:spChg chg="mod">
          <ac:chgData name="Elizabeth Ellen Anderson" userId="a31074e2-8d0d-498f-b9fd-412d315ff10a" providerId="ADAL" clId="{F64CF03D-7616-D849-AED6-B1A31805000A}" dt="2022-01-31T19:45:45.355" v="81" actId="122"/>
          <ac:spMkLst>
            <pc:docMk/>
            <pc:sldMasterMk cId="326115187" sldId="2147483648"/>
            <ac:spMk id="6" creationId="{C9137B1A-2278-5F41-A012-74D32556E263}"/>
          </ac:spMkLst>
        </pc:spChg>
        <pc:sldLayoutChg chg="delSp mod">
          <pc:chgData name="Elizabeth Ellen Anderson" userId="a31074e2-8d0d-498f-b9fd-412d315ff10a" providerId="ADAL" clId="{F64CF03D-7616-D849-AED6-B1A31805000A}" dt="2022-01-31T19:45:58.114" v="82" actId="478"/>
          <pc:sldLayoutMkLst>
            <pc:docMk/>
            <pc:sldMasterMk cId="326115187" sldId="2147483648"/>
            <pc:sldLayoutMk cId="409690965" sldId="2147483649"/>
          </pc:sldLayoutMkLst>
          <pc:spChg chg="del">
            <ac:chgData name="Elizabeth Ellen Anderson" userId="a31074e2-8d0d-498f-b9fd-412d315ff10a" providerId="ADAL" clId="{F64CF03D-7616-D849-AED6-B1A31805000A}" dt="2022-01-31T19:45:58.114" v="82" actId="478"/>
            <ac:spMkLst>
              <pc:docMk/>
              <pc:sldMasterMk cId="326115187" sldId="2147483648"/>
              <pc:sldLayoutMk cId="409690965" sldId="2147483649"/>
              <ac:spMk id="5" creationId="{7AB4751A-4519-3C45-8DDB-AA0A52CB80EE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48:39.686" v="90" actId="6014"/>
          <pc:sldLayoutMkLst>
            <pc:docMk/>
            <pc:sldMasterMk cId="326115187" sldId="2147483648"/>
            <pc:sldLayoutMk cId="1896481974" sldId="2147483650"/>
          </pc:sldLayoutMkLst>
          <pc:spChg chg="mod">
            <ac:chgData name="Elizabeth Ellen Anderson" userId="a31074e2-8d0d-498f-b9fd-412d315ff10a" providerId="ADAL" clId="{F64CF03D-7616-D849-AED6-B1A31805000A}" dt="2022-01-31T19:45:15.825" v="78" actId="14100"/>
            <ac:spMkLst>
              <pc:docMk/>
              <pc:sldMasterMk cId="326115187" sldId="2147483648"/>
              <pc:sldLayoutMk cId="1896481974" sldId="2147483650"/>
              <ac:spMk id="3" creationId="{492B92E7-71D7-F441-A35D-90F967B28BD1}"/>
            </ac:spMkLst>
          </pc:spChg>
          <pc:spChg chg="del">
            <ac:chgData name="Elizabeth Ellen Anderson" userId="a31074e2-8d0d-498f-b9fd-412d315ff10a" providerId="ADAL" clId="{F64CF03D-7616-D849-AED6-B1A31805000A}" dt="2022-01-31T19:46:03.866" v="83" actId="478"/>
            <ac:spMkLst>
              <pc:docMk/>
              <pc:sldMasterMk cId="326115187" sldId="2147483648"/>
              <pc:sldLayoutMk cId="1896481974" sldId="2147483650"/>
              <ac:spMk id="5" creationId="{C2E88442-FAFA-7B4F-9D20-828D72E99CE7}"/>
            </ac:spMkLst>
          </pc:spChg>
          <pc:cxnChg chg="mod">
            <ac:chgData name="Elizabeth Ellen Anderson" userId="a31074e2-8d0d-498f-b9fd-412d315ff10a" providerId="ADAL" clId="{F64CF03D-7616-D849-AED6-B1A31805000A}" dt="2022-01-31T19:45:06.354" v="77" actId="14100"/>
            <ac:cxnSpMkLst>
              <pc:docMk/>
              <pc:sldMasterMk cId="326115187" sldId="2147483648"/>
              <pc:sldLayoutMk cId="1896481974" sldId="2147483650"/>
              <ac:cxnSpMk id="14" creationId="{BEF67D03-BC2D-8946-A85F-2D3994D07345}"/>
            </ac:cxnSpMkLst>
          </pc:cxnChg>
        </pc:sldLayoutChg>
        <pc:sldLayoutChg chg="delSp modSp mod">
          <pc:chgData name="Elizabeth Ellen Anderson" userId="a31074e2-8d0d-498f-b9fd-412d315ff10a" providerId="ADAL" clId="{F64CF03D-7616-D849-AED6-B1A31805000A}" dt="2022-01-31T19:50:38.478" v="149" actId="20577"/>
          <pc:sldLayoutMkLst>
            <pc:docMk/>
            <pc:sldMasterMk cId="326115187" sldId="2147483648"/>
            <pc:sldLayoutMk cId="3079968668" sldId="2147483652"/>
          </pc:sldLayoutMkLst>
          <pc:spChg chg="mod">
            <ac:chgData name="Elizabeth Ellen Anderson" userId="a31074e2-8d0d-498f-b9fd-412d315ff10a" providerId="ADAL" clId="{F64CF03D-7616-D849-AED6-B1A31805000A}" dt="2022-01-31T19:50:31.353" v="135" actId="20577"/>
            <ac:spMkLst>
              <pc:docMk/>
              <pc:sldMasterMk cId="326115187" sldId="2147483648"/>
              <pc:sldLayoutMk cId="3079968668" sldId="2147483652"/>
              <ac:spMk id="4" creationId="{CE6759F6-7CAD-9141-880B-8D212910AD81}"/>
            </ac:spMkLst>
          </pc:spChg>
          <pc:spChg chg="del">
            <ac:chgData name="Elizabeth Ellen Anderson" userId="a31074e2-8d0d-498f-b9fd-412d315ff10a" providerId="ADAL" clId="{F64CF03D-7616-D849-AED6-B1A31805000A}" dt="2022-01-31T19:46:08.494" v="84" actId="478"/>
            <ac:spMkLst>
              <pc:docMk/>
              <pc:sldMasterMk cId="326115187" sldId="2147483648"/>
              <pc:sldLayoutMk cId="3079968668" sldId="2147483652"/>
              <ac:spMk id="6" creationId="{9CF8E264-CF6D-5F41-95B5-974D0990D142}"/>
            </ac:spMkLst>
          </pc:spChg>
          <pc:spChg chg="mod">
            <ac:chgData name="Elizabeth Ellen Anderson" userId="a31074e2-8d0d-498f-b9fd-412d315ff10a" providerId="ADAL" clId="{F64CF03D-7616-D849-AED6-B1A31805000A}" dt="2022-01-31T19:50:38.478" v="149" actId="20577"/>
            <ac:spMkLst>
              <pc:docMk/>
              <pc:sldMasterMk cId="326115187" sldId="2147483648"/>
              <pc:sldLayoutMk cId="3079968668" sldId="2147483652"/>
              <ac:spMk id="11" creationId="{F9AAC502-2012-5040-90B2-4E49198C902A}"/>
            </ac:spMkLst>
          </pc:spChg>
          <pc:spChg chg="mod">
            <ac:chgData name="Elizabeth Ellen Anderson" userId="a31074e2-8d0d-498f-b9fd-412d315ff10a" providerId="ADAL" clId="{F64CF03D-7616-D849-AED6-B1A31805000A}" dt="2022-01-31T19:44:43.246" v="76" actId="14100"/>
            <ac:spMkLst>
              <pc:docMk/>
              <pc:sldMasterMk cId="326115187" sldId="2147483648"/>
              <pc:sldLayoutMk cId="3079968668" sldId="2147483652"/>
              <ac:spMk id="15" creationId="{C65107F8-309C-CA43-A35C-49D6D947613B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50:01.758" v="117" actId="20577"/>
          <pc:sldLayoutMkLst>
            <pc:docMk/>
            <pc:sldMasterMk cId="326115187" sldId="2147483648"/>
            <pc:sldLayoutMk cId="3533537759" sldId="2147483654"/>
          </pc:sldLayoutMkLst>
          <pc:spChg chg="mod">
            <ac:chgData name="Elizabeth Ellen Anderson" userId="a31074e2-8d0d-498f-b9fd-412d315ff10a" providerId="ADAL" clId="{F64CF03D-7616-D849-AED6-B1A31805000A}" dt="2022-01-31T19:50:01.758" v="117" actId="20577"/>
            <ac:spMkLst>
              <pc:docMk/>
              <pc:sldMasterMk cId="326115187" sldId="2147483648"/>
              <pc:sldLayoutMk cId="3533537759" sldId="2147483654"/>
              <ac:spMk id="2" creationId="{F4EFF386-BA54-4A43-98F2-EDF41D6F80FD}"/>
            </ac:spMkLst>
          </pc:spChg>
          <pc:spChg chg="del">
            <ac:chgData name="Elizabeth Ellen Anderson" userId="a31074e2-8d0d-498f-b9fd-412d315ff10a" providerId="ADAL" clId="{F64CF03D-7616-D849-AED6-B1A31805000A}" dt="2022-01-31T19:46:13.381" v="85" actId="478"/>
            <ac:spMkLst>
              <pc:docMk/>
              <pc:sldMasterMk cId="326115187" sldId="2147483648"/>
              <pc:sldLayoutMk cId="3533537759" sldId="2147483654"/>
              <ac:spMk id="4" creationId="{95F1D851-BB0B-BC45-880A-00F50CC9ABC3}"/>
            </ac:spMkLst>
          </pc:spChg>
        </pc:sldLayoutChg>
        <pc:sldLayoutChg chg="delSp mod">
          <pc:chgData name="Elizabeth Ellen Anderson" userId="a31074e2-8d0d-498f-b9fd-412d315ff10a" providerId="ADAL" clId="{F64CF03D-7616-D849-AED6-B1A31805000A}" dt="2022-01-31T19:46:18.394" v="86" actId="478"/>
          <pc:sldLayoutMkLst>
            <pc:docMk/>
            <pc:sldMasterMk cId="326115187" sldId="2147483648"/>
            <pc:sldLayoutMk cId="1505503989" sldId="2147483655"/>
          </pc:sldLayoutMkLst>
          <pc:spChg chg="del">
            <ac:chgData name="Elizabeth Ellen Anderson" userId="a31074e2-8d0d-498f-b9fd-412d315ff10a" providerId="ADAL" clId="{F64CF03D-7616-D849-AED6-B1A31805000A}" dt="2022-01-31T19:46:18.394" v="86" actId="478"/>
            <ac:spMkLst>
              <pc:docMk/>
              <pc:sldMasterMk cId="326115187" sldId="2147483648"/>
              <pc:sldLayoutMk cId="1505503989" sldId="2147483655"/>
              <ac:spMk id="3" creationId="{E5735EF3-B6E7-CD44-ADE9-E7CB225EA27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8C98-4CB3-174D-B081-3039D0753C62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426-E460-0742-AFCA-43EB1DD1B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about-u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NGS Analysis (Day 2)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19-20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9AM-5PM (NG3.202)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Chaney,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 smtClean="0"/>
              <a:t>Day 2: Section IV (Using IGV, and Genotype Information to Assess Phenotype in Human Genomic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will learn in this Section (2 Parts)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557" y="1100518"/>
            <a:ext cx="11578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Integrative Genomics Viewer (IGV)?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&amp; Background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the IGV: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installation of IGV.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IGV using the BioHPC and training accounts (associated with this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human and other kinds of sequencing data to determine where variants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RNA Sequencing Data using the Hisat2 Alignment tool.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1: NGS Analysis with The Broad Institute IGV</a:t>
                </a:r>
              </a:p>
              <a:p>
                <a:pPr algn="ctr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74" y="283221"/>
            <a:ext cx="4009435" cy="15227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Broad Institute Integrative Genomics Viewer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807" y="842610"/>
            <a:ext cx="772665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Maintained by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Institute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Institute of Harvard and MIT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(from organizational remnants of the Human Genome Project) for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of [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www.broadinstitute.org/about-us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]: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“Illuminating Human Disease”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“Reading and Editing Genomes”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“Sharing Data and Tools”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Communities”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“Developing Diagnostics and Treatments”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“Collaborating, Innovating, and Empowering” </a:t>
            </a:r>
          </a:p>
          <a:p>
            <a:pPr lvl="2"/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Genomics Viewer (IGV)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environment for analyzing NGS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and maintained by The Broad Institute, with IGV team based at UC San Diego, and MIT/Harvard Broad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funding from: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Cancer Institute (NCI)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Institutes of Health (NIH)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Informatics Technology for Cancer Research (ITCR)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Starr Cancer Consortium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8" y="5989517"/>
            <a:ext cx="21240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94" y="2528915"/>
            <a:ext cx="4047218" cy="24856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598" y="5014574"/>
            <a:ext cx="374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From Robinson</a:t>
            </a:r>
            <a:r>
              <a:rPr lang="en-US" sz="1200" dirty="0"/>
              <a:t>, J., </a:t>
            </a:r>
            <a:r>
              <a:rPr lang="en-US" sz="1200" dirty="0" err="1"/>
              <a:t>Thorvaldsdóttir</a:t>
            </a:r>
            <a:r>
              <a:rPr lang="en-US" sz="1200" dirty="0"/>
              <a:t>, H., </a:t>
            </a:r>
            <a:r>
              <a:rPr lang="en-US" sz="1200" dirty="0" err="1"/>
              <a:t>Winckler</a:t>
            </a:r>
            <a:r>
              <a:rPr lang="en-US" sz="1200" dirty="0"/>
              <a:t>, W. </a:t>
            </a:r>
            <a:r>
              <a:rPr lang="en-US" sz="1200" i="1" dirty="0"/>
              <a:t>et al.</a:t>
            </a:r>
            <a:r>
              <a:rPr lang="en-US" sz="1200" dirty="0"/>
              <a:t> Integrative genomics viewer. </a:t>
            </a:r>
            <a:r>
              <a:rPr lang="en-US" sz="1200" i="1" dirty="0"/>
              <a:t>Nat </a:t>
            </a:r>
            <a:r>
              <a:rPr lang="en-US" sz="1200" i="1" dirty="0" err="1"/>
              <a:t>Biotechnol</a:t>
            </a:r>
            <a:r>
              <a:rPr lang="en-US" sz="1200" dirty="0"/>
              <a:t> </a:t>
            </a:r>
            <a:r>
              <a:rPr lang="en-US" sz="1200" b="1" dirty="0"/>
              <a:t>29, </a:t>
            </a:r>
            <a:r>
              <a:rPr lang="en-US" sz="1200" dirty="0"/>
              <a:t>24–26 (2011). https://doi.org/10.1038/nbt.1754</a:t>
            </a:r>
          </a:p>
        </p:txBody>
      </p:sp>
    </p:spTree>
    <p:extLst>
      <p:ext uri="{BB962C8B-B14F-4D97-AF65-F5344CB8AC3E}">
        <p14:creationId xmlns:p14="http://schemas.microsoft.com/office/powerpoint/2010/main" val="32418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Locally Installing the IGV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2: NGS RNA-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Alignment using Hisat2</a:t>
                </a:r>
              </a:p>
              <a:p>
                <a:pPr algn="ctr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Further Information and Practice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692481" y="2743200"/>
            <a:ext cx="8487300" cy="1254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&amp; Interest!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forget to complete the course survey!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389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Introduction to NGS Analysis (Day 2)</vt:lpstr>
      <vt:lpstr>Day 2: Section IV (Using IGV, and Genotype Information to Assess Phenotype in Human Genomic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Ellen Anderson</dc:creator>
  <cp:lastModifiedBy>Micah Thornton</cp:lastModifiedBy>
  <cp:revision>25</cp:revision>
  <dcterms:created xsi:type="dcterms:W3CDTF">2022-01-26T22:55:45Z</dcterms:created>
  <dcterms:modified xsi:type="dcterms:W3CDTF">2022-05-17T20:47:14Z</dcterms:modified>
</cp:coreProperties>
</file>