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theme/themeOverride1.xml" ContentType="application/vnd.openxmlformats-officedocument.themeOverride+xml"/>
  <Override PartName="/ppt/charts/chart48.xml" ContentType="application/vnd.openxmlformats-officedocument.drawingml.chart+xml"/>
  <Override PartName="/ppt/theme/themeOverride2.xml" ContentType="application/vnd.openxmlformats-officedocument.themeOverride+xml"/>
  <Override PartName="/ppt/charts/chart49.xml" ContentType="application/vnd.openxmlformats-officedocument.drawingml.chart+xml"/>
  <Override PartName="/ppt/theme/themeOverride3.xml" ContentType="application/vnd.openxmlformats-officedocument.themeOverride+xml"/>
  <Override PartName="/ppt/charts/chart50.xml" ContentType="application/vnd.openxmlformats-officedocument.drawingml.chart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theme/themeOverride5.xml" ContentType="application/vnd.openxmlformats-officedocument.themeOverride+xml"/>
  <Override PartName="/ppt/charts/chart53.xml" ContentType="application/vnd.openxmlformats-officedocument.drawingml.chart+xml"/>
  <Override PartName="/ppt/theme/themeOverride6.xml" ContentType="application/vnd.openxmlformats-officedocument.themeOverride+xml"/>
  <Override PartName="/ppt/charts/chart54.xml" ContentType="application/vnd.openxmlformats-officedocument.drawingml.chart+xml"/>
  <Override PartName="/ppt/theme/themeOverride7.xml" ContentType="application/vnd.openxmlformats-officedocument.themeOverride+xml"/>
  <Override PartName="/ppt/charts/chart55.xml" ContentType="application/vnd.openxmlformats-officedocument.drawingml.chart+xml"/>
  <Override PartName="/ppt/theme/themeOverride8.xml" ContentType="application/vnd.openxmlformats-officedocument.themeOverride+xml"/>
  <Override PartName="/ppt/charts/chart56.xml" ContentType="application/vnd.openxmlformats-officedocument.drawingml.chart+xml"/>
  <Override PartName="/ppt/theme/themeOverride9.xml" ContentType="application/vnd.openxmlformats-officedocument.themeOverride+xml"/>
  <Override PartName="/ppt/charts/chart57.xml" ContentType="application/vnd.openxmlformats-officedocument.drawingml.chart+xml"/>
  <Override PartName="/ppt/theme/themeOverride10.xml" ContentType="application/vnd.openxmlformats-officedocument.themeOverride+xml"/>
  <Override PartName="/ppt/charts/chart58.xml" ContentType="application/vnd.openxmlformats-officedocument.drawingml.chart+xml"/>
  <Override PartName="/ppt/theme/themeOverride11.xml" ContentType="application/vnd.openxmlformats-officedocument.themeOverride+xml"/>
  <Override PartName="/ppt/charts/chart59.xml" ContentType="application/vnd.openxmlformats-officedocument.drawingml.chart+xml"/>
  <Override PartName="/ppt/theme/themeOverride12.xml" ContentType="application/vnd.openxmlformats-officedocument.themeOverride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16" r:id="rId2"/>
    <p:sldId id="260" r:id="rId3"/>
    <p:sldId id="269" r:id="rId4"/>
    <p:sldId id="261" r:id="rId5"/>
    <p:sldId id="302" r:id="rId6"/>
    <p:sldId id="280" r:id="rId7"/>
    <p:sldId id="262" r:id="rId8"/>
    <p:sldId id="298" r:id="rId9"/>
    <p:sldId id="281" r:id="rId10"/>
    <p:sldId id="263" r:id="rId11"/>
    <p:sldId id="299" r:id="rId12"/>
    <p:sldId id="282" r:id="rId13"/>
    <p:sldId id="264" r:id="rId14"/>
    <p:sldId id="300" r:id="rId15"/>
    <p:sldId id="283" r:id="rId16"/>
    <p:sldId id="265" r:id="rId17"/>
    <p:sldId id="303" r:id="rId18"/>
    <p:sldId id="284" r:id="rId19"/>
    <p:sldId id="266" r:id="rId20"/>
    <p:sldId id="304" r:id="rId21"/>
    <p:sldId id="285" r:id="rId22"/>
    <p:sldId id="267" r:id="rId23"/>
    <p:sldId id="305" r:id="rId24"/>
    <p:sldId id="286" r:id="rId25"/>
    <p:sldId id="268" r:id="rId26"/>
    <p:sldId id="306" r:id="rId27"/>
    <p:sldId id="287" r:id="rId28"/>
    <p:sldId id="270" r:id="rId29"/>
    <p:sldId id="271" r:id="rId30"/>
    <p:sldId id="288" r:id="rId31"/>
    <p:sldId id="272" r:id="rId32"/>
    <p:sldId id="289" r:id="rId33"/>
    <p:sldId id="273" r:id="rId34"/>
    <p:sldId id="290" r:id="rId35"/>
    <p:sldId id="274" r:id="rId36"/>
    <p:sldId id="291" r:id="rId37"/>
    <p:sldId id="275" r:id="rId38"/>
    <p:sldId id="292" r:id="rId39"/>
    <p:sldId id="276" r:id="rId40"/>
    <p:sldId id="293" r:id="rId41"/>
    <p:sldId id="277" r:id="rId42"/>
    <p:sldId id="294" r:id="rId43"/>
    <p:sldId id="278" r:id="rId44"/>
    <p:sldId id="295" r:id="rId45"/>
    <p:sldId id="279" r:id="rId46"/>
    <p:sldId id="296" r:id="rId47"/>
    <p:sldId id="307" r:id="rId48"/>
    <p:sldId id="317" r:id="rId49"/>
    <p:sldId id="312" r:id="rId50"/>
    <p:sldId id="311" r:id="rId51"/>
    <p:sldId id="313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7" autoAdjust="0"/>
  </p:normalViewPr>
  <p:slideViewPr>
    <p:cSldViewPr snapToGrid="0" snapToObjects="1">
      <p:cViewPr>
        <p:scale>
          <a:sx n="108" d="100"/>
          <a:sy n="108" d="100"/>
        </p:scale>
        <p:origin x="-66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rthur:Desktop:s13207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Arthur:Desktop:s13207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Arthur:Desktop:s1320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Arthur:Desktop:s13207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rthur:Desktop:s15850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Arthur:Desktop:s15850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Arthur:Desktop:s15850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Arthur:Desktop:s15850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Arthur:Desktop:s38417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Macintosh%20HD:Users:Arthur:Desktop:s38417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Arthur:Desktop:s38417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Macintosh%20HD:Users:Arthur:Desktop:s38417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Arthur:Desktop:s3858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rthur:Desktop:s38584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rthur:Desktop:s38584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oleObject" Target="Macintosh%20HD:Users:Arthur:Desktop:s3858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208.0</c:v>
                </c:pt>
                <c:pt idx="12">
                  <c:v>300.0</c:v>
                </c:pt>
                <c:pt idx="13">
                  <c:v>397.0</c:v>
                </c:pt>
                <c:pt idx="15">
                  <c:v>178.0</c:v>
                </c:pt>
                <c:pt idx="16">
                  <c:v>179.0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225.0</c:v>
                </c:pt>
                <c:pt idx="22">
                  <c:v>341.0</c:v>
                </c:pt>
                <c:pt idx="23">
                  <c:v>450.0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22.0</c:v>
                </c:pt>
                <c:pt idx="12">
                  <c:v>18.0</c:v>
                </c:pt>
                <c:pt idx="13">
                  <c:v>19.0</c:v>
                </c:pt>
                <c:pt idx="15">
                  <c:v>27.0</c:v>
                </c:pt>
                <c:pt idx="16">
                  <c:v>29.0</c:v>
                </c:pt>
                <c:pt idx="17">
                  <c:v>22.0</c:v>
                </c:pt>
                <c:pt idx="18">
                  <c:v>26.0</c:v>
                </c:pt>
                <c:pt idx="20">
                  <c:v>21.0</c:v>
                </c:pt>
                <c:pt idx="21">
                  <c:v>24.0</c:v>
                </c:pt>
                <c:pt idx="22">
                  <c:v>21.0</c:v>
                </c:pt>
                <c:pt idx="2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7763784"/>
        <c:axId val="-21277586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0.1725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0.0990990990990991</c:v>
                </c:pt>
                <c:pt idx="11">
                  <c:v>0.0956521739130435</c:v>
                </c:pt>
                <c:pt idx="12">
                  <c:v>0.0566037735849056</c:v>
                </c:pt>
                <c:pt idx="13">
                  <c:v>0.0456730769230769</c:v>
                </c:pt>
                <c:pt idx="15">
                  <c:v>0.131707317073171</c:v>
                </c:pt>
                <c:pt idx="16">
                  <c:v>0.139423076923077</c:v>
                </c:pt>
                <c:pt idx="17">
                  <c:v>0.0839694656488549</c:v>
                </c:pt>
                <c:pt idx="18">
                  <c:v>0.0783132530120482</c:v>
                </c:pt>
                <c:pt idx="20">
                  <c:v>0.0853658536585366</c:v>
                </c:pt>
                <c:pt idx="21">
                  <c:v>0.0963855421686747</c:v>
                </c:pt>
                <c:pt idx="22">
                  <c:v>0.0580110497237569</c:v>
                </c:pt>
                <c:pt idx="23">
                  <c:v>0.0405117270788913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752280"/>
        <c:axId val="-2127755352"/>
      </c:lineChart>
      <c:catAx>
        <c:axId val="-2127763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758680"/>
        <c:crosses val="autoZero"/>
        <c:auto val="1"/>
        <c:lblAlgn val="ctr"/>
        <c:lblOffset val="100"/>
        <c:noMultiLvlLbl val="0"/>
      </c:catAx>
      <c:valAx>
        <c:axId val="-2127758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763784"/>
        <c:crosses val="autoZero"/>
        <c:crossBetween val="between"/>
      </c:valAx>
      <c:valAx>
        <c:axId val="-212775535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752280"/>
        <c:crosses val="max"/>
        <c:crossBetween val="between"/>
      </c:valAx>
      <c:catAx>
        <c:axId val="-21277522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775535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210.0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201.0</c:v>
                </c:pt>
                <c:pt idx="11">
                  <c:v>211.0</c:v>
                </c:pt>
                <c:pt idx="12">
                  <c:v>301.0</c:v>
                </c:pt>
                <c:pt idx="13">
                  <c:v>398.0</c:v>
                </c:pt>
                <c:pt idx="15">
                  <c:v>178.0</c:v>
                </c:pt>
                <c:pt idx="16">
                  <c:v>178.0</c:v>
                </c:pt>
                <c:pt idx="17">
                  <c:v>238.0</c:v>
                </c:pt>
                <c:pt idx="18">
                  <c:v>307.0</c:v>
                </c:pt>
                <c:pt idx="20">
                  <c:v>223.0</c:v>
                </c:pt>
                <c:pt idx="21">
                  <c:v>228.0</c:v>
                </c:pt>
                <c:pt idx="22">
                  <c:v>340.0</c:v>
                </c:pt>
                <c:pt idx="23">
                  <c:v>451.0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42.0</c:v>
                </c:pt>
                <c:pt idx="1">
                  <c:v>51.0</c:v>
                </c:pt>
                <c:pt idx="2">
                  <c:v>39.0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21.0</c:v>
                </c:pt>
                <c:pt idx="12">
                  <c:v>21.0</c:v>
                </c:pt>
                <c:pt idx="13">
                  <c:v>19.0</c:v>
                </c:pt>
                <c:pt idx="15">
                  <c:v>24.0</c:v>
                </c:pt>
                <c:pt idx="16">
                  <c:v>26.0</c:v>
                </c:pt>
                <c:pt idx="17">
                  <c:v>28.0</c:v>
                </c:pt>
                <c:pt idx="18">
                  <c:v>28.0</c:v>
                </c:pt>
                <c:pt idx="20">
                  <c:v>22.0</c:v>
                </c:pt>
                <c:pt idx="21">
                  <c:v>21.0</c:v>
                </c:pt>
                <c:pt idx="22">
                  <c:v>19.0</c:v>
                </c:pt>
                <c:pt idx="2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44795656"/>
        <c:axId val="20447983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0.166666666666667</c:v>
                </c:pt>
                <c:pt idx="1">
                  <c:v>0.196911196911197</c:v>
                </c:pt>
                <c:pt idx="2">
                  <c:v>0.10655737704918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0.0986547085201793</c:v>
                </c:pt>
                <c:pt idx="11">
                  <c:v>0.0905172413793103</c:v>
                </c:pt>
                <c:pt idx="12">
                  <c:v>0.0652173913043478</c:v>
                </c:pt>
                <c:pt idx="13">
                  <c:v>0.0455635491606715</c:v>
                </c:pt>
                <c:pt idx="15">
                  <c:v>0.118811881188119</c:v>
                </c:pt>
                <c:pt idx="16">
                  <c:v>0.127450980392157</c:v>
                </c:pt>
                <c:pt idx="17">
                  <c:v>0.105263157894737</c:v>
                </c:pt>
                <c:pt idx="18">
                  <c:v>0.0835820895522388</c:v>
                </c:pt>
                <c:pt idx="20">
                  <c:v>0.0897959183673469</c:v>
                </c:pt>
                <c:pt idx="21">
                  <c:v>0.0843373493975903</c:v>
                </c:pt>
                <c:pt idx="22">
                  <c:v>0.052924791086351</c:v>
                </c:pt>
                <c:pt idx="23">
                  <c:v>0.0404255319148936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804712"/>
        <c:axId val="2044801672"/>
      </c:lineChart>
      <c:catAx>
        <c:axId val="2044795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4798344"/>
        <c:crosses val="autoZero"/>
        <c:auto val="1"/>
        <c:lblAlgn val="ctr"/>
        <c:lblOffset val="100"/>
        <c:noMultiLvlLbl val="0"/>
      </c:catAx>
      <c:valAx>
        <c:axId val="2044798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4795656"/>
        <c:crosses val="autoZero"/>
        <c:crossBetween val="between"/>
      </c:valAx>
      <c:valAx>
        <c:axId val="204480167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4804712"/>
        <c:crosses val="max"/>
        <c:crossBetween val="between"/>
      </c:valAx>
      <c:catAx>
        <c:axId val="2044804712"/>
        <c:scaling>
          <c:orientation val="minMax"/>
        </c:scaling>
        <c:delete val="1"/>
        <c:axPos val="b"/>
        <c:majorTickMark val="out"/>
        <c:minorTickMark val="none"/>
        <c:tickLblPos val="nextTo"/>
        <c:crossAx val="204480167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Sheet1!$A$2:$A$24</c:f>
              <c:strCache>
                <c:ptCount val="23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4">
                  <c:v>n0</c:v>
                </c:pt>
                <c:pt idx="15">
                  <c:v>n1</c:v>
                </c:pt>
                <c:pt idx="16">
                  <c:v>n2</c:v>
                </c:pt>
                <c:pt idx="17">
                  <c:v>n3</c:v>
                </c:pt>
                <c:pt idx="19">
                  <c:v>n0</c:v>
                </c:pt>
                <c:pt idx="20">
                  <c:v>n1</c:v>
                </c:pt>
                <c:pt idx="21">
                  <c:v>n2</c:v>
                </c:pt>
                <c:pt idx="22">
                  <c:v>n3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252.0</c:v>
                </c:pt>
                <c:pt idx="1">
                  <c:v>259.0</c:v>
                </c:pt>
                <c:pt idx="2">
                  <c:v>366.0</c:v>
                </c:pt>
                <c:pt idx="3">
                  <c:v>490.0</c:v>
                </c:pt>
                <c:pt idx="5">
                  <c:v>325.0</c:v>
                </c:pt>
                <c:pt idx="6">
                  <c:v>330.0</c:v>
                </c:pt>
                <c:pt idx="7">
                  <c:v>560.0</c:v>
                </c:pt>
                <c:pt idx="8">
                  <c:v>790.0</c:v>
                </c:pt>
                <c:pt idx="10">
                  <c:v>223.0</c:v>
                </c:pt>
                <c:pt idx="11">
                  <c:v>232.0</c:v>
                </c:pt>
                <c:pt idx="12">
                  <c:v>322.0</c:v>
                </c:pt>
                <c:pt idx="13">
                  <c:v>417.0</c:v>
                </c:pt>
                <c:pt idx="14">
                  <c:v>202.0</c:v>
                </c:pt>
                <c:pt idx="15">
                  <c:v>204.0</c:v>
                </c:pt>
                <c:pt idx="16">
                  <c:v>266.0</c:v>
                </c:pt>
                <c:pt idx="17">
                  <c:v>335.0</c:v>
                </c:pt>
                <c:pt idx="19">
                  <c:v>245.0</c:v>
                </c:pt>
                <c:pt idx="20">
                  <c:v>249.0</c:v>
                </c:pt>
                <c:pt idx="21">
                  <c:v>359.0</c:v>
                </c:pt>
                <c:pt idx="22">
                  <c:v>470.0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Sheet1!$A$2:$A$24</c:f>
              <c:strCache>
                <c:ptCount val="23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4">
                  <c:v>n0</c:v>
                </c:pt>
                <c:pt idx="15">
                  <c:v>n1</c:v>
                </c:pt>
                <c:pt idx="16">
                  <c:v>n2</c:v>
                </c:pt>
                <c:pt idx="17">
                  <c:v>n3</c:v>
                </c:pt>
                <c:pt idx="19">
                  <c:v>n0</c:v>
                </c:pt>
                <c:pt idx="20">
                  <c:v>n1</c:v>
                </c:pt>
                <c:pt idx="21">
                  <c:v>n2</c:v>
                </c:pt>
                <c:pt idx="22">
                  <c:v>n3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210.0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201.0</c:v>
                </c:pt>
                <c:pt idx="11">
                  <c:v>211.0</c:v>
                </c:pt>
                <c:pt idx="12">
                  <c:v>301.0</c:v>
                </c:pt>
                <c:pt idx="13">
                  <c:v>398.0</c:v>
                </c:pt>
                <c:pt idx="14">
                  <c:v>178.0</c:v>
                </c:pt>
                <c:pt idx="15">
                  <c:v>178.0</c:v>
                </c:pt>
                <c:pt idx="16">
                  <c:v>238.0</c:v>
                </c:pt>
                <c:pt idx="17">
                  <c:v>307.0</c:v>
                </c:pt>
                <c:pt idx="19">
                  <c:v>223.0</c:v>
                </c:pt>
                <c:pt idx="20">
                  <c:v>228.0</c:v>
                </c:pt>
                <c:pt idx="21">
                  <c:v>340.0</c:v>
                </c:pt>
                <c:pt idx="22">
                  <c:v>451.0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131984424"/>
        <c:axId val="2131981528"/>
      </c:barChart>
      <c:catAx>
        <c:axId val="2131984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1981528"/>
        <c:crosses val="autoZero"/>
        <c:auto val="1"/>
        <c:lblAlgn val="ctr"/>
        <c:lblOffset val="100"/>
        <c:noMultiLvlLbl val="0"/>
      </c:catAx>
      <c:valAx>
        <c:axId val="2131981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1984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0.166666666666667</c:v>
                </c:pt>
                <c:pt idx="1">
                  <c:v>0.196911196911197</c:v>
                </c:pt>
                <c:pt idx="2">
                  <c:v>0.10655737704918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0.0986547085201793</c:v>
                </c:pt>
                <c:pt idx="11">
                  <c:v>0.0905172413793103</c:v>
                </c:pt>
                <c:pt idx="12">
                  <c:v>0.0652173913043478</c:v>
                </c:pt>
                <c:pt idx="13">
                  <c:v>0.0455635491606715</c:v>
                </c:pt>
                <c:pt idx="15">
                  <c:v>0.118811881188119</c:v>
                </c:pt>
                <c:pt idx="16">
                  <c:v>0.127450980392157</c:v>
                </c:pt>
                <c:pt idx="17">
                  <c:v>0.105263157894737</c:v>
                </c:pt>
                <c:pt idx="18">
                  <c:v>0.0835820895522388</c:v>
                </c:pt>
                <c:pt idx="20">
                  <c:v>0.0897959183673469</c:v>
                </c:pt>
                <c:pt idx="21">
                  <c:v>0.0843373493975903</c:v>
                </c:pt>
                <c:pt idx="22">
                  <c:v>0.052924791086351</c:v>
                </c:pt>
                <c:pt idx="23">
                  <c:v>0.0404255319148936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6148472"/>
        <c:axId val="-2126151384"/>
      </c:barChart>
      <c:catAx>
        <c:axId val="-2126148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51384"/>
        <c:crosses val="autoZero"/>
        <c:auto val="1"/>
        <c:lblAlgn val="ctr"/>
        <c:lblOffset val="100"/>
        <c:noMultiLvlLbl val="0"/>
      </c:catAx>
      <c:valAx>
        <c:axId val="-21261513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48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207.0</c:v>
                </c:pt>
                <c:pt idx="11">
                  <c:v>214.0</c:v>
                </c:pt>
                <c:pt idx="12">
                  <c:v>303.0</c:v>
                </c:pt>
                <c:pt idx="13">
                  <c:v>399.0</c:v>
                </c:pt>
                <c:pt idx="15">
                  <c:v>178.0</c:v>
                </c:pt>
                <c:pt idx="16">
                  <c:v>178.0</c:v>
                </c:pt>
                <c:pt idx="17">
                  <c:v>239.0</c:v>
                </c:pt>
                <c:pt idx="18">
                  <c:v>309.0</c:v>
                </c:pt>
                <c:pt idx="20">
                  <c:v>233.0</c:v>
                </c:pt>
                <c:pt idx="21">
                  <c:v>232.0</c:v>
                </c:pt>
                <c:pt idx="22">
                  <c:v>346.0</c:v>
                </c:pt>
                <c:pt idx="23">
                  <c:v>459.0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21.0</c:v>
                </c:pt>
                <c:pt idx="11">
                  <c:v>19.0</c:v>
                </c:pt>
                <c:pt idx="12">
                  <c:v>22.0</c:v>
                </c:pt>
                <c:pt idx="13">
                  <c:v>23.0</c:v>
                </c:pt>
                <c:pt idx="15">
                  <c:v>33.0</c:v>
                </c:pt>
                <c:pt idx="16">
                  <c:v>28.0</c:v>
                </c:pt>
                <c:pt idx="17">
                  <c:v>28.0</c:v>
                </c:pt>
                <c:pt idx="18">
                  <c:v>25.0</c:v>
                </c:pt>
                <c:pt idx="20">
                  <c:v>26.0</c:v>
                </c:pt>
                <c:pt idx="21">
                  <c:v>27.0</c:v>
                </c:pt>
                <c:pt idx="22">
                  <c:v>25.0</c:v>
                </c:pt>
                <c:pt idx="23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6477272"/>
        <c:axId val="-21264745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0.171875</c:v>
                </c:pt>
                <c:pt idx="1">
                  <c:v>0.190661478599222</c:v>
                </c:pt>
                <c:pt idx="2">
                  <c:v>0.115902964959569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0.0921052631578947</c:v>
                </c:pt>
                <c:pt idx="11">
                  <c:v>0.0815450643776824</c:v>
                </c:pt>
                <c:pt idx="12">
                  <c:v>0.0676923076923077</c:v>
                </c:pt>
                <c:pt idx="13">
                  <c:v>0.0545023696682464</c:v>
                </c:pt>
                <c:pt idx="15">
                  <c:v>0.156398104265403</c:v>
                </c:pt>
                <c:pt idx="16">
                  <c:v>0.135922330097087</c:v>
                </c:pt>
                <c:pt idx="17">
                  <c:v>0.104868913857678</c:v>
                </c:pt>
                <c:pt idx="18">
                  <c:v>0.0748502994011976</c:v>
                </c:pt>
                <c:pt idx="20">
                  <c:v>0.1003861003861</c:v>
                </c:pt>
                <c:pt idx="21">
                  <c:v>0.104247104247104</c:v>
                </c:pt>
                <c:pt idx="22">
                  <c:v>0.0673854447439353</c:v>
                </c:pt>
                <c:pt idx="23">
                  <c:v>0.0477178423236514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468216"/>
        <c:axId val="-2126471256"/>
      </c:lineChart>
      <c:catAx>
        <c:axId val="-2126477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474584"/>
        <c:crosses val="autoZero"/>
        <c:auto val="1"/>
        <c:lblAlgn val="ctr"/>
        <c:lblOffset val="100"/>
        <c:noMultiLvlLbl val="0"/>
      </c:catAx>
      <c:valAx>
        <c:axId val="-212647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477272"/>
        <c:crosses val="autoZero"/>
        <c:crossBetween val="between"/>
      </c:valAx>
      <c:valAx>
        <c:axId val="-212647125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468216"/>
        <c:crosses val="max"/>
        <c:crossBetween val="between"/>
      </c:valAx>
      <c:catAx>
        <c:axId val="-212646821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647125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256.0</c:v>
                </c:pt>
                <c:pt idx="1">
                  <c:v>257.0</c:v>
                </c:pt>
                <c:pt idx="2">
                  <c:v>371.0</c:v>
                </c:pt>
                <c:pt idx="3">
                  <c:v>496.0</c:v>
                </c:pt>
                <c:pt idx="5">
                  <c:v>341.0</c:v>
                </c:pt>
                <c:pt idx="6">
                  <c:v>345.0</c:v>
                </c:pt>
                <c:pt idx="7">
                  <c:v>578.0</c:v>
                </c:pt>
                <c:pt idx="8">
                  <c:v>807.0</c:v>
                </c:pt>
                <c:pt idx="10">
                  <c:v>228.0</c:v>
                </c:pt>
                <c:pt idx="11">
                  <c:v>233.0</c:v>
                </c:pt>
                <c:pt idx="12">
                  <c:v>325.0</c:v>
                </c:pt>
                <c:pt idx="13">
                  <c:v>422.0</c:v>
                </c:pt>
                <c:pt idx="15">
                  <c:v>211.0</c:v>
                </c:pt>
                <c:pt idx="16">
                  <c:v>206.0</c:v>
                </c:pt>
                <c:pt idx="17">
                  <c:v>267.0</c:v>
                </c:pt>
                <c:pt idx="18">
                  <c:v>334.0</c:v>
                </c:pt>
                <c:pt idx="20">
                  <c:v>259.0</c:v>
                </c:pt>
                <c:pt idx="21">
                  <c:v>259.0</c:v>
                </c:pt>
                <c:pt idx="22">
                  <c:v>371.0</c:v>
                </c:pt>
                <c:pt idx="23">
                  <c:v>482.0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207.0</c:v>
                </c:pt>
                <c:pt idx="11">
                  <c:v>214.0</c:v>
                </c:pt>
                <c:pt idx="12">
                  <c:v>303.0</c:v>
                </c:pt>
                <c:pt idx="13">
                  <c:v>399.0</c:v>
                </c:pt>
                <c:pt idx="15">
                  <c:v>178.0</c:v>
                </c:pt>
                <c:pt idx="16">
                  <c:v>178.0</c:v>
                </c:pt>
                <c:pt idx="17">
                  <c:v>239.0</c:v>
                </c:pt>
                <c:pt idx="18">
                  <c:v>309.0</c:v>
                </c:pt>
                <c:pt idx="20">
                  <c:v>233.0</c:v>
                </c:pt>
                <c:pt idx="21">
                  <c:v>232.0</c:v>
                </c:pt>
                <c:pt idx="22">
                  <c:v>346.0</c:v>
                </c:pt>
                <c:pt idx="23">
                  <c:v>459.0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28307032"/>
        <c:axId val="-2122789864"/>
      </c:barChart>
      <c:catAx>
        <c:axId val="-2128307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89864"/>
        <c:crosses val="autoZero"/>
        <c:auto val="1"/>
        <c:lblAlgn val="ctr"/>
        <c:lblOffset val="100"/>
        <c:noMultiLvlLbl val="0"/>
      </c:catAx>
      <c:valAx>
        <c:axId val="-2122789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307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0.171875</c:v>
                </c:pt>
                <c:pt idx="1">
                  <c:v>0.190661478599222</c:v>
                </c:pt>
                <c:pt idx="2">
                  <c:v>0.115902964959569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0.0921052631578947</c:v>
                </c:pt>
                <c:pt idx="11">
                  <c:v>0.0815450643776824</c:v>
                </c:pt>
                <c:pt idx="12">
                  <c:v>0.0676923076923077</c:v>
                </c:pt>
                <c:pt idx="13">
                  <c:v>0.0545023696682464</c:v>
                </c:pt>
                <c:pt idx="15">
                  <c:v>0.156398104265403</c:v>
                </c:pt>
                <c:pt idx="16">
                  <c:v>0.135922330097087</c:v>
                </c:pt>
                <c:pt idx="17">
                  <c:v>0.104868913857678</c:v>
                </c:pt>
                <c:pt idx="18">
                  <c:v>0.0748502994011976</c:v>
                </c:pt>
                <c:pt idx="20">
                  <c:v>0.1003861003861</c:v>
                </c:pt>
                <c:pt idx="21">
                  <c:v>0.104247104247104</c:v>
                </c:pt>
                <c:pt idx="22">
                  <c:v>0.0673854447439353</c:v>
                </c:pt>
                <c:pt idx="23">
                  <c:v>0.0477178423236514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523240"/>
        <c:axId val="-2128520200"/>
      </c:barChart>
      <c:catAx>
        <c:axId val="-2128523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20200"/>
        <c:crosses val="autoZero"/>
        <c:auto val="1"/>
        <c:lblAlgn val="ctr"/>
        <c:lblOffset val="100"/>
        <c:noMultiLvlLbl val="0"/>
      </c:catAx>
      <c:valAx>
        <c:axId val="-212852020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23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308.0</c:v>
                </c:pt>
                <c:pt idx="13">
                  <c:v>400.0</c:v>
                </c:pt>
                <c:pt idx="15">
                  <c:v>180.0</c:v>
                </c:pt>
                <c:pt idx="16">
                  <c:v>180.0</c:v>
                </c:pt>
                <c:pt idx="17">
                  <c:v>241.0</c:v>
                </c:pt>
                <c:pt idx="18">
                  <c:v>311.0</c:v>
                </c:pt>
                <c:pt idx="20">
                  <c:v>234.0</c:v>
                </c:pt>
                <c:pt idx="21">
                  <c:v>232.0</c:v>
                </c:pt>
                <c:pt idx="22">
                  <c:v>348.0</c:v>
                </c:pt>
                <c:pt idx="23">
                  <c:v>457.0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22.0</c:v>
                </c:pt>
                <c:pt idx="11">
                  <c:v>20.0</c:v>
                </c:pt>
                <c:pt idx="12">
                  <c:v>17.0</c:v>
                </c:pt>
                <c:pt idx="13">
                  <c:v>19.0</c:v>
                </c:pt>
                <c:pt idx="15">
                  <c:v>32.0</c:v>
                </c:pt>
                <c:pt idx="16">
                  <c:v>27.0</c:v>
                </c:pt>
                <c:pt idx="17">
                  <c:v>23.0</c:v>
                </c:pt>
                <c:pt idx="18">
                  <c:v>25.0</c:v>
                </c:pt>
                <c:pt idx="20">
                  <c:v>28.0</c:v>
                </c:pt>
                <c:pt idx="21">
                  <c:v>27.0</c:v>
                </c:pt>
                <c:pt idx="22">
                  <c:v>24.0</c:v>
                </c:pt>
                <c:pt idx="2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254680"/>
        <c:axId val="-21282519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0.171875</c:v>
                </c:pt>
                <c:pt idx="1">
                  <c:v>0.199233716475096</c:v>
                </c:pt>
                <c:pt idx="2">
                  <c:v>0.108695652173913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0.0948275862068965</c:v>
                </c:pt>
                <c:pt idx="11">
                  <c:v>0.0854700854700855</c:v>
                </c:pt>
                <c:pt idx="12">
                  <c:v>0.0523076923076923</c:v>
                </c:pt>
                <c:pt idx="13">
                  <c:v>0.045346062052506</c:v>
                </c:pt>
                <c:pt idx="15">
                  <c:v>0.150943396226415</c:v>
                </c:pt>
                <c:pt idx="16">
                  <c:v>0.130434782608696</c:v>
                </c:pt>
                <c:pt idx="17">
                  <c:v>0.0871212121212121</c:v>
                </c:pt>
                <c:pt idx="18">
                  <c:v>0.0744047619047619</c:v>
                </c:pt>
                <c:pt idx="20">
                  <c:v>0.106870229007634</c:v>
                </c:pt>
                <c:pt idx="21">
                  <c:v>0.104247104247104</c:v>
                </c:pt>
                <c:pt idx="22">
                  <c:v>0.064516129032258</c:v>
                </c:pt>
                <c:pt idx="23">
                  <c:v>0.0518672199170124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245624"/>
        <c:axId val="-2128248664"/>
      </c:lineChart>
      <c:catAx>
        <c:axId val="-2128254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251992"/>
        <c:crosses val="autoZero"/>
        <c:auto val="1"/>
        <c:lblAlgn val="ctr"/>
        <c:lblOffset val="100"/>
        <c:noMultiLvlLbl val="0"/>
      </c:catAx>
      <c:valAx>
        <c:axId val="-2128251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254680"/>
        <c:crosses val="autoZero"/>
        <c:crossBetween val="between"/>
      </c:valAx>
      <c:valAx>
        <c:axId val="-212824866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245624"/>
        <c:crosses val="max"/>
        <c:crossBetween val="between"/>
      </c:valAx>
      <c:catAx>
        <c:axId val="-21282456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824866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256.0</c:v>
                </c:pt>
                <c:pt idx="1">
                  <c:v>261.0</c:v>
                </c:pt>
                <c:pt idx="2">
                  <c:v>368.0</c:v>
                </c:pt>
                <c:pt idx="3">
                  <c:v>496.0</c:v>
                </c:pt>
                <c:pt idx="5">
                  <c:v>341.0</c:v>
                </c:pt>
                <c:pt idx="6">
                  <c:v>345.0</c:v>
                </c:pt>
                <c:pt idx="7">
                  <c:v>578.0</c:v>
                </c:pt>
                <c:pt idx="8">
                  <c:v>807.0</c:v>
                </c:pt>
                <c:pt idx="10">
                  <c:v>232.0</c:v>
                </c:pt>
                <c:pt idx="11">
                  <c:v>234.0</c:v>
                </c:pt>
                <c:pt idx="12">
                  <c:v>325.0</c:v>
                </c:pt>
                <c:pt idx="13">
                  <c:v>419.0</c:v>
                </c:pt>
                <c:pt idx="15">
                  <c:v>212.0</c:v>
                </c:pt>
                <c:pt idx="16">
                  <c:v>207.0</c:v>
                </c:pt>
                <c:pt idx="17">
                  <c:v>264.0</c:v>
                </c:pt>
                <c:pt idx="18">
                  <c:v>336.0</c:v>
                </c:pt>
                <c:pt idx="20">
                  <c:v>262.0</c:v>
                </c:pt>
                <c:pt idx="21">
                  <c:v>259.0</c:v>
                </c:pt>
                <c:pt idx="22">
                  <c:v>372.0</c:v>
                </c:pt>
                <c:pt idx="23">
                  <c:v>482.0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308.0</c:v>
                </c:pt>
                <c:pt idx="13">
                  <c:v>400.0</c:v>
                </c:pt>
                <c:pt idx="15">
                  <c:v>180.0</c:v>
                </c:pt>
                <c:pt idx="16">
                  <c:v>180.0</c:v>
                </c:pt>
                <c:pt idx="17">
                  <c:v>241.0</c:v>
                </c:pt>
                <c:pt idx="18">
                  <c:v>311.0</c:v>
                </c:pt>
                <c:pt idx="20">
                  <c:v>234.0</c:v>
                </c:pt>
                <c:pt idx="21">
                  <c:v>232.0</c:v>
                </c:pt>
                <c:pt idx="22">
                  <c:v>348.0</c:v>
                </c:pt>
                <c:pt idx="23">
                  <c:v>457.0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28317384"/>
        <c:axId val="-2128344216"/>
      </c:barChart>
      <c:catAx>
        <c:axId val="-2128317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344216"/>
        <c:crosses val="autoZero"/>
        <c:auto val="1"/>
        <c:lblAlgn val="ctr"/>
        <c:lblOffset val="100"/>
        <c:noMultiLvlLbl val="0"/>
      </c:catAx>
      <c:valAx>
        <c:axId val="-2128344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317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0.171875</c:v>
                </c:pt>
                <c:pt idx="1">
                  <c:v>0.199233716475096</c:v>
                </c:pt>
                <c:pt idx="2">
                  <c:v>0.108695652173913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0.0948275862068965</c:v>
                </c:pt>
                <c:pt idx="11">
                  <c:v>0.0854700854700855</c:v>
                </c:pt>
                <c:pt idx="12">
                  <c:v>0.0523076923076923</c:v>
                </c:pt>
                <c:pt idx="13">
                  <c:v>0.045346062052506</c:v>
                </c:pt>
                <c:pt idx="15">
                  <c:v>0.150943396226415</c:v>
                </c:pt>
                <c:pt idx="16">
                  <c:v>0.130434782608696</c:v>
                </c:pt>
                <c:pt idx="17">
                  <c:v>0.0871212121212121</c:v>
                </c:pt>
                <c:pt idx="18">
                  <c:v>0.0744047619047619</c:v>
                </c:pt>
                <c:pt idx="20">
                  <c:v>0.106870229007634</c:v>
                </c:pt>
                <c:pt idx="21">
                  <c:v>0.104247104247104</c:v>
                </c:pt>
                <c:pt idx="22">
                  <c:v>0.064516129032258</c:v>
                </c:pt>
                <c:pt idx="23">
                  <c:v>0.0518672199170124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891832"/>
        <c:axId val="-2122888792"/>
      </c:barChart>
      <c:catAx>
        <c:axId val="-2122891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888792"/>
        <c:crosses val="autoZero"/>
        <c:auto val="1"/>
        <c:lblAlgn val="ctr"/>
        <c:lblOffset val="100"/>
        <c:noMultiLvlLbl val="0"/>
      </c:catAx>
      <c:valAx>
        <c:axId val="-21228887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891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211.0</c:v>
                </c:pt>
                <c:pt idx="11">
                  <c:v>220.0</c:v>
                </c:pt>
                <c:pt idx="12">
                  <c:v>309.0</c:v>
                </c:pt>
                <c:pt idx="13">
                  <c:v>406.0</c:v>
                </c:pt>
                <c:pt idx="15">
                  <c:v>180.0</c:v>
                </c:pt>
                <c:pt idx="16">
                  <c:v>180.0</c:v>
                </c:pt>
                <c:pt idx="17">
                  <c:v>242.0</c:v>
                </c:pt>
                <c:pt idx="18">
                  <c:v>309.0</c:v>
                </c:pt>
                <c:pt idx="20">
                  <c:v>234.0</c:v>
                </c:pt>
                <c:pt idx="21">
                  <c:v>237.0</c:v>
                </c:pt>
                <c:pt idx="22">
                  <c:v>351.0</c:v>
                </c:pt>
                <c:pt idx="23">
                  <c:v>462.0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17.0</c:v>
                </c:pt>
                <c:pt idx="12">
                  <c:v>18.0</c:v>
                </c:pt>
                <c:pt idx="13">
                  <c:v>15.0</c:v>
                </c:pt>
                <c:pt idx="15">
                  <c:v>29.0</c:v>
                </c:pt>
                <c:pt idx="16">
                  <c:v>29.0</c:v>
                </c:pt>
                <c:pt idx="17">
                  <c:v>26.0</c:v>
                </c:pt>
                <c:pt idx="18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22.0</c:v>
                </c:pt>
                <c:pt idx="23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582520"/>
        <c:axId val="-21285798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0.171875</c:v>
                </c:pt>
                <c:pt idx="1">
                  <c:v>0.190661478599222</c:v>
                </c:pt>
                <c:pt idx="2">
                  <c:v>0.115902964959569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0.0745614035087719</c:v>
                </c:pt>
                <c:pt idx="11">
                  <c:v>0.0717299578059072</c:v>
                </c:pt>
                <c:pt idx="12">
                  <c:v>0.055045871559633</c:v>
                </c:pt>
                <c:pt idx="13">
                  <c:v>0.0356294536817102</c:v>
                </c:pt>
                <c:pt idx="15">
                  <c:v>0.138755980861244</c:v>
                </c:pt>
                <c:pt idx="16">
                  <c:v>0.138755980861244</c:v>
                </c:pt>
                <c:pt idx="17">
                  <c:v>0.0970149253731343</c:v>
                </c:pt>
                <c:pt idx="18">
                  <c:v>0.0720720720720721</c:v>
                </c:pt>
                <c:pt idx="20">
                  <c:v>0.0965250965250965</c:v>
                </c:pt>
                <c:pt idx="21">
                  <c:v>0.0988593155893536</c:v>
                </c:pt>
                <c:pt idx="22">
                  <c:v>0.0589812332439678</c:v>
                </c:pt>
                <c:pt idx="23">
                  <c:v>0.0434782608695652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591576"/>
        <c:axId val="-2128594616"/>
      </c:lineChart>
      <c:catAx>
        <c:axId val="-2128582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79832"/>
        <c:crosses val="autoZero"/>
        <c:auto val="1"/>
        <c:lblAlgn val="ctr"/>
        <c:lblOffset val="100"/>
        <c:noMultiLvlLbl val="0"/>
      </c:catAx>
      <c:valAx>
        <c:axId val="-2128579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82520"/>
        <c:crosses val="autoZero"/>
        <c:crossBetween val="between"/>
      </c:valAx>
      <c:valAx>
        <c:axId val="-212859461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91576"/>
        <c:crosses val="max"/>
        <c:crossBetween val="between"/>
      </c:valAx>
      <c:catAx>
        <c:axId val="-212859157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859461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 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Sheet1!$A$2:$A$24</c:f>
              <c:strCache>
                <c:ptCount val="23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255.0</c:v>
                </c:pt>
                <c:pt idx="1">
                  <c:v>255.0</c:v>
                </c:pt>
                <c:pt idx="2">
                  <c:v>370.0</c:v>
                </c:pt>
                <c:pt idx="3">
                  <c:v>490.0</c:v>
                </c:pt>
                <c:pt idx="5">
                  <c:v>325.0</c:v>
                </c:pt>
                <c:pt idx="6">
                  <c:v>330.0</c:v>
                </c:pt>
                <c:pt idx="7">
                  <c:v>560.0</c:v>
                </c:pt>
                <c:pt idx="8">
                  <c:v>790.0</c:v>
                </c:pt>
                <c:pt idx="10">
                  <c:v>222.0</c:v>
                </c:pt>
                <c:pt idx="11">
                  <c:v>230.0</c:v>
                </c:pt>
                <c:pt idx="12">
                  <c:v>318.0</c:v>
                </c:pt>
                <c:pt idx="13">
                  <c:v>416.0</c:v>
                </c:pt>
                <c:pt idx="15">
                  <c:v>205.0</c:v>
                </c:pt>
                <c:pt idx="16">
                  <c:v>208.0</c:v>
                </c:pt>
                <c:pt idx="17">
                  <c:v>262.0</c:v>
                </c:pt>
                <c:pt idx="18">
                  <c:v>332.0</c:v>
                </c:pt>
                <c:pt idx="20">
                  <c:v>246.0</c:v>
                </c:pt>
                <c:pt idx="21">
                  <c:v>249.0</c:v>
                </c:pt>
                <c:pt idx="22">
                  <c:v>362.0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Sheet1!$A$2:$A$24</c:f>
              <c:strCache>
                <c:ptCount val="23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208.0</c:v>
                </c:pt>
                <c:pt idx="12">
                  <c:v>300.0</c:v>
                </c:pt>
                <c:pt idx="13">
                  <c:v>397.0</c:v>
                </c:pt>
                <c:pt idx="15">
                  <c:v>178.0</c:v>
                </c:pt>
                <c:pt idx="16">
                  <c:v>179.0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225.0</c:v>
                </c:pt>
                <c:pt idx="22">
                  <c:v>341.0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25497448"/>
        <c:axId val="-2125494568"/>
      </c:barChart>
      <c:catAx>
        <c:axId val="-2125497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5494568"/>
        <c:crosses val="autoZero"/>
        <c:auto val="1"/>
        <c:lblAlgn val="ctr"/>
        <c:lblOffset val="100"/>
        <c:noMultiLvlLbl val="0"/>
      </c:catAx>
      <c:valAx>
        <c:axId val="-2125494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5497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256.0</c:v>
                </c:pt>
                <c:pt idx="1">
                  <c:v>257.0</c:v>
                </c:pt>
                <c:pt idx="2">
                  <c:v>371.0</c:v>
                </c:pt>
                <c:pt idx="3">
                  <c:v>496.0</c:v>
                </c:pt>
                <c:pt idx="5">
                  <c:v>341.0</c:v>
                </c:pt>
                <c:pt idx="6">
                  <c:v>345.0</c:v>
                </c:pt>
                <c:pt idx="7">
                  <c:v>578.0</c:v>
                </c:pt>
                <c:pt idx="8">
                  <c:v>807.0</c:v>
                </c:pt>
                <c:pt idx="10">
                  <c:v>228.0</c:v>
                </c:pt>
                <c:pt idx="11">
                  <c:v>237.0</c:v>
                </c:pt>
                <c:pt idx="12">
                  <c:v>327.0</c:v>
                </c:pt>
                <c:pt idx="13">
                  <c:v>421.0</c:v>
                </c:pt>
                <c:pt idx="15">
                  <c:v>209.0</c:v>
                </c:pt>
                <c:pt idx="16">
                  <c:v>209.0</c:v>
                </c:pt>
                <c:pt idx="17">
                  <c:v>268.0</c:v>
                </c:pt>
                <c:pt idx="18">
                  <c:v>333.0</c:v>
                </c:pt>
                <c:pt idx="20">
                  <c:v>259.0</c:v>
                </c:pt>
                <c:pt idx="21">
                  <c:v>263.0</c:v>
                </c:pt>
                <c:pt idx="22">
                  <c:v>373.0</c:v>
                </c:pt>
                <c:pt idx="23">
                  <c:v>483.0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211.0</c:v>
                </c:pt>
                <c:pt idx="11">
                  <c:v>220.0</c:v>
                </c:pt>
                <c:pt idx="12">
                  <c:v>309.0</c:v>
                </c:pt>
                <c:pt idx="13">
                  <c:v>406.0</c:v>
                </c:pt>
                <c:pt idx="15">
                  <c:v>180.0</c:v>
                </c:pt>
                <c:pt idx="16">
                  <c:v>180.0</c:v>
                </c:pt>
                <c:pt idx="17">
                  <c:v>242.0</c:v>
                </c:pt>
                <c:pt idx="18">
                  <c:v>309.0</c:v>
                </c:pt>
                <c:pt idx="20">
                  <c:v>234.0</c:v>
                </c:pt>
                <c:pt idx="21">
                  <c:v>237.0</c:v>
                </c:pt>
                <c:pt idx="22">
                  <c:v>351.0</c:v>
                </c:pt>
                <c:pt idx="23">
                  <c:v>462.0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28553032"/>
        <c:axId val="-2128550024"/>
      </c:barChart>
      <c:catAx>
        <c:axId val="-2128553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50024"/>
        <c:crosses val="autoZero"/>
        <c:auto val="1"/>
        <c:lblAlgn val="ctr"/>
        <c:lblOffset val="100"/>
        <c:noMultiLvlLbl val="0"/>
      </c:catAx>
      <c:valAx>
        <c:axId val="-2128550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53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0.171875</c:v>
                </c:pt>
                <c:pt idx="1">
                  <c:v>0.190661478599222</c:v>
                </c:pt>
                <c:pt idx="2">
                  <c:v>0.115902964959569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0.0745614035087719</c:v>
                </c:pt>
                <c:pt idx="11">
                  <c:v>0.0717299578059072</c:v>
                </c:pt>
                <c:pt idx="12">
                  <c:v>0.055045871559633</c:v>
                </c:pt>
                <c:pt idx="13">
                  <c:v>0.0356294536817102</c:v>
                </c:pt>
                <c:pt idx="15">
                  <c:v>0.138755980861244</c:v>
                </c:pt>
                <c:pt idx="16">
                  <c:v>0.138755980861244</c:v>
                </c:pt>
                <c:pt idx="17">
                  <c:v>0.0970149253731343</c:v>
                </c:pt>
                <c:pt idx="18">
                  <c:v>0.0720720720720721</c:v>
                </c:pt>
                <c:pt idx="20">
                  <c:v>0.0965250965250965</c:v>
                </c:pt>
                <c:pt idx="21">
                  <c:v>0.0988593155893536</c:v>
                </c:pt>
                <c:pt idx="22">
                  <c:v>0.0589812332439678</c:v>
                </c:pt>
                <c:pt idx="23">
                  <c:v>0.0434782608695652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501592"/>
        <c:axId val="-212849887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641432"/>
        <c:axId val="-2128495544"/>
      </c:lineChart>
      <c:catAx>
        <c:axId val="-2128501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498872"/>
        <c:crosses val="autoZero"/>
        <c:auto val="1"/>
        <c:lblAlgn val="ctr"/>
        <c:lblOffset val="100"/>
        <c:noMultiLvlLbl val="0"/>
      </c:catAx>
      <c:valAx>
        <c:axId val="-212849887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501592"/>
        <c:crosses val="autoZero"/>
        <c:crossBetween val="between"/>
      </c:valAx>
      <c:valAx>
        <c:axId val="-2128495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641432"/>
        <c:crosses val="max"/>
        <c:crossBetween val="between"/>
      </c:valAx>
      <c:catAx>
        <c:axId val="-21276414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8495544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309.0</c:v>
                </c:pt>
                <c:pt idx="13">
                  <c:v>403.0</c:v>
                </c:pt>
                <c:pt idx="15">
                  <c:v>180.0</c:v>
                </c:pt>
                <c:pt idx="16">
                  <c:v>179.0</c:v>
                </c:pt>
                <c:pt idx="17">
                  <c:v>241.0</c:v>
                </c:pt>
                <c:pt idx="18">
                  <c:v>311.0</c:v>
                </c:pt>
                <c:pt idx="20">
                  <c:v>235.0</c:v>
                </c:pt>
                <c:pt idx="21">
                  <c:v>234.0</c:v>
                </c:pt>
                <c:pt idx="22">
                  <c:v>352.0</c:v>
                </c:pt>
                <c:pt idx="23">
                  <c:v>461.0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182200"/>
        <c:axId val="-21276159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0.171875</c:v>
                </c:pt>
                <c:pt idx="1">
                  <c:v>0.199233716475096</c:v>
                </c:pt>
                <c:pt idx="2">
                  <c:v>0.108695652173913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0.0748898678414097</c:v>
                </c:pt>
                <c:pt idx="11">
                  <c:v>0.0854700854700855</c:v>
                </c:pt>
                <c:pt idx="12">
                  <c:v>0.0521472392638037</c:v>
                </c:pt>
                <c:pt idx="13">
                  <c:v>0.0427553444180522</c:v>
                </c:pt>
                <c:pt idx="15">
                  <c:v>0.150943396226415</c:v>
                </c:pt>
                <c:pt idx="16">
                  <c:v>0.135265700483092</c:v>
                </c:pt>
                <c:pt idx="17">
                  <c:v>0.100746268656716</c:v>
                </c:pt>
                <c:pt idx="18">
                  <c:v>0.0716417910447761</c:v>
                </c:pt>
                <c:pt idx="20">
                  <c:v>0.0891472868217054</c:v>
                </c:pt>
                <c:pt idx="21">
                  <c:v>0.1</c:v>
                </c:pt>
                <c:pt idx="22">
                  <c:v>0.053763440860215</c:v>
                </c:pt>
                <c:pt idx="23">
                  <c:v>0.0455486542443064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468120"/>
        <c:axId val="-2127612888"/>
      </c:lineChart>
      <c:catAx>
        <c:axId val="-2128182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615976"/>
        <c:crosses val="autoZero"/>
        <c:auto val="1"/>
        <c:lblAlgn val="ctr"/>
        <c:lblOffset val="100"/>
        <c:noMultiLvlLbl val="0"/>
      </c:catAx>
      <c:valAx>
        <c:axId val="-2127615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182200"/>
        <c:crosses val="autoZero"/>
        <c:crossBetween val="between"/>
      </c:valAx>
      <c:valAx>
        <c:axId val="-212761288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468120"/>
        <c:crosses val="max"/>
        <c:crossBetween val="between"/>
      </c:valAx>
      <c:catAx>
        <c:axId val="-212846812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761288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256.0</c:v>
                </c:pt>
                <c:pt idx="1">
                  <c:v>261.0</c:v>
                </c:pt>
                <c:pt idx="2">
                  <c:v>368.0</c:v>
                </c:pt>
                <c:pt idx="3">
                  <c:v>496.0</c:v>
                </c:pt>
                <c:pt idx="5">
                  <c:v>341.0</c:v>
                </c:pt>
                <c:pt idx="6">
                  <c:v>345.0</c:v>
                </c:pt>
                <c:pt idx="7">
                  <c:v>578.0</c:v>
                </c:pt>
                <c:pt idx="8">
                  <c:v>807.0</c:v>
                </c:pt>
                <c:pt idx="10">
                  <c:v>227.0</c:v>
                </c:pt>
                <c:pt idx="11">
                  <c:v>234.0</c:v>
                </c:pt>
                <c:pt idx="12">
                  <c:v>326.0</c:v>
                </c:pt>
                <c:pt idx="13">
                  <c:v>421.0</c:v>
                </c:pt>
                <c:pt idx="15">
                  <c:v>212.0</c:v>
                </c:pt>
                <c:pt idx="16">
                  <c:v>207.0</c:v>
                </c:pt>
                <c:pt idx="17">
                  <c:v>268.0</c:v>
                </c:pt>
                <c:pt idx="18">
                  <c:v>335.0</c:v>
                </c:pt>
                <c:pt idx="20">
                  <c:v>258.0</c:v>
                </c:pt>
                <c:pt idx="21">
                  <c:v>260.0</c:v>
                </c:pt>
                <c:pt idx="22">
                  <c:v>372.0</c:v>
                </c:pt>
                <c:pt idx="23">
                  <c:v>483.0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309.0</c:v>
                </c:pt>
                <c:pt idx="13">
                  <c:v>403.0</c:v>
                </c:pt>
                <c:pt idx="15">
                  <c:v>180.0</c:v>
                </c:pt>
                <c:pt idx="16">
                  <c:v>179.0</c:v>
                </c:pt>
                <c:pt idx="17">
                  <c:v>241.0</c:v>
                </c:pt>
                <c:pt idx="18">
                  <c:v>311.0</c:v>
                </c:pt>
                <c:pt idx="20">
                  <c:v>235.0</c:v>
                </c:pt>
                <c:pt idx="21">
                  <c:v>234.0</c:v>
                </c:pt>
                <c:pt idx="22">
                  <c:v>352.0</c:v>
                </c:pt>
                <c:pt idx="23">
                  <c:v>461.0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28434136"/>
        <c:axId val="-2128431128"/>
      </c:barChart>
      <c:catAx>
        <c:axId val="-2128434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431128"/>
        <c:crosses val="autoZero"/>
        <c:auto val="1"/>
        <c:lblAlgn val="ctr"/>
        <c:lblOffset val="100"/>
        <c:noMultiLvlLbl val="0"/>
      </c:catAx>
      <c:valAx>
        <c:axId val="-2128431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434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0.171875</c:v>
                </c:pt>
                <c:pt idx="1">
                  <c:v>0.199233716475096</c:v>
                </c:pt>
                <c:pt idx="2">
                  <c:v>0.108695652173913</c:v>
                </c:pt>
                <c:pt idx="3">
                  <c:v>0.0806451612903226</c:v>
                </c:pt>
                <c:pt idx="5">
                  <c:v>0.111436950146628</c:v>
                </c:pt>
                <c:pt idx="6">
                  <c:v>0.110144927536232</c:v>
                </c:pt>
                <c:pt idx="7">
                  <c:v>0.0570934256055363</c:v>
                </c:pt>
                <c:pt idx="8">
                  <c:v>0.0371747211895911</c:v>
                </c:pt>
                <c:pt idx="10">
                  <c:v>0.0748898678414097</c:v>
                </c:pt>
                <c:pt idx="11">
                  <c:v>0.0854700854700855</c:v>
                </c:pt>
                <c:pt idx="12">
                  <c:v>0.0521472392638037</c:v>
                </c:pt>
                <c:pt idx="13">
                  <c:v>0.0427553444180522</c:v>
                </c:pt>
                <c:pt idx="15">
                  <c:v>0.150943396226415</c:v>
                </c:pt>
                <c:pt idx="16">
                  <c:v>0.135265700483092</c:v>
                </c:pt>
                <c:pt idx="17">
                  <c:v>0.100746268656716</c:v>
                </c:pt>
                <c:pt idx="18">
                  <c:v>0.0716417910447761</c:v>
                </c:pt>
                <c:pt idx="20">
                  <c:v>0.0891472868217054</c:v>
                </c:pt>
                <c:pt idx="21">
                  <c:v>0.1</c:v>
                </c:pt>
                <c:pt idx="22">
                  <c:v>0.053763440860215</c:v>
                </c:pt>
                <c:pt idx="23">
                  <c:v>0.0455486542443064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8386232"/>
        <c:axId val="-2127626344"/>
      </c:barChart>
      <c:catAx>
        <c:axId val="-2128386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7626344"/>
        <c:crosses val="autoZero"/>
        <c:auto val="1"/>
        <c:lblAlgn val="ctr"/>
        <c:lblOffset val="100"/>
        <c:noMultiLvlLbl val="0"/>
      </c:catAx>
      <c:valAx>
        <c:axId val="-212762634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8386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208.0</c:v>
                </c:pt>
                <c:pt idx="12">
                  <c:v>300.0</c:v>
                </c:pt>
                <c:pt idx="13">
                  <c:v>397.0</c:v>
                </c:pt>
                <c:pt idx="15">
                  <c:v>178.0</c:v>
                </c:pt>
                <c:pt idx="16">
                  <c:v>179.0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225.0</c:v>
                </c:pt>
                <c:pt idx="22">
                  <c:v>341.0</c:v>
                </c:pt>
                <c:pt idx="23">
                  <c:v>450.0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22.0</c:v>
                </c:pt>
                <c:pt idx="12">
                  <c:v>18.0</c:v>
                </c:pt>
                <c:pt idx="13">
                  <c:v>19.0</c:v>
                </c:pt>
                <c:pt idx="15">
                  <c:v>27.0</c:v>
                </c:pt>
                <c:pt idx="16">
                  <c:v>29.0</c:v>
                </c:pt>
                <c:pt idx="17">
                  <c:v>22.0</c:v>
                </c:pt>
                <c:pt idx="18">
                  <c:v>26.0</c:v>
                </c:pt>
                <c:pt idx="20">
                  <c:v>21.0</c:v>
                </c:pt>
                <c:pt idx="21">
                  <c:v>24.0</c:v>
                </c:pt>
                <c:pt idx="22">
                  <c:v>21.0</c:v>
                </c:pt>
                <c:pt idx="2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767112"/>
        <c:axId val="-21227618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22.0</c:v>
                </c:pt>
                <c:pt idx="12">
                  <c:v>18.0</c:v>
                </c:pt>
                <c:pt idx="13">
                  <c:v>19.0</c:v>
                </c:pt>
                <c:pt idx="15">
                  <c:v>27.0</c:v>
                </c:pt>
                <c:pt idx="16">
                  <c:v>29.0</c:v>
                </c:pt>
                <c:pt idx="17">
                  <c:v>22.0</c:v>
                </c:pt>
                <c:pt idx="18">
                  <c:v>26.0</c:v>
                </c:pt>
                <c:pt idx="20">
                  <c:v>21.0</c:v>
                </c:pt>
                <c:pt idx="21">
                  <c:v>24.0</c:v>
                </c:pt>
                <c:pt idx="22">
                  <c:v>21.0</c:v>
                </c:pt>
                <c:pt idx="23">
                  <c:v>19.0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755560"/>
        <c:axId val="-2122758536"/>
      </c:lineChart>
      <c:catAx>
        <c:axId val="-2122767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61864"/>
        <c:crosses val="autoZero"/>
        <c:auto val="1"/>
        <c:lblAlgn val="ctr"/>
        <c:lblOffset val="100"/>
        <c:noMultiLvlLbl val="0"/>
      </c:catAx>
      <c:valAx>
        <c:axId val="-2122761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67112"/>
        <c:crosses val="autoZero"/>
        <c:crossBetween val="between"/>
      </c:valAx>
      <c:valAx>
        <c:axId val="-21227585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55560"/>
        <c:crosses val="max"/>
        <c:crossBetween val="between"/>
      </c:valAx>
      <c:catAx>
        <c:axId val="-21227555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75853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22.0</c:v>
                </c:pt>
                <c:pt idx="12">
                  <c:v>18.0</c:v>
                </c:pt>
                <c:pt idx="13">
                  <c:v>19.0</c:v>
                </c:pt>
                <c:pt idx="15">
                  <c:v>27.0</c:v>
                </c:pt>
                <c:pt idx="16">
                  <c:v>29.0</c:v>
                </c:pt>
                <c:pt idx="17">
                  <c:v>22.0</c:v>
                </c:pt>
                <c:pt idx="18">
                  <c:v>26.0</c:v>
                </c:pt>
                <c:pt idx="20">
                  <c:v>21.0</c:v>
                </c:pt>
                <c:pt idx="21">
                  <c:v>24.0</c:v>
                </c:pt>
                <c:pt idx="22">
                  <c:v>21.0</c:v>
                </c:pt>
                <c:pt idx="23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705656"/>
        <c:axId val="-21227004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694104"/>
        <c:axId val="-2122697080"/>
      </c:lineChart>
      <c:catAx>
        <c:axId val="-2122705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00408"/>
        <c:crosses val="autoZero"/>
        <c:auto val="1"/>
        <c:lblAlgn val="ctr"/>
        <c:lblOffset val="100"/>
        <c:noMultiLvlLbl val="0"/>
      </c:catAx>
      <c:valAx>
        <c:axId val="-2122700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705656"/>
        <c:crosses val="autoZero"/>
        <c:crossBetween val="between"/>
      </c:valAx>
      <c:valAx>
        <c:axId val="-21226970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122694104"/>
        <c:crosses val="max"/>
        <c:crossBetween val="between"/>
      </c:valAx>
      <c:catAx>
        <c:axId val="-212269410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697080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207.0</c:v>
                </c:pt>
                <c:pt idx="12">
                  <c:v>298.0</c:v>
                </c:pt>
                <c:pt idx="13">
                  <c:v>394.0</c:v>
                </c:pt>
                <c:pt idx="15">
                  <c:v>179.0</c:v>
                </c:pt>
                <c:pt idx="16">
                  <c:v>178.0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226.0</c:v>
                </c:pt>
                <c:pt idx="22">
                  <c:v>339.0</c:v>
                </c:pt>
                <c:pt idx="23">
                  <c:v>450.0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24.0</c:v>
                </c:pt>
                <c:pt idx="11">
                  <c:v>21.0</c:v>
                </c:pt>
                <c:pt idx="12">
                  <c:v>18.0</c:v>
                </c:pt>
                <c:pt idx="13">
                  <c:v>20.0</c:v>
                </c:pt>
                <c:pt idx="15">
                  <c:v>28.0</c:v>
                </c:pt>
                <c:pt idx="16">
                  <c:v>26.0</c:v>
                </c:pt>
                <c:pt idx="17">
                  <c:v>25.0</c:v>
                </c:pt>
                <c:pt idx="18">
                  <c:v>27.0</c:v>
                </c:pt>
                <c:pt idx="20">
                  <c:v>24.0</c:v>
                </c:pt>
                <c:pt idx="21">
                  <c:v>25.0</c:v>
                </c:pt>
                <c:pt idx="22">
                  <c:v>19.0</c:v>
                </c:pt>
                <c:pt idx="2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642024"/>
        <c:axId val="-21226367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24.0</c:v>
                </c:pt>
                <c:pt idx="11">
                  <c:v>21.0</c:v>
                </c:pt>
                <c:pt idx="12">
                  <c:v>18.0</c:v>
                </c:pt>
                <c:pt idx="13">
                  <c:v>20.0</c:v>
                </c:pt>
                <c:pt idx="15">
                  <c:v>28.0</c:v>
                </c:pt>
                <c:pt idx="16">
                  <c:v>26.0</c:v>
                </c:pt>
                <c:pt idx="17">
                  <c:v>25.0</c:v>
                </c:pt>
                <c:pt idx="18">
                  <c:v>27.0</c:v>
                </c:pt>
                <c:pt idx="20">
                  <c:v>24.0</c:v>
                </c:pt>
                <c:pt idx="21">
                  <c:v>25.0</c:v>
                </c:pt>
                <c:pt idx="22">
                  <c:v>19.0</c:v>
                </c:pt>
                <c:pt idx="23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630472"/>
        <c:axId val="-2122633448"/>
      </c:lineChart>
      <c:catAx>
        <c:axId val="-2122642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636776"/>
        <c:crosses val="autoZero"/>
        <c:auto val="1"/>
        <c:lblAlgn val="ctr"/>
        <c:lblOffset val="100"/>
        <c:noMultiLvlLbl val="0"/>
      </c:catAx>
      <c:valAx>
        <c:axId val="-2122636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642024"/>
        <c:crosses val="autoZero"/>
        <c:crossBetween val="between"/>
      </c:valAx>
      <c:valAx>
        <c:axId val="-21226334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630472"/>
        <c:crosses val="max"/>
        <c:crossBetween val="between"/>
      </c:valAx>
      <c:catAx>
        <c:axId val="-212263047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63344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24.0</c:v>
                </c:pt>
                <c:pt idx="11">
                  <c:v>21.0</c:v>
                </c:pt>
                <c:pt idx="12">
                  <c:v>18.0</c:v>
                </c:pt>
                <c:pt idx="13">
                  <c:v>20.0</c:v>
                </c:pt>
                <c:pt idx="15">
                  <c:v>28.0</c:v>
                </c:pt>
                <c:pt idx="16">
                  <c:v>26.0</c:v>
                </c:pt>
                <c:pt idx="17">
                  <c:v>25.0</c:v>
                </c:pt>
                <c:pt idx="18">
                  <c:v>27.0</c:v>
                </c:pt>
                <c:pt idx="20">
                  <c:v>24.0</c:v>
                </c:pt>
                <c:pt idx="21">
                  <c:v>25.0</c:v>
                </c:pt>
                <c:pt idx="22">
                  <c:v>19.0</c:v>
                </c:pt>
                <c:pt idx="2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595544"/>
        <c:axId val="-2122592648"/>
      </c:barChart>
      <c:catAx>
        <c:axId val="-2122595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592648"/>
        <c:crosses val="autoZero"/>
        <c:auto val="1"/>
        <c:lblAlgn val="ctr"/>
        <c:lblOffset val="100"/>
        <c:noMultiLvlLbl val="0"/>
      </c:catAx>
      <c:valAx>
        <c:axId val="-212259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595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202.0</c:v>
                </c:pt>
                <c:pt idx="11">
                  <c:v>212.0</c:v>
                </c:pt>
                <c:pt idx="12">
                  <c:v>304.0</c:v>
                </c:pt>
                <c:pt idx="13">
                  <c:v>399.0</c:v>
                </c:pt>
                <c:pt idx="15">
                  <c:v>179.0</c:v>
                </c:pt>
                <c:pt idx="16">
                  <c:v>178.0</c:v>
                </c:pt>
                <c:pt idx="17">
                  <c:v>241.0</c:v>
                </c:pt>
                <c:pt idx="18">
                  <c:v>308.0</c:v>
                </c:pt>
                <c:pt idx="20">
                  <c:v>227.0</c:v>
                </c:pt>
                <c:pt idx="21">
                  <c:v>228.0</c:v>
                </c:pt>
                <c:pt idx="22">
                  <c:v>341.0</c:v>
                </c:pt>
                <c:pt idx="23">
                  <c:v>452.0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536136"/>
        <c:axId val="-21225308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524584"/>
        <c:axId val="-2122527560"/>
      </c:lineChart>
      <c:catAx>
        <c:axId val="-2122536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530888"/>
        <c:crosses val="autoZero"/>
        <c:auto val="1"/>
        <c:lblAlgn val="ctr"/>
        <c:lblOffset val="100"/>
        <c:noMultiLvlLbl val="0"/>
      </c:catAx>
      <c:valAx>
        <c:axId val="-2122530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536136"/>
        <c:crosses val="autoZero"/>
        <c:crossBetween val="between"/>
      </c:valAx>
      <c:valAx>
        <c:axId val="-21225275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524584"/>
        <c:crosses val="max"/>
        <c:crossBetween val="between"/>
      </c:valAx>
      <c:catAx>
        <c:axId val="-212252458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52756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0.1725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0.0990990990990991</c:v>
                </c:pt>
                <c:pt idx="11">
                  <c:v>0.0956521739130435</c:v>
                </c:pt>
                <c:pt idx="12">
                  <c:v>0.0566037735849056</c:v>
                </c:pt>
                <c:pt idx="13">
                  <c:v>0.0456730769230769</c:v>
                </c:pt>
                <c:pt idx="15">
                  <c:v>0.131707317073171</c:v>
                </c:pt>
                <c:pt idx="16">
                  <c:v>0.139423076923077</c:v>
                </c:pt>
                <c:pt idx="17">
                  <c:v>0.0839694656488549</c:v>
                </c:pt>
                <c:pt idx="18">
                  <c:v>0.0783132530120482</c:v>
                </c:pt>
                <c:pt idx="20">
                  <c:v>0.0853658536585366</c:v>
                </c:pt>
                <c:pt idx="21">
                  <c:v>0.0963855421686747</c:v>
                </c:pt>
                <c:pt idx="22">
                  <c:v>0.0580110497237569</c:v>
                </c:pt>
                <c:pt idx="23">
                  <c:v>0.0405117270788913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64271608"/>
        <c:axId val="2064283096"/>
      </c:barChart>
      <c:catAx>
        <c:axId val="2064271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283096"/>
        <c:crosses val="autoZero"/>
        <c:auto val="1"/>
        <c:lblAlgn val="ctr"/>
        <c:lblOffset val="100"/>
        <c:noMultiLvlLbl val="0"/>
      </c:catAx>
      <c:valAx>
        <c:axId val="20642830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271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490200"/>
        <c:axId val="-2122487304"/>
      </c:barChart>
      <c:catAx>
        <c:axId val="-2122490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487304"/>
        <c:crosses val="autoZero"/>
        <c:auto val="1"/>
        <c:lblAlgn val="ctr"/>
        <c:lblOffset val="100"/>
        <c:noMultiLvlLbl val="0"/>
      </c:catAx>
      <c:valAx>
        <c:axId val="-2122487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490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210.0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201.0</c:v>
                </c:pt>
                <c:pt idx="11">
                  <c:v>211.0</c:v>
                </c:pt>
                <c:pt idx="12">
                  <c:v>301.0</c:v>
                </c:pt>
                <c:pt idx="13">
                  <c:v>398.0</c:v>
                </c:pt>
                <c:pt idx="15">
                  <c:v>178.0</c:v>
                </c:pt>
                <c:pt idx="16">
                  <c:v>178.0</c:v>
                </c:pt>
                <c:pt idx="17">
                  <c:v>238.0</c:v>
                </c:pt>
                <c:pt idx="18">
                  <c:v>307.0</c:v>
                </c:pt>
                <c:pt idx="20">
                  <c:v>223.0</c:v>
                </c:pt>
                <c:pt idx="21">
                  <c:v>228.0</c:v>
                </c:pt>
                <c:pt idx="22">
                  <c:v>340.0</c:v>
                </c:pt>
                <c:pt idx="23">
                  <c:v>451.0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42.0</c:v>
                </c:pt>
                <c:pt idx="1">
                  <c:v>51.0</c:v>
                </c:pt>
                <c:pt idx="2">
                  <c:v>39.0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21.0</c:v>
                </c:pt>
                <c:pt idx="12">
                  <c:v>21.0</c:v>
                </c:pt>
                <c:pt idx="13">
                  <c:v>19.0</c:v>
                </c:pt>
                <c:pt idx="15">
                  <c:v>24.0</c:v>
                </c:pt>
                <c:pt idx="16">
                  <c:v>26.0</c:v>
                </c:pt>
                <c:pt idx="17">
                  <c:v>28.0</c:v>
                </c:pt>
                <c:pt idx="18">
                  <c:v>28.0</c:v>
                </c:pt>
                <c:pt idx="20">
                  <c:v>22.0</c:v>
                </c:pt>
                <c:pt idx="21">
                  <c:v>21.0</c:v>
                </c:pt>
                <c:pt idx="22">
                  <c:v>19.0</c:v>
                </c:pt>
                <c:pt idx="2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430776"/>
        <c:axId val="-21224255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42.0</c:v>
                </c:pt>
                <c:pt idx="1">
                  <c:v>51.0</c:v>
                </c:pt>
                <c:pt idx="2">
                  <c:v>39.0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21.0</c:v>
                </c:pt>
                <c:pt idx="12">
                  <c:v>21.0</c:v>
                </c:pt>
                <c:pt idx="13">
                  <c:v>19.0</c:v>
                </c:pt>
                <c:pt idx="15">
                  <c:v>24.0</c:v>
                </c:pt>
                <c:pt idx="16">
                  <c:v>26.0</c:v>
                </c:pt>
                <c:pt idx="17">
                  <c:v>28.0</c:v>
                </c:pt>
                <c:pt idx="18">
                  <c:v>28.0</c:v>
                </c:pt>
                <c:pt idx="20">
                  <c:v>22.0</c:v>
                </c:pt>
                <c:pt idx="21">
                  <c:v>21.0</c:v>
                </c:pt>
                <c:pt idx="22">
                  <c:v>19.0</c:v>
                </c:pt>
                <c:pt idx="23">
                  <c:v>19.0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419224"/>
        <c:axId val="-2122422200"/>
      </c:lineChart>
      <c:catAx>
        <c:axId val="-2122430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425528"/>
        <c:crosses val="autoZero"/>
        <c:auto val="1"/>
        <c:lblAlgn val="ctr"/>
        <c:lblOffset val="100"/>
        <c:noMultiLvlLbl val="0"/>
      </c:catAx>
      <c:valAx>
        <c:axId val="-2122425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430776"/>
        <c:crosses val="autoZero"/>
        <c:crossBetween val="between"/>
      </c:valAx>
      <c:valAx>
        <c:axId val="-21224222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419224"/>
        <c:crosses val="max"/>
        <c:crossBetween val="between"/>
      </c:valAx>
      <c:catAx>
        <c:axId val="-21224192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42220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42.0</c:v>
                </c:pt>
                <c:pt idx="1">
                  <c:v>51.0</c:v>
                </c:pt>
                <c:pt idx="2">
                  <c:v>39.0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22.0</c:v>
                </c:pt>
                <c:pt idx="11">
                  <c:v>21.0</c:v>
                </c:pt>
                <c:pt idx="12">
                  <c:v>21.0</c:v>
                </c:pt>
                <c:pt idx="13">
                  <c:v>19.0</c:v>
                </c:pt>
                <c:pt idx="15">
                  <c:v>24.0</c:v>
                </c:pt>
                <c:pt idx="16">
                  <c:v>26.0</c:v>
                </c:pt>
                <c:pt idx="17">
                  <c:v>28.0</c:v>
                </c:pt>
                <c:pt idx="18">
                  <c:v>28.0</c:v>
                </c:pt>
                <c:pt idx="20">
                  <c:v>22.0</c:v>
                </c:pt>
                <c:pt idx="21">
                  <c:v>21.0</c:v>
                </c:pt>
                <c:pt idx="22">
                  <c:v>19.0</c:v>
                </c:pt>
                <c:pt idx="23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384792"/>
        <c:axId val="-2122381896"/>
      </c:barChart>
      <c:catAx>
        <c:axId val="-2122384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381896"/>
        <c:crosses val="autoZero"/>
        <c:auto val="1"/>
        <c:lblAlgn val="ctr"/>
        <c:lblOffset val="100"/>
        <c:noMultiLvlLbl val="0"/>
      </c:catAx>
      <c:valAx>
        <c:axId val="-2122381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384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207.0</c:v>
                </c:pt>
                <c:pt idx="11">
                  <c:v>214.0</c:v>
                </c:pt>
                <c:pt idx="12">
                  <c:v>303.0</c:v>
                </c:pt>
                <c:pt idx="13">
                  <c:v>399.0</c:v>
                </c:pt>
                <c:pt idx="15">
                  <c:v>178.0</c:v>
                </c:pt>
                <c:pt idx="16">
                  <c:v>178.0</c:v>
                </c:pt>
                <c:pt idx="17">
                  <c:v>239.0</c:v>
                </c:pt>
                <c:pt idx="18">
                  <c:v>309.0</c:v>
                </c:pt>
                <c:pt idx="20">
                  <c:v>233.0</c:v>
                </c:pt>
                <c:pt idx="21">
                  <c:v>232.0</c:v>
                </c:pt>
                <c:pt idx="22">
                  <c:v>346.0</c:v>
                </c:pt>
                <c:pt idx="23">
                  <c:v>459.0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21.0</c:v>
                </c:pt>
                <c:pt idx="11">
                  <c:v>19.0</c:v>
                </c:pt>
                <c:pt idx="12">
                  <c:v>22.0</c:v>
                </c:pt>
                <c:pt idx="13">
                  <c:v>23.0</c:v>
                </c:pt>
                <c:pt idx="15">
                  <c:v>33.0</c:v>
                </c:pt>
                <c:pt idx="16">
                  <c:v>28.0</c:v>
                </c:pt>
                <c:pt idx="17">
                  <c:v>28.0</c:v>
                </c:pt>
                <c:pt idx="18">
                  <c:v>25.0</c:v>
                </c:pt>
                <c:pt idx="20">
                  <c:v>26.0</c:v>
                </c:pt>
                <c:pt idx="21">
                  <c:v>27.0</c:v>
                </c:pt>
                <c:pt idx="22">
                  <c:v>25.0</c:v>
                </c:pt>
                <c:pt idx="23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927368"/>
        <c:axId val="-212293245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21.0</c:v>
                </c:pt>
                <c:pt idx="11">
                  <c:v>19.0</c:v>
                </c:pt>
                <c:pt idx="12">
                  <c:v>22.0</c:v>
                </c:pt>
                <c:pt idx="13">
                  <c:v>23.0</c:v>
                </c:pt>
                <c:pt idx="15">
                  <c:v>33.0</c:v>
                </c:pt>
                <c:pt idx="16">
                  <c:v>28.0</c:v>
                </c:pt>
                <c:pt idx="17">
                  <c:v>28.0</c:v>
                </c:pt>
                <c:pt idx="18">
                  <c:v>25.0</c:v>
                </c:pt>
                <c:pt idx="20">
                  <c:v>26.0</c:v>
                </c:pt>
                <c:pt idx="21">
                  <c:v>27.0</c:v>
                </c:pt>
                <c:pt idx="22">
                  <c:v>25.0</c:v>
                </c:pt>
                <c:pt idx="23">
                  <c:v>23.0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938744"/>
        <c:axId val="-2122935784"/>
      </c:lineChart>
      <c:catAx>
        <c:axId val="-2122927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932456"/>
        <c:crosses val="autoZero"/>
        <c:auto val="1"/>
        <c:lblAlgn val="ctr"/>
        <c:lblOffset val="100"/>
        <c:noMultiLvlLbl val="0"/>
      </c:catAx>
      <c:valAx>
        <c:axId val="-2122932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927368"/>
        <c:crosses val="autoZero"/>
        <c:crossBetween val="between"/>
      </c:valAx>
      <c:valAx>
        <c:axId val="-21229357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938744"/>
        <c:crosses val="max"/>
        <c:crossBetween val="between"/>
      </c:valAx>
      <c:catAx>
        <c:axId val="-21229387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93578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21.0</c:v>
                </c:pt>
                <c:pt idx="11">
                  <c:v>19.0</c:v>
                </c:pt>
                <c:pt idx="12">
                  <c:v>22.0</c:v>
                </c:pt>
                <c:pt idx="13">
                  <c:v>23.0</c:v>
                </c:pt>
                <c:pt idx="15">
                  <c:v>33.0</c:v>
                </c:pt>
                <c:pt idx="16">
                  <c:v>28.0</c:v>
                </c:pt>
                <c:pt idx="17">
                  <c:v>28.0</c:v>
                </c:pt>
                <c:pt idx="18">
                  <c:v>25.0</c:v>
                </c:pt>
                <c:pt idx="20">
                  <c:v>26.0</c:v>
                </c:pt>
                <c:pt idx="21">
                  <c:v>27.0</c:v>
                </c:pt>
                <c:pt idx="22">
                  <c:v>25.0</c:v>
                </c:pt>
                <c:pt idx="23">
                  <c:v>23.0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2988904"/>
        <c:axId val="-21229939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000280"/>
        <c:axId val="-2122997320"/>
      </c:lineChart>
      <c:catAx>
        <c:axId val="-2122988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993992"/>
        <c:crosses val="autoZero"/>
        <c:auto val="1"/>
        <c:lblAlgn val="ctr"/>
        <c:lblOffset val="100"/>
        <c:noMultiLvlLbl val="0"/>
      </c:catAx>
      <c:valAx>
        <c:axId val="-212299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2988904"/>
        <c:crosses val="autoZero"/>
        <c:crossBetween val="between"/>
      </c:valAx>
      <c:valAx>
        <c:axId val="-212299732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123000280"/>
        <c:crosses val="max"/>
        <c:crossBetween val="between"/>
      </c:valAx>
      <c:catAx>
        <c:axId val="-21230002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997320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308.0</c:v>
                </c:pt>
                <c:pt idx="13">
                  <c:v>400.0</c:v>
                </c:pt>
                <c:pt idx="15">
                  <c:v>180.0</c:v>
                </c:pt>
                <c:pt idx="16">
                  <c:v>180.0</c:v>
                </c:pt>
                <c:pt idx="17">
                  <c:v>241.0</c:v>
                </c:pt>
                <c:pt idx="18">
                  <c:v>311.0</c:v>
                </c:pt>
                <c:pt idx="20">
                  <c:v>234.0</c:v>
                </c:pt>
                <c:pt idx="21">
                  <c:v>232.0</c:v>
                </c:pt>
                <c:pt idx="22">
                  <c:v>348.0</c:v>
                </c:pt>
                <c:pt idx="23">
                  <c:v>457.0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22.0</c:v>
                </c:pt>
                <c:pt idx="11">
                  <c:v>20.0</c:v>
                </c:pt>
                <c:pt idx="12">
                  <c:v>17.0</c:v>
                </c:pt>
                <c:pt idx="13">
                  <c:v>19.0</c:v>
                </c:pt>
                <c:pt idx="15">
                  <c:v>32.0</c:v>
                </c:pt>
                <c:pt idx="16">
                  <c:v>27.0</c:v>
                </c:pt>
                <c:pt idx="17">
                  <c:v>23.0</c:v>
                </c:pt>
                <c:pt idx="18">
                  <c:v>25.0</c:v>
                </c:pt>
                <c:pt idx="20">
                  <c:v>28.0</c:v>
                </c:pt>
                <c:pt idx="21">
                  <c:v>27.0</c:v>
                </c:pt>
                <c:pt idx="22">
                  <c:v>24.0</c:v>
                </c:pt>
                <c:pt idx="2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3359016"/>
        <c:axId val="-21233539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22.0</c:v>
                </c:pt>
                <c:pt idx="11">
                  <c:v>20.0</c:v>
                </c:pt>
                <c:pt idx="12">
                  <c:v>17.0</c:v>
                </c:pt>
                <c:pt idx="13">
                  <c:v>19.0</c:v>
                </c:pt>
                <c:pt idx="15">
                  <c:v>32.0</c:v>
                </c:pt>
                <c:pt idx="16">
                  <c:v>27.0</c:v>
                </c:pt>
                <c:pt idx="17">
                  <c:v>23.0</c:v>
                </c:pt>
                <c:pt idx="18">
                  <c:v>25.0</c:v>
                </c:pt>
                <c:pt idx="20">
                  <c:v>28.0</c:v>
                </c:pt>
                <c:pt idx="21">
                  <c:v>27.0</c:v>
                </c:pt>
                <c:pt idx="22">
                  <c:v>24.0</c:v>
                </c:pt>
                <c:pt idx="23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347688"/>
        <c:axId val="-2123350664"/>
      </c:lineChart>
      <c:catAx>
        <c:axId val="-2123359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353992"/>
        <c:crosses val="autoZero"/>
        <c:auto val="1"/>
        <c:lblAlgn val="ctr"/>
        <c:lblOffset val="100"/>
        <c:noMultiLvlLbl val="0"/>
      </c:catAx>
      <c:valAx>
        <c:axId val="-212335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359016"/>
        <c:crosses val="autoZero"/>
        <c:crossBetween val="between"/>
      </c:valAx>
      <c:valAx>
        <c:axId val="-21233506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347688"/>
        <c:crosses val="max"/>
        <c:crossBetween val="between"/>
      </c:valAx>
      <c:catAx>
        <c:axId val="-2123347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35066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22.0</c:v>
                </c:pt>
                <c:pt idx="11">
                  <c:v>20.0</c:v>
                </c:pt>
                <c:pt idx="12">
                  <c:v>17.0</c:v>
                </c:pt>
                <c:pt idx="13">
                  <c:v>19.0</c:v>
                </c:pt>
                <c:pt idx="15">
                  <c:v>32.0</c:v>
                </c:pt>
                <c:pt idx="16">
                  <c:v>27.0</c:v>
                </c:pt>
                <c:pt idx="17">
                  <c:v>23.0</c:v>
                </c:pt>
                <c:pt idx="18">
                  <c:v>25.0</c:v>
                </c:pt>
                <c:pt idx="20">
                  <c:v>28.0</c:v>
                </c:pt>
                <c:pt idx="21">
                  <c:v>27.0</c:v>
                </c:pt>
                <c:pt idx="22">
                  <c:v>24.0</c:v>
                </c:pt>
                <c:pt idx="2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4560664"/>
        <c:axId val="-2124557624"/>
      </c:barChart>
      <c:catAx>
        <c:axId val="-2124560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557624"/>
        <c:crosses val="autoZero"/>
        <c:auto val="1"/>
        <c:lblAlgn val="ctr"/>
        <c:lblOffset val="100"/>
        <c:noMultiLvlLbl val="0"/>
      </c:catAx>
      <c:valAx>
        <c:axId val="-2124557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560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208.0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211.0</c:v>
                </c:pt>
                <c:pt idx="11">
                  <c:v>220.0</c:v>
                </c:pt>
                <c:pt idx="12">
                  <c:v>309.0</c:v>
                </c:pt>
                <c:pt idx="13">
                  <c:v>406.0</c:v>
                </c:pt>
                <c:pt idx="15">
                  <c:v>180.0</c:v>
                </c:pt>
                <c:pt idx="16">
                  <c:v>180.0</c:v>
                </c:pt>
                <c:pt idx="17">
                  <c:v>242.0</c:v>
                </c:pt>
                <c:pt idx="18">
                  <c:v>309.0</c:v>
                </c:pt>
                <c:pt idx="20">
                  <c:v>234.0</c:v>
                </c:pt>
                <c:pt idx="21">
                  <c:v>237.0</c:v>
                </c:pt>
                <c:pt idx="22">
                  <c:v>351.0</c:v>
                </c:pt>
                <c:pt idx="23">
                  <c:v>462.0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17.0</c:v>
                </c:pt>
                <c:pt idx="12">
                  <c:v>18.0</c:v>
                </c:pt>
                <c:pt idx="13">
                  <c:v>15.0</c:v>
                </c:pt>
                <c:pt idx="15">
                  <c:v>29.0</c:v>
                </c:pt>
                <c:pt idx="16">
                  <c:v>29.0</c:v>
                </c:pt>
                <c:pt idx="17">
                  <c:v>26.0</c:v>
                </c:pt>
                <c:pt idx="18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22.0</c:v>
                </c:pt>
                <c:pt idx="23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3299000"/>
        <c:axId val="-21232963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17.0</c:v>
                </c:pt>
                <c:pt idx="12">
                  <c:v>18.0</c:v>
                </c:pt>
                <c:pt idx="13">
                  <c:v>15.0</c:v>
                </c:pt>
                <c:pt idx="15">
                  <c:v>29.0</c:v>
                </c:pt>
                <c:pt idx="16">
                  <c:v>29.0</c:v>
                </c:pt>
                <c:pt idx="17">
                  <c:v>26.0</c:v>
                </c:pt>
                <c:pt idx="18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22.0</c:v>
                </c:pt>
                <c:pt idx="23">
                  <c:v>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290008"/>
        <c:axId val="-2123292984"/>
      </c:lineChart>
      <c:catAx>
        <c:axId val="-2123299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296312"/>
        <c:crosses val="autoZero"/>
        <c:auto val="1"/>
        <c:lblAlgn val="ctr"/>
        <c:lblOffset val="100"/>
        <c:noMultiLvlLbl val="0"/>
      </c:catAx>
      <c:valAx>
        <c:axId val="-2123296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299000"/>
        <c:crosses val="autoZero"/>
        <c:crossBetween val="between"/>
      </c:valAx>
      <c:valAx>
        <c:axId val="-2123292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290008"/>
        <c:crosses val="max"/>
        <c:crossBetween val="between"/>
      </c:valAx>
      <c:catAx>
        <c:axId val="-212329000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29298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49.0</c:v>
                </c:pt>
                <c:pt idx="2">
                  <c:v>43.0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17.0</c:v>
                </c:pt>
                <c:pt idx="12">
                  <c:v>18.0</c:v>
                </c:pt>
                <c:pt idx="13">
                  <c:v>15.0</c:v>
                </c:pt>
                <c:pt idx="15">
                  <c:v>29.0</c:v>
                </c:pt>
                <c:pt idx="16">
                  <c:v>29.0</c:v>
                </c:pt>
                <c:pt idx="17">
                  <c:v>26.0</c:v>
                </c:pt>
                <c:pt idx="18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22.0</c:v>
                </c:pt>
                <c:pt idx="23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3255336"/>
        <c:axId val="-2123252296"/>
      </c:barChart>
      <c:catAx>
        <c:axId val="-2123255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252296"/>
        <c:crosses val="autoZero"/>
        <c:auto val="1"/>
        <c:lblAlgn val="ctr"/>
        <c:lblOffset val="100"/>
        <c:noMultiLvlLbl val="0"/>
      </c:catAx>
      <c:valAx>
        <c:axId val="-2123252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255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309.0</c:v>
                </c:pt>
                <c:pt idx="13">
                  <c:v>403.0</c:v>
                </c:pt>
                <c:pt idx="15">
                  <c:v>180.0</c:v>
                </c:pt>
                <c:pt idx="16">
                  <c:v>179.0</c:v>
                </c:pt>
                <c:pt idx="17">
                  <c:v>241.0</c:v>
                </c:pt>
                <c:pt idx="18">
                  <c:v>311.0</c:v>
                </c:pt>
                <c:pt idx="20">
                  <c:v>235.0</c:v>
                </c:pt>
                <c:pt idx="21">
                  <c:v>234.0</c:v>
                </c:pt>
                <c:pt idx="22">
                  <c:v>352.0</c:v>
                </c:pt>
                <c:pt idx="23">
                  <c:v>461.0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3193336"/>
        <c:axId val="-21231906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184344"/>
        <c:axId val="-2123187320"/>
      </c:lineChart>
      <c:catAx>
        <c:axId val="-2123193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190648"/>
        <c:crosses val="autoZero"/>
        <c:auto val="1"/>
        <c:lblAlgn val="ctr"/>
        <c:lblOffset val="100"/>
        <c:noMultiLvlLbl val="0"/>
      </c:catAx>
      <c:valAx>
        <c:axId val="-2123190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193336"/>
        <c:crosses val="autoZero"/>
        <c:crossBetween val="between"/>
      </c:valAx>
      <c:valAx>
        <c:axId val="-2123187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184344"/>
        <c:crosses val="max"/>
        <c:crossBetween val="between"/>
      </c:valAx>
      <c:catAx>
        <c:axId val="-21231843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18732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207.0</c:v>
                </c:pt>
                <c:pt idx="12">
                  <c:v>298.0</c:v>
                </c:pt>
                <c:pt idx="13">
                  <c:v>394.0</c:v>
                </c:pt>
                <c:pt idx="15">
                  <c:v>179.0</c:v>
                </c:pt>
                <c:pt idx="16">
                  <c:v>178.0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226.0</c:v>
                </c:pt>
                <c:pt idx="22">
                  <c:v>339.0</c:v>
                </c:pt>
                <c:pt idx="23">
                  <c:v>450.0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24.0</c:v>
                </c:pt>
                <c:pt idx="11">
                  <c:v>21.0</c:v>
                </c:pt>
                <c:pt idx="12">
                  <c:v>18.0</c:v>
                </c:pt>
                <c:pt idx="13">
                  <c:v>20.0</c:v>
                </c:pt>
                <c:pt idx="15">
                  <c:v>28.0</c:v>
                </c:pt>
                <c:pt idx="16">
                  <c:v>26.0</c:v>
                </c:pt>
                <c:pt idx="17">
                  <c:v>25.0</c:v>
                </c:pt>
                <c:pt idx="18">
                  <c:v>27.0</c:v>
                </c:pt>
                <c:pt idx="20">
                  <c:v>24.0</c:v>
                </c:pt>
                <c:pt idx="21">
                  <c:v>25.0</c:v>
                </c:pt>
                <c:pt idx="22">
                  <c:v>19.0</c:v>
                </c:pt>
                <c:pt idx="2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6100872"/>
        <c:axId val="-21261057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0.172549019607843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0.107142857142857</c:v>
                </c:pt>
                <c:pt idx="11">
                  <c:v>0.0921052631578947</c:v>
                </c:pt>
                <c:pt idx="12">
                  <c:v>0.0569620253164557</c:v>
                </c:pt>
                <c:pt idx="13">
                  <c:v>0.0483091787439613</c:v>
                </c:pt>
                <c:pt idx="15">
                  <c:v>0.135265700483092</c:v>
                </c:pt>
                <c:pt idx="16">
                  <c:v>0.127450980392157</c:v>
                </c:pt>
                <c:pt idx="17">
                  <c:v>0.0943396226415094</c:v>
                </c:pt>
                <c:pt idx="18">
                  <c:v>0.0810810810810811</c:v>
                </c:pt>
                <c:pt idx="20">
                  <c:v>0.0963855421686747</c:v>
                </c:pt>
                <c:pt idx="21">
                  <c:v>0.099601593625498</c:v>
                </c:pt>
                <c:pt idx="22">
                  <c:v>0.053072625698324</c:v>
                </c:pt>
                <c:pt idx="23">
                  <c:v>0.0425531914893617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112136"/>
        <c:axId val="-2126109080"/>
      </c:lineChart>
      <c:catAx>
        <c:axId val="-2126100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05752"/>
        <c:crosses val="autoZero"/>
        <c:auto val="1"/>
        <c:lblAlgn val="ctr"/>
        <c:lblOffset val="100"/>
        <c:noMultiLvlLbl val="0"/>
      </c:catAx>
      <c:valAx>
        <c:axId val="-2126105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00872"/>
        <c:crosses val="autoZero"/>
        <c:crossBetween val="between"/>
      </c:valAx>
      <c:valAx>
        <c:axId val="-212610908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112136"/>
        <c:crosses val="max"/>
        <c:crossBetween val="between"/>
      </c:valAx>
      <c:catAx>
        <c:axId val="-21261121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610908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3149272"/>
        <c:axId val="-2123146264"/>
      </c:barChart>
      <c:catAx>
        <c:axId val="-2123149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146264"/>
        <c:crosses val="autoZero"/>
        <c:auto val="1"/>
        <c:lblAlgn val="ctr"/>
        <c:lblOffset val="100"/>
        <c:noMultiLvlLbl val="0"/>
      </c:catAx>
      <c:valAx>
        <c:axId val="-2123146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149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212.0</c:v>
                </c:pt>
                <c:pt idx="1">
                  <c:v>209.0</c:v>
                </c:pt>
                <c:pt idx="2">
                  <c:v>328.0</c:v>
                </c:pt>
                <c:pt idx="3">
                  <c:v>456.0</c:v>
                </c:pt>
                <c:pt idx="5">
                  <c:v>303.0</c:v>
                </c:pt>
                <c:pt idx="6">
                  <c:v>307.0</c:v>
                </c:pt>
                <c:pt idx="7">
                  <c:v>545.0</c:v>
                </c:pt>
                <c:pt idx="8">
                  <c:v>777.0</c:v>
                </c:pt>
                <c:pt idx="10">
                  <c:v>210.0</c:v>
                </c:pt>
                <c:pt idx="11">
                  <c:v>214.0</c:v>
                </c:pt>
                <c:pt idx="12">
                  <c:v>309.0</c:v>
                </c:pt>
                <c:pt idx="13">
                  <c:v>403.0</c:v>
                </c:pt>
                <c:pt idx="15">
                  <c:v>180.0</c:v>
                </c:pt>
                <c:pt idx="16">
                  <c:v>179.0</c:v>
                </c:pt>
                <c:pt idx="17">
                  <c:v>241.0</c:v>
                </c:pt>
                <c:pt idx="18">
                  <c:v>311.0</c:v>
                </c:pt>
                <c:pt idx="20">
                  <c:v>235.0</c:v>
                </c:pt>
                <c:pt idx="21">
                  <c:v>234.0</c:v>
                </c:pt>
                <c:pt idx="22">
                  <c:v>352.0</c:v>
                </c:pt>
                <c:pt idx="23">
                  <c:v>461.0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95707528"/>
        <c:axId val="-209570484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698536"/>
        <c:axId val="-2095701512"/>
      </c:lineChart>
      <c:catAx>
        <c:axId val="-2095707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704840"/>
        <c:crosses val="autoZero"/>
        <c:auto val="1"/>
        <c:lblAlgn val="ctr"/>
        <c:lblOffset val="100"/>
        <c:noMultiLvlLbl val="0"/>
      </c:catAx>
      <c:valAx>
        <c:axId val="-2095704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707528"/>
        <c:crosses val="autoZero"/>
        <c:crossBetween val="between"/>
      </c:valAx>
      <c:valAx>
        <c:axId val="-20957015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698536"/>
        <c:crosses val="max"/>
        <c:crossBetween val="between"/>
      </c:valAx>
      <c:catAx>
        <c:axId val="-20956985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5701512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2"/>
        <c:txPr>
          <a:bodyPr/>
          <a:lstStyle/>
          <a:p>
            <a:pPr>
              <a:defRPr sz="1200">
                <a:solidFill>
                  <a:srgbClr val="000000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Non-functionality trend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44.0</c:v>
                </c:pt>
                <c:pt idx="1">
                  <c:v>52.0</c:v>
                </c:pt>
                <c:pt idx="2">
                  <c:v>40.0</c:v>
                </c:pt>
                <c:pt idx="3">
                  <c:v>40.0</c:v>
                </c:pt>
                <c:pt idx="5">
                  <c:v>38.0</c:v>
                </c:pt>
                <c:pt idx="6">
                  <c:v>38.0</c:v>
                </c:pt>
                <c:pt idx="7">
                  <c:v>33.0</c:v>
                </c:pt>
                <c:pt idx="8">
                  <c:v>30.0</c:v>
                </c:pt>
                <c:pt idx="10">
                  <c:v>17.0</c:v>
                </c:pt>
                <c:pt idx="11">
                  <c:v>20.0</c:v>
                </c:pt>
                <c:pt idx="12">
                  <c:v>17.0</c:v>
                </c:pt>
                <c:pt idx="13">
                  <c:v>18.0</c:v>
                </c:pt>
                <c:pt idx="15">
                  <c:v>32.0</c:v>
                </c:pt>
                <c:pt idx="16">
                  <c:v>28.0</c:v>
                </c:pt>
                <c:pt idx="17">
                  <c:v>27.0</c:v>
                </c:pt>
                <c:pt idx="18">
                  <c:v>24.0</c:v>
                </c:pt>
                <c:pt idx="20">
                  <c:v>23.0</c:v>
                </c:pt>
                <c:pt idx="21">
                  <c:v>26.0</c:v>
                </c:pt>
                <c:pt idx="22">
                  <c:v>20.0</c:v>
                </c:pt>
                <c:pt idx="2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91107752"/>
        <c:axId val="-2091104712"/>
      </c:barChart>
      <c:catAx>
        <c:axId val="-2091107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1104712"/>
        <c:crosses val="autoZero"/>
        <c:auto val="1"/>
        <c:lblAlgn val="ctr"/>
        <c:lblOffset val="100"/>
        <c:noMultiLvlLbl val="0"/>
      </c:catAx>
      <c:valAx>
        <c:axId val="-2091104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1107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197.0</c:v>
                </c:pt>
                <c:pt idx="1">
                  <c:v>74.0</c:v>
                </c:pt>
                <c:pt idx="2">
                  <c:v>6.0</c:v>
                </c:pt>
                <c:pt idx="3">
                  <c:v>74.0</c:v>
                </c:pt>
                <c:pt idx="5">
                  <c:v>211.0</c:v>
                </c:pt>
                <c:pt idx="6">
                  <c:v>94.0</c:v>
                </c:pt>
                <c:pt idx="7">
                  <c:v>6.0</c:v>
                </c:pt>
                <c:pt idx="8">
                  <c:v>94.0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2.0</c:v>
                </c:pt>
                <c:pt idx="1">
                  <c:v>6.0</c:v>
                </c:pt>
                <c:pt idx="2">
                  <c:v>6.0</c:v>
                </c:pt>
                <c:pt idx="3">
                  <c:v>6.0</c:v>
                </c:pt>
                <c:pt idx="5">
                  <c:v>47.0</c:v>
                </c:pt>
                <c:pt idx="6">
                  <c:v>6.0</c:v>
                </c:pt>
                <c:pt idx="7">
                  <c:v>6.0</c:v>
                </c:pt>
                <c:pt idx="8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132.0</c:v>
                </c:pt>
                <c:pt idx="1">
                  <c:v>2.0</c:v>
                </c:pt>
                <c:pt idx="2">
                  <c:v>2.0</c:v>
                </c:pt>
                <c:pt idx="3">
                  <c:v>6.0</c:v>
                </c:pt>
                <c:pt idx="5">
                  <c:v>122.0</c:v>
                </c:pt>
                <c:pt idx="6">
                  <c:v>122.0</c:v>
                </c:pt>
                <c:pt idx="7">
                  <c:v>122.0</c:v>
                </c:pt>
                <c:pt idx="8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84.0</c:v>
                </c:pt>
                <c:pt idx="1">
                  <c:v>132.0</c:v>
                </c:pt>
                <c:pt idx="2">
                  <c:v>132.0</c:v>
                </c:pt>
                <c:pt idx="3">
                  <c:v>197.0</c:v>
                </c:pt>
                <c:pt idx="5">
                  <c:v>85.0</c:v>
                </c:pt>
                <c:pt idx="6">
                  <c:v>13.0</c:v>
                </c:pt>
                <c:pt idx="7">
                  <c:v>13.0</c:v>
                </c:pt>
                <c:pt idx="8">
                  <c:v>211.0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1">
                  <c:v>84.0</c:v>
                </c:pt>
                <c:pt idx="2">
                  <c:v>84.0</c:v>
                </c:pt>
                <c:pt idx="3">
                  <c:v>2.0</c:v>
                </c:pt>
                <c:pt idx="5">
                  <c:v>6.0</c:v>
                </c:pt>
                <c:pt idx="6">
                  <c:v>85.0</c:v>
                </c:pt>
                <c:pt idx="7">
                  <c:v>85.0</c:v>
                </c:pt>
                <c:pt idx="8">
                  <c:v>122.0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132.0</c:v>
                </c:pt>
                <c:pt idx="6">
                  <c:v>6.0</c:v>
                </c:pt>
                <c:pt idx="7">
                  <c:v>6.0</c:v>
                </c:pt>
                <c:pt idx="8">
                  <c:v>13.0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3">
                  <c:v>84.0</c:v>
                </c:pt>
                <c:pt idx="8">
                  <c:v>85.0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567576"/>
        <c:axId val="-2095564568"/>
      </c:barChart>
      <c:catAx>
        <c:axId val="-2095567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564568"/>
        <c:crosses val="autoZero"/>
        <c:auto val="1"/>
        <c:lblAlgn val="ctr"/>
        <c:lblOffset val="100"/>
        <c:noMultiLvlLbl val="0"/>
      </c:catAx>
      <c:valAx>
        <c:axId val="-2095564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567576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181.0</c:v>
                </c:pt>
                <c:pt idx="1">
                  <c:v>91.0</c:v>
                </c:pt>
                <c:pt idx="2">
                  <c:v>9.0</c:v>
                </c:pt>
                <c:pt idx="3">
                  <c:v>91.0</c:v>
                </c:pt>
                <c:pt idx="5">
                  <c:v>206.0</c:v>
                </c:pt>
                <c:pt idx="6">
                  <c:v>84.0</c:v>
                </c:pt>
                <c:pt idx="7">
                  <c:v>2.0</c:v>
                </c:pt>
                <c:pt idx="8">
                  <c:v>84.0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2.0</c:v>
                </c:pt>
                <c:pt idx="1">
                  <c:v>9.0</c:v>
                </c:pt>
                <c:pt idx="2">
                  <c:v>9.0</c:v>
                </c:pt>
                <c:pt idx="3">
                  <c:v>9.0</c:v>
                </c:pt>
                <c:pt idx="5">
                  <c:v>33.0</c:v>
                </c:pt>
                <c:pt idx="6">
                  <c:v>2.0</c:v>
                </c:pt>
                <c:pt idx="7">
                  <c:v>7.0</c:v>
                </c:pt>
                <c:pt idx="8">
                  <c:v>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116.0</c:v>
                </c:pt>
                <c:pt idx="1">
                  <c:v>2.0</c:v>
                </c:pt>
                <c:pt idx="2">
                  <c:v>2.0</c:v>
                </c:pt>
                <c:pt idx="3">
                  <c:v>9.0</c:v>
                </c:pt>
                <c:pt idx="5">
                  <c:v>139.0</c:v>
                </c:pt>
                <c:pt idx="6">
                  <c:v>7.0</c:v>
                </c:pt>
                <c:pt idx="7">
                  <c:v>7.0</c:v>
                </c:pt>
                <c:pt idx="8">
                  <c:v>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75.0</c:v>
                </c:pt>
                <c:pt idx="1">
                  <c:v>116.0</c:v>
                </c:pt>
                <c:pt idx="2">
                  <c:v>116.0</c:v>
                </c:pt>
                <c:pt idx="3">
                  <c:v>181.0</c:v>
                </c:pt>
                <c:pt idx="5">
                  <c:v>78.0</c:v>
                </c:pt>
                <c:pt idx="6">
                  <c:v>139.0</c:v>
                </c:pt>
                <c:pt idx="7">
                  <c:v>139.0</c:v>
                </c:pt>
                <c:pt idx="8">
                  <c:v>206.0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1">
                  <c:v>75.0</c:v>
                </c:pt>
                <c:pt idx="2">
                  <c:v>75.0</c:v>
                </c:pt>
                <c:pt idx="3">
                  <c:v>2.0</c:v>
                </c:pt>
                <c:pt idx="5">
                  <c:v>6.0</c:v>
                </c:pt>
                <c:pt idx="6">
                  <c:v>13.0</c:v>
                </c:pt>
                <c:pt idx="7">
                  <c:v>13.0</c:v>
                </c:pt>
                <c:pt idx="8">
                  <c:v>139.0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116.0</c:v>
                </c:pt>
                <c:pt idx="6">
                  <c:v>78.0</c:v>
                </c:pt>
                <c:pt idx="7">
                  <c:v>78.0</c:v>
                </c:pt>
                <c:pt idx="8">
                  <c:v>13.0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3">
                  <c:v>75.0</c:v>
                </c:pt>
                <c:pt idx="6">
                  <c:v>6.0</c:v>
                </c:pt>
                <c:pt idx="7">
                  <c:v>6.0</c:v>
                </c:pt>
                <c:pt idx="8">
                  <c:v>78.0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509368"/>
        <c:axId val="-2095506984"/>
      </c:barChart>
      <c:catAx>
        <c:axId val="-2095509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506984"/>
        <c:crosses val="autoZero"/>
        <c:auto val="1"/>
        <c:lblAlgn val="ctr"/>
        <c:lblOffset val="100"/>
        <c:noMultiLvlLbl val="0"/>
      </c:catAx>
      <c:valAx>
        <c:axId val="-2095506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509368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384.0</c:v>
                </c:pt>
                <c:pt idx="1">
                  <c:v>184.0</c:v>
                </c:pt>
                <c:pt idx="2">
                  <c:v>10.0</c:v>
                </c:pt>
                <c:pt idx="3">
                  <c:v>184.0</c:v>
                </c:pt>
                <c:pt idx="5">
                  <c:v>408.0</c:v>
                </c:pt>
                <c:pt idx="6">
                  <c:v>168.0</c:v>
                </c:pt>
                <c:pt idx="7">
                  <c:v>1.0</c:v>
                </c:pt>
                <c:pt idx="8">
                  <c:v>168.0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5">
                  <c:v>67.0</c:v>
                </c:pt>
                <c:pt idx="6">
                  <c:v>1.0</c:v>
                </c:pt>
                <c:pt idx="7">
                  <c:v>11.0</c:v>
                </c:pt>
                <c:pt idx="8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260.0</c:v>
                </c:pt>
                <c:pt idx="1">
                  <c:v>1.0</c:v>
                </c:pt>
                <c:pt idx="2">
                  <c:v>1.0</c:v>
                </c:pt>
                <c:pt idx="3">
                  <c:v>10.0</c:v>
                </c:pt>
                <c:pt idx="5">
                  <c:v>250.0</c:v>
                </c:pt>
                <c:pt idx="6">
                  <c:v>11.0</c:v>
                </c:pt>
                <c:pt idx="7">
                  <c:v>11.0</c:v>
                </c:pt>
                <c:pt idx="8">
                  <c:v>11.0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164.0</c:v>
                </c:pt>
                <c:pt idx="1">
                  <c:v>260.0</c:v>
                </c:pt>
                <c:pt idx="2">
                  <c:v>260.0</c:v>
                </c:pt>
                <c:pt idx="3">
                  <c:v>384.0</c:v>
                </c:pt>
                <c:pt idx="5">
                  <c:v>148.0</c:v>
                </c:pt>
                <c:pt idx="6">
                  <c:v>250.0</c:v>
                </c:pt>
                <c:pt idx="7">
                  <c:v>250.0</c:v>
                </c:pt>
                <c:pt idx="8">
                  <c:v>408.0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1">
                  <c:v>164.0</c:v>
                </c:pt>
                <c:pt idx="2">
                  <c:v>164.0</c:v>
                </c:pt>
                <c:pt idx="3">
                  <c:v>1.0</c:v>
                </c:pt>
                <c:pt idx="5">
                  <c:v>14.0</c:v>
                </c:pt>
                <c:pt idx="6">
                  <c:v>27.0</c:v>
                </c:pt>
                <c:pt idx="7">
                  <c:v>27.0</c:v>
                </c:pt>
                <c:pt idx="8">
                  <c:v>250.0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260.0</c:v>
                </c:pt>
                <c:pt idx="6">
                  <c:v>148.0</c:v>
                </c:pt>
                <c:pt idx="7">
                  <c:v>148.0</c:v>
                </c:pt>
                <c:pt idx="8">
                  <c:v>27.0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3">
                  <c:v>164.0</c:v>
                </c:pt>
                <c:pt idx="6">
                  <c:v>14.0</c:v>
                </c:pt>
                <c:pt idx="7">
                  <c:v>14.0</c:v>
                </c:pt>
                <c:pt idx="8">
                  <c:v>148.0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451336"/>
        <c:axId val="-2095477064"/>
      </c:barChart>
      <c:catAx>
        <c:axId val="-2095451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477064"/>
        <c:crosses val="autoZero"/>
        <c:auto val="1"/>
        <c:lblAlgn val="ctr"/>
        <c:lblOffset val="100"/>
        <c:noMultiLvlLbl val="0"/>
      </c:catAx>
      <c:valAx>
        <c:axId val="-2095477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451336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352.0</c:v>
                </c:pt>
                <c:pt idx="1">
                  <c:v>174.0</c:v>
                </c:pt>
                <c:pt idx="2">
                  <c:v>12.0</c:v>
                </c:pt>
                <c:pt idx="3">
                  <c:v>174.0</c:v>
                </c:pt>
                <c:pt idx="5">
                  <c:v>377.0</c:v>
                </c:pt>
                <c:pt idx="6">
                  <c:v>203.0</c:v>
                </c:pt>
                <c:pt idx="7">
                  <c:v>15.0</c:v>
                </c:pt>
                <c:pt idx="8">
                  <c:v>203.0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248.0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5">
                  <c:v>50.0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156.0</c:v>
                </c:pt>
                <c:pt idx="1">
                  <c:v>248.0</c:v>
                </c:pt>
                <c:pt idx="2">
                  <c:v>248.0</c:v>
                </c:pt>
                <c:pt idx="3">
                  <c:v>12.0</c:v>
                </c:pt>
                <c:pt idx="5">
                  <c:v>242.0</c:v>
                </c:pt>
                <c:pt idx="6">
                  <c:v>242.0</c:v>
                </c:pt>
                <c:pt idx="7">
                  <c:v>242.0</c:v>
                </c:pt>
                <c:pt idx="8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1">
                  <c:v>156.0</c:v>
                </c:pt>
                <c:pt idx="2">
                  <c:v>156.0</c:v>
                </c:pt>
                <c:pt idx="3">
                  <c:v>352.0</c:v>
                </c:pt>
                <c:pt idx="5">
                  <c:v>183.0</c:v>
                </c:pt>
                <c:pt idx="6">
                  <c:v>35.0</c:v>
                </c:pt>
                <c:pt idx="7">
                  <c:v>35.0</c:v>
                </c:pt>
                <c:pt idx="8">
                  <c:v>377.0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3">
                  <c:v>248.0</c:v>
                </c:pt>
                <c:pt idx="5">
                  <c:v>18.0</c:v>
                </c:pt>
                <c:pt idx="6">
                  <c:v>183.0</c:v>
                </c:pt>
                <c:pt idx="7">
                  <c:v>183.0</c:v>
                </c:pt>
                <c:pt idx="8">
                  <c:v>242.0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156.0</c:v>
                </c:pt>
                <c:pt idx="6">
                  <c:v>18.0</c:v>
                </c:pt>
                <c:pt idx="7">
                  <c:v>18.0</c:v>
                </c:pt>
                <c:pt idx="8">
                  <c:v>35.0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8">
                  <c:v>183.0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425896"/>
        <c:axId val="-2123095912"/>
      </c:barChart>
      <c:catAx>
        <c:axId val="-2095425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3095912"/>
        <c:crosses val="autoZero"/>
        <c:auto val="1"/>
        <c:lblAlgn val="ctr"/>
        <c:lblOffset val="100"/>
        <c:noMultiLvlLbl val="0"/>
      </c:catAx>
      <c:valAx>
        <c:axId val="-2123095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5425896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39762810911221"/>
          <c:y val="0.181630160947865"/>
          <c:w val="0.898223324403547"/>
          <c:h val="0.412961638741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76092"/>
            </a:solidFill>
          </c:spPr>
          <c:invertIfNegative val="0"/>
          <c:cat>
            <c:strRef>
              <c:f>'5k_1st'!$A$1:$A$9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'5k_1st'!$B$1:$B$9</c:f>
              <c:numCache>
                <c:formatCode>General</c:formatCode>
                <c:ptCount val="9"/>
                <c:pt idx="0">
                  <c:v>30.0</c:v>
                </c:pt>
                <c:pt idx="1">
                  <c:v>93.0</c:v>
                </c:pt>
                <c:pt idx="2">
                  <c:v>0.0</c:v>
                </c:pt>
                <c:pt idx="3">
                  <c:v>0.0</c:v>
                </c:pt>
                <c:pt idx="5">
                  <c:v>39.0</c:v>
                </c:pt>
                <c:pt idx="6">
                  <c:v>606.0</c:v>
                </c:pt>
                <c:pt idx="7">
                  <c:v>606.0</c:v>
                </c:pt>
                <c:pt idx="8">
                  <c:v>37.0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'5k_1st'!$C$1:$C$9</c:f>
              <c:numCache>
                <c:formatCode>General</c:formatCode>
                <c:ptCount val="9"/>
                <c:pt idx="1">
                  <c:v>30.0</c:v>
                </c:pt>
                <c:pt idx="5">
                  <c:v>37.0</c:v>
                </c:pt>
                <c:pt idx="6">
                  <c:v>39.0</c:v>
                </c:pt>
                <c:pt idx="7">
                  <c:v>217.0</c:v>
                </c:pt>
              </c:numCache>
            </c:numRef>
          </c:val>
        </c:ser>
        <c:ser>
          <c:idx val="2"/>
          <c:order val="2"/>
          <c:spPr>
            <a:solidFill>
              <a:srgbClr val="376092"/>
            </a:solidFill>
          </c:spPr>
          <c:invertIfNegative val="0"/>
          <c:cat>
            <c:strRef>
              <c:f>'5k_1st'!$A$1:$A$9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'5k_1st'!$D$1:$D$9</c:f>
              <c:numCache>
                <c:formatCode>General</c:formatCode>
                <c:ptCount val="9"/>
                <c:pt idx="6">
                  <c:v>217.0</c:v>
                </c:pt>
                <c:pt idx="7">
                  <c:v>16.0</c:v>
                </c:pt>
              </c:numCache>
            </c:numRef>
          </c:val>
        </c:ser>
        <c:ser>
          <c:idx val="3"/>
          <c:order val="3"/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'5k_1st'!$A$1:$A$9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'5k_1st'!$E$1:$E$9</c:f>
              <c:numCache>
                <c:formatCode>General</c:formatCode>
                <c:ptCount val="9"/>
                <c:pt idx="6">
                  <c:v>37.0</c:v>
                </c:pt>
                <c:pt idx="7">
                  <c:v>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642504"/>
        <c:axId val="-2124639384"/>
      </c:barChart>
      <c:catAx>
        <c:axId val="-2124642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639384"/>
        <c:crosses val="autoZero"/>
        <c:auto val="1"/>
        <c:lblAlgn val="ctr"/>
        <c:lblOffset val="100"/>
        <c:noMultiLvlLbl val="0"/>
      </c:catAx>
      <c:valAx>
        <c:axId val="-2124639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642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76092"/>
            </a:solidFill>
          </c:spPr>
          <c:invertIfNegative val="0"/>
          <c:cat>
            <c:strRef>
              <c:f>'5k_2nd'!$A$1:$A$9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'5k_2nd'!$B$1:$B$9</c:f>
              <c:numCache>
                <c:formatCode>General</c:formatCode>
                <c:ptCount val="9"/>
                <c:pt idx="0">
                  <c:v>17.0</c:v>
                </c:pt>
                <c:pt idx="1">
                  <c:v>119.0</c:v>
                </c:pt>
                <c:pt idx="2">
                  <c:v>0.0</c:v>
                </c:pt>
                <c:pt idx="3">
                  <c:v>0.0</c:v>
                </c:pt>
                <c:pt idx="5">
                  <c:v>33.0</c:v>
                </c:pt>
                <c:pt idx="6">
                  <c:v>598.0</c:v>
                </c:pt>
                <c:pt idx="7">
                  <c:v>598.0</c:v>
                </c:pt>
                <c:pt idx="8">
                  <c:v>40.0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'5k_2nd'!$C$1:$C$9</c:f>
              <c:numCache>
                <c:formatCode>General</c:formatCode>
                <c:ptCount val="9"/>
                <c:pt idx="1">
                  <c:v>17.0</c:v>
                </c:pt>
                <c:pt idx="5">
                  <c:v>40.0</c:v>
                </c:pt>
                <c:pt idx="6">
                  <c:v>33.0</c:v>
                </c:pt>
                <c:pt idx="7">
                  <c:v>189.0</c:v>
                </c:pt>
              </c:numCache>
            </c:numRef>
          </c:val>
        </c:ser>
        <c:ser>
          <c:idx val="2"/>
          <c:order val="2"/>
          <c:spPr>
            <a:solidFill>
              <a:srgbClr val="376092"/>
            </a:solidFill>
          </c:spPr>
          <c:invertIfNegative val="0"/>
          <c:cat>
            <c:strRef>
              <c:f>'5k_2nd'!$A$1:$A$9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'5k_2nd'!$D$1:$D$9</c:f>
              <c:numCache>
                <c:formatCode>General</c:formatCode>
                <c:ptCount val="9"/>
                <c:pt idx="6">
                  <c:v>189.0</c:v>
                </c:pt>
                <c:pt idx="7">
                  <c:v>6.0</c:v>
                </c:pt>
              </c:numCache>
            </c:numRef>
          </c:val>
        </c:ser>
        <c:ser>
          <c:idx val="3"/>
          <c:order val="3"/>
          <c:spPr>
            <a:solidFill>
              <a:srgbClr val="376092"/>
            </a:solidFill>
          </c:spPr>
          <c:invertIfNegative val="0"/>
          <c:cat>
            <c:strRef>
              <c:f>'5k_2nd'!$A$1:$A$9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'5k_2nd'!$E$1:$E$9</c:f>
              <c:numCache>
                <c:formatCode>General</c:formatCode>
                <c:ptCount val="9"/>
                <c:pt idx="6">
                  <c:v>40.0</c:v>
                </c:pt>
                <c:pt idx="7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700072"/>
        <c:axId val="-2124696952"/>
      </c:barChart>
      <c:catAx>
        <c:axId val="-2124700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696952"/>
        <c:crosses val="autoZero"/>
        <c:auto val="1"/>
        <c:lblAlgn val="ctr"/>
        <c:lblOffset val="100"/>
        <c:noMultiLvlLbl val="0"/>
      </c:catAx>
      <c:valAx>
        <c:axId val="-2124696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700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76092"/>
            </a:solidFill>
          </c:spPr>
          <c:invertIfNegative val="0"/>
          <c:cat>
            <c:strRef>
              <c:f>'10k_1st'!$A$1:$A$9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'10k_1st'!$B$1:$B$9</c:f>
              <c:numCache>
                <c:formatCode>General</c:formatCode>
                <c:ptCount val="9"/>
                <c:pt idx="0">
                  <c:v>42.0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5">
                  <c:v>69.0</c:v>
                </c:pt>
                <c:pt idx="6">
                  <c:v>1180.0</c:v>
                </c:pt>
                <c:pt idx="7">
                  <c:v>1180.0</c:v>
                </c:pt>
                <c:pt idx="8">
                  <c:v>64.0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'10k_1st'!$C$1:$C$9</c:f>
              <c:numCache>
                <c:formatCode>General</c:formatCode>
                <c:ptCount val="9"/>
                <c:pt idx="1">
                  <c:v>173.0</c:v>
                </c:pt>
                <c:pt idx="5">
                  <c:v>64.0</c:v>
                </c:pt>
                <c:pt idx="6">
                  <c:v>69.0</c:v>
                </c:pt>
                <c:pt idx="7">
                  <c:v>403.0</c:v>
                </c:pt>
              </c:numCache>
            </c:numRef>
          </c:val>
        </c:ser>
        <c:ser>
          <c:idx val="2"/>
          <c:order val="2"/>
          <c:spPr>
            <a:solidFill>
              <a:srgbClr val="376092"/>
            </a:solidFill>
          </c:spPr>
          <c:invertIfNegative val="0"/>
          <c:cat>
            <c:strRef>
              <c:f>'10k_1st'!$A$1:$A$9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'10k_1st'!$D$1:$D$9</c:f>
              <c:numCache>
                <c:formatCode>General</c:formatCode>
                <c:ptCount val="9"/>
                <c:pt idx="1">
                  <c:v>42.0</c:v>
                </c:pt>
                <c:pt idx="6">
                  <c:v>403.0</c:v>
                </c:pt>
                <c:pt idx="7">
                  <c:v>18.0</c:v>
                </c:pt>
              </c:numCache>
            </c:numRef>
          </c:val>
        </c:ser>
        <c:ser>
          <c:idx val="3"/>
          <c:order val="3"/>
          <c:spPr>
            <a:solidFill>
              <a:srgbClr val="376092"/>
            </a:solidFill>
          </c:spPr>
          <c:invertIfNegative val="0"/>
          <c:cat>
            <c:strRef>
              <c:f>'10k_1st'!$A$1:$A$9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'10k_1st'!$E$1:$E$9</c:f>
              <c:numCache>
                <c:formatCode>General</c:formatCode>
                <c:ptCount val="9"/>
                <c:pt idx="6">
                  <c:v>64.0</c:v>
                </c:pt>
                <c:pt idx="7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6386776"/>
        <c:axId val="-2126383656"/>
      </c:barChart>
      <c:catAx>
        <c:axId val="-2126386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383656"/>
        <c:crosses val="autoZero"/>
        <c:auto val="1"/>
        <c:lblAlgn val="ctr"/>
        <c:lblOffset val="100"/>
        <c:noMultiLvlLbl val="0"/>
      </c:catAx>
      <c:valAx>
        <c:axId val="-2126383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386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255.0</c:v>
                </c:pt>
                <c:pt idx="1">
                  <c:v>255.0</c:v>
                </c:pt>
                <c:pt idx="2">
                  <c:v>370.0</c:v>
                </c:pt>
                <c:pt idx="3">
                  <c:v>490.0</c:v>
                </c:pt>
                <c:pt idx="5">
                  <c:v>325.0</c:v>
                </c:pt>
                <c:pt idx="6">
                  <c:v>330.0</c:v>
                </c:pt>
                <c:pt idx="7">
                  <c:v>560.0</c:v>
                </c:pt>
                <c:pt idx="8">
                  <c:v>790.0</c:v>
                </c:pt>
                <c:pt idx="10">
                  <c:v>224.0</c:v>
                </c:pt>
                <c:pt idx="11">
                  <c:v>228.0</c:v>
                </c:pt>
                <c:pt idx="12">
                  <c:v>316.0</c:v>
                </c:pt>
                <c:pt idx="13">
                  <c:v>414.0</c:v>
                </c:pt>
                <c:pt idx="15">
                  <c:v>207.0</c:v>
                </c:pt>
                <c:pt idx="16">
                  <c:v>204.0</c:v>
                </c:pt>
                <c:pt idx="17">
                  <c:v>265.0</c:v>
                </c:pt>
                <c:pt idx="18">
                  <c:v>333.0</c:v>
                </c:pt>
                <c:pt idx="20">
                  <c:v>249.0</c:v>
                </c:pt>
                <c:pt idx="21">
                  <c:v>251.0</c:v>
                </c:pt>
                <c:pt idx="22">
                  <c:v>358.0</c:v>
                </c:pt>
                <c:pt idx="23">
                  <c:v>470.0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200.0</c:v>
                </c:pt>
                <c:pt idx="11">
                  <c:v>207.0</c:v>
                </c:pt>
                <c:pt idx="12">
                  <c:v>298.0</c:v>
                </c:pt>
                <c:pt idx="13">
                  <c:v>394.0</c:v>
                </c:pt>
                <c:pt idx="15">
                  <c:v>179.0</c:v>
                </c:pt>
                <c:pt idx="16">
                  <c:v>178.0</c:v>
                </c:pt>
                <c:pt idx="17">
                  <c:v>240.0</c:v>
                </c:pt>
                <c:pt idx="18">
                  <c:v>306.0</c:v>
                </c:pt>
                <c:pt idx="20">
                  <c:v>225.0</c:v>
                </c:pt>
                <c:pt idx="21">
                  <c:v>226.0</c:v>
                </c:pt>
                <c:pt idx="22">
                  <c:v>339.0</c:v>
                </c:pt>
                <c:pt idx="23">
                  <c:v>450.0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132094840"/>
        <c:axId val="2132091944"/>
      </c:barChart>
      <c:catAx>
        <c:axId val="2132094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2091944"/>
        <c:crosses val="autoZero"/>
        <c:auto val="1"/>
        <c:lblAlgn val="ctr"/>
        <c:lblOffset val="100"/>
        <c:noMultiLvlLbl val="0"/>
      </c:catAx>
      <c:valAx>
        <c:axId val="2132091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2094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4250087160845"/>
          <c:y val="0.88499385483034"/>
          <c:w val="0.602268931867511"/>
          <c:h val="0.087455923864011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76092"/>
            </a:solidFill>
          </c:spPr>
          <c:invertIfNegative val="0"/>
          <c:cat>
            <c:strRef>
              <c:f>'10k-2nd'!$A$1:$A$9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'10k-2nd'!$B$1:$B$9</c:f>
              <c:numCache>
                <c:formatCode>General</c:formatCode>
                <c:ptCount val="9"/>
                <c:pt idx="0">
                  <c:v>40.0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5">
                  <c:v>79.0</c:v>
                </c:pt>
                <c:pt idx="6">
                  <c:v>1.0</c:v>
                </c:pt>
                <c:pt idx="7">
                  <c:v>1113.0</c:v>
                </c:pt>
                <c:pt idx="8">
                  <c:v>90.0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'10k-2nd'!$A$1:$A$9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'10k-2nd'!$C$1:$C$9</c:f>
              <c:numCache>
                <c:formatCode>General</c:formatCode>
                <c:ptCount val="9"/>
                <c:pt idx="1">
                  <c:v>198.0</c:v>
                </c:pt>
                <c:pt idx="5">
                  <c:v>90.0</c:v>
                </c:pt>
                <c:pt idx="6">
                  <c:v>1113.0</c:v>
                </c:pt>
                <c:pt idx="7">
                  <c:v>390.0</c:v>
                </c:pt>
              </c:numCache>
            </c:numRef>
          </c:val>
        </c:ser>
        <c:ser>
          <c:idx val="2"/>
          <c:order val="2"/>
          <c:spPr>
            <a:solidFill>
              <a:srgbClr val="376092"/>
            </a:solidFill>
          </c:spPr>
          <c:invertIfNegative val="0"/>
          <c:cat>
            <c:strRef>
              <c:f>'10k-2nd'!$A$1:$A$9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'10k-2nd'!$D$1:$D$9</c:f>
              <c:numCache>
                <c:formatCode>General</c:formatCode>
                <c:ptCount val="9"/>
                <c:pt idx="1">
                  <c:v>40.0</c:v>
                </c:pt>
                <c:pt idx="6">
                  <c:v>79.0</c:v>
                </c:pt>
                <c:pt idx="7">
                  <c:v>16.0</c:v>
                </c:pt>
              </c:numCache>
            </c:numRef>
          </c:val>
        </c:ser>
        <c:ser>
          <c:idx val="3"/>
          <c:order val="3"/>
          <c:spPr>
            <a:solidFill>
              <a:srgbClr val="376092"/>
            </a:solidFill>
          </c:spPr>
          <c:invertIfNegative val="0"/>
          <c:cat>
            <c:strRef>
              <c:f>'10k-2nd'!$A$1:$A$9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'10k-2nd'!$E$1:$E$9</c:f>
              <c:numCache>
                <c:formatCode>General</c:formatCode>
                <c:ptCount val="9"/>
                <c:pt idx="6">
                  <c:v>390.0</c:v>
                </c:pt>
                <c:pt idx="7">
                  <c:v>90.0</c:v>
                </c:pt>
              </c:numCache>
            </c:numRef>
          </c:val>
        </c:ser>
        <c:ser>
          <c:idx val="4"/>
          <c:order val="4"/>
          <c:spPr>
            <a:solidFill>
              <a:srgbClr val="376092"/>
            </a:solidFill>
          </c:spPr>
          <c:invertIfNegative val="0"/>
          <c:cat>
            <c:strRef>
              <c:f>'10k-2nd'!$A$1:$A$9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'10k-2nd'!$F$1:$F$9</c:f>
              <c:numCache>
                <c:formatCode>General</c:formatCode>
                <c:ptCount val="9"/>
                <c:pt idx="6">
                  <c:v>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6358216"/>
        <c:axId val="-2124785384"/>
      </c:barChart>
      <c:catAx>
        <c:axId val="-2126358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4785384"/>
        <c:crosses val="autoZero"/>
        <c:auto val="1"/>
        <c:lblAlgn val="ctr"/>
        <c:lblOffset val="100"/>
        <c:noMultiLvlLbl val="0"/>
      </c:catAx>
      <c:valAx>
        <c:axId val="-2124785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6358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'5k_1st'!$B$1:$B$8</c:f>
              <c:numCache>
                <c:formatCode>General</c:formatCode>
                <c:ptCount val="8"/>
                <c:pt idx="0">
                  <c:v>9.0</c:v>
                </c:pt>
                <c:pt idx="1">
                  <c:v>6.0</c:v>
                </c:pt>
                <c:pt idx="2">
                  <c:v>6.0</c:v>
                </c:pt>
                <c:pt idx="3">
                  <c:v>6.0</c:v>
                </c:pt>
                <c:pt idx="4">
                  <c:v>3.0</c:v>
                </c:pt>
                <c:pt idx="5">
                  <c:v>6.0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'5k_1st'!$C$1:$C$8</c:f>
              <c:numCache>
                <c:formatCode>General</c:formatCode>
                <c:ptCount val="8"/>
                <c:pt idx="0">
                  <c:v>1.0</c:v>
                </c:pt>
                <c:pt idx="1">
                  <c:v>9.0</c:v>
                </c:pt>
                <c:pt idx="2">
                  <c:v>9.0</c:v>
                </c:pt>
                <c:pt idx="3">
                  <c:v>164.0</c:v>
                </c:pt>
                <c:pt idx="4">
                  <c:v>5.0</c:v>
                </c:pt>
                <c:pt idx="5">
                  <c:v>3.0</c:v>
                </c:pt>
                <c:pt idx="6">
                  <c:v>3.0</c:v>
                </c:pt>
                <c:pt idx="7">
                  <c:v>172.0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'5k_1st'!$D$1:$D$8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8.0</c:v>
                </c:pt>
                <c:pt idx="3">
                  <c:v>9.0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3.0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'5k_1st'!$E$1:$E$8</c:f>
              <c:numCache>
                <c:formatCode>General</c:formatCode>
                <c:ptCount val="8"/>
                <c:pt idx="0">
                  <c:v>2.0</c:v>
                </c:pt>
                <c:pt idx="1">
                  <c:v>7.0</c:v>
                </c:pt>
                <c:pt idx="2">
                  <c:v>1.0</c:v>
                </c:pt>
                <c:pt idx="3">
                  <c:v>8.0</c:v>
                </c:pt>
                <c:pt idx="4">
                  <c:v>4.0</c:v>
                </c:pt>
                <c:pt idx="5">
                  <c:v>19.0</c:v>
                </c:pt>
                <c:pt idx="6">
                  <c:v>3.0</c:v>
                </c:pt>
                <c:pt idx="7">
                  <c:v>7.0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'5k_1st'!$F$1:$F$8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12.0</c:v>
                </c:pt>
                <c:pt idx="3">
                  <c:v>7.0</c:v>
                </c:pt>
                <c:pt idx="4">
                  <c:v>18.0</c:v>
                </c:pt>
                <c:pt idx="5">
                  <c:v>3.0</c:v>
                </c:pt>
                <c:pt idx="6">
                  <c:v>5.0</c:v>
                </c:pt>
                <c:pt idx="7">
                  <c:v>19.0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'5k_1st'!$G$1:$G$8</c:f>
              <c:numCache>
                <c:formatCode>General</c:formatCode>
                <c:ptCount val="8"/>
                <c:pt idx="0">
                  <c:v>8.0</c:v>
                </c:pt>
                <c:pt idx="1">
                  <c:v>12.0</c:v>
                </c:pt>
                <c:pt idx="2">
                  <c:v>1.0</c:v>
                </c:pt>
                <c:pt idx="3">
                  <c:v>1.0</c:v>
                </c:pt>
                <c:pt idx="4">
                  <c:v>14.0</c:v>
                </c:pt>
                <c:pt idx="5">
                  <c:v>12.0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'5k_1st'!$H$1:$H$8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12.0</c:v>
                </c:pt>
                <c:pt idx="4">
                  <c:v>6.0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'5k_1st'!$I$1:$I$8</c:f>
              <c:numCache>
                <c:formatCode>General</c:formatCode>
                <c:ptCount val="8"/>
                <c:pt idx="0">
                  <c:v>10.0</c:v>
                </c:pt>
                <c:pt idx="1">
                  <c:v>9.0</c:v>
                </c:pt>
                <c:pt idx="2">
                  <c:v>5.0</c:v>
                </c:pt>
                <c:pt idx="3">
                  <c:v>1.0</c:v>
                </c:pt>
                <c:pt idx="4">
                  <c:v>1.0</c:v>
                </c:pt>
                <c:pt idx="5">
                  <c:v>4.0</c:v>
                </c:pt>
                <c:pt idx="6">
                  <c:v>4.0</c:v>
                </c:pt>
                <c:pt idx="7">
                  <c:v>6.0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'5k_1st'!$J$1:$J$8</c:f>
              <c:numCache>
                <c:formatCode>General</c:formatCode>
                <c:ptCount val="8"/>
                <c:pt idx="0">
                  <c:v>16.0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75.0</c:v>
                </c:pt>
                <c:pt idx="5">
                  <c:v>6.0</c:v>
                </c:pt>
                <c:pt idx="6">
                  <c:v>1.0</c:v>
                </c:pt>
                <c:pt idx="7">
                  <c:v>4.0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'5k_1st'!$K$1:$K$8</c:f>
              <c:numCache>
                <c:formatCode>General</c:formatCode>
                <c:ptCount val="8"/>
                <c:pt idx="0">
                  <c:v>10.0</c:v>
                </c:pt>
                <c:pt idx="1">
                  <c:v>5.0</c:v>
                </c:pt>
                <c:pt idx="2">
                  <c:v>4.0</c:v>
                </c:pt>
                <c:pt idx="3">
                  <c:v>7.0</c:v>
                </c:pt>
                <c:pt idx="4">
                  <c:v>63.0</c:v>
                </c:pt>
                <c:pt idx="5">
                  <c:v>6.0</c:v>
                </c:pt>
                <c:pt idx="6">
                  <c:v>7.0</c:v>
                </c:pt>
                <c:pt idx="7">
                  <c:v>1.0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'5k_1st'!$L$1:$L$8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8.0</c:v>
                </c:pt>
                <c:pt idx="3">
                  <c:v>4.0</c:v>
                </c:pt>
                <c:pt idx="4">
                  <c:v>66.0</c:v>
                </c:pt>
                <c:pt idx="5">
                  <c:v>4.0</c:v>
                </c:pt>
                <c:pt idx="6">
                  <c:v>12.0</c:v>
                </c:pt>
                <c:pt idx="7">
                  <c:v>7.0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'5k_1st'!$M$1:$M$8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8.0</c:v>
                </c:pt>
                <c:pt idx="4">
                  <c:v>85.0</c:v>
                </c:pt>
                <c:pt idx="5">
                  <c:v>1.0</c:v>
                </c:pt>
                <c:pt idx="6">
                  <c:v>3.0</c:v>
                </c:pt>
                <c:pt idx="7">
                  <c:v>12.0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'5k_1st'!$N$1:$N$8</c:f>
              <c:numCache>
                <c:formatCode>General</c:formatCode>
                <c:ptCount val="8"/>
                <c:pt idx="0">
                  <c:v>4.0</c:v>
                </c:pt>
                <c:pt idx="1">
                  <c:v>4.0</c:v>
                </c:pt>
                <c:pt idx="2">
                  <c:v>7.0</c:v>
                </c:pt>
                <c:pt idx="3">
                  <c:v>1.0</c:v>
                </c:pt>
                <c:pt idx="4">
                  <c:v>65.0</c:v>
                </c:pt>
                <c:pt idx="5">
                  <c:v>7.0</c:v>
                </c:pt>
                <c:pt idx="6">
                  <c:v>8.0</c:v>
                </c:pt>
                <c:pt idx="7">
                  <c:v>3.0</c:v>
                </c:pt>
              </c:numCache>
            </c:numRef>
          </c:val>
        </c:ser>
        <c:ser>
          <c:idx val="13"/>
          <c:order val="13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'5k_1st'!$O$1:$O$8</c:f>
              <c:numCache>
                <c:formatCode>General</c:formatCode>
                <c:ptCount val="8"/>
                <c:pt idx="0">
                  <c:v>1237.0</c:v>
                </c:pt>
                <c:pt idx="1">
                  <c:v>8.0</c:v>
                </c:pt>
                <c:pt idx="2">
                  <c:v>12.0</c:v>
                </c:pt>
                <c:pt idx="3">
                  <c:v>7.0</c:v>
                </c:pt>
                <c:pt idx="4">
                  <c:v>58.0</c:v>
                </c:pt>
                <c:pt idx="5">
                  <c:v>12.0</c:v>
                </c:pt>
                <c:pt idx="6">
                  <c:v>5.0</c:v>
                </c:pt>
                <c:pt idx="7">
                  <c:v>8.0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'5k_1st'!$P$1:$P$8</c:f>
              <c:numCache>
                <c:formatCode>General</c:formatCode>
                <c:ptCount val="8"/>
                <c:pt idx="0">
                  <c:v>47.0</c:v>
                </c:pt>
                <c:pt idx="1">
                  <c:v>1.0</c:v>
                </c:pt>
                <c:pt idx="2">
                  <c:v>13.0</c:v>
                </c:pt>
                <c:pt idx="3">
                  <c:v>12.0</c:v>
                </c:pt>
                <c:pt idx="4">
                  <c:v>65.0</c:v>
                </c:pt>
                <c:pt idx="5">
                  <c:v>3.0</c:v>
                </c:pt>
                <c:pt idx="6">
                  <c:v>14.0</c:v>
                </c:pt>
                <c:pt idx="7">
                  <c:v>5.0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'5k_1st'!$Q$1:$Q$8</c:f>
              <c:numCache>
                <c:formatCode>General</c:formatCode>
                <c:ptCount val="8"/>
                <c:pt idx="0">
                  <c:v>7.0</c:v>
                </c:pt>
                <c:pt idx="1">
                  <c:v>7.0</c:v>
                </c:pt>
                <c:pt idx="2">
                  <c:v>1.0</c:v>
                </c:pt>
                <c:pt idx="3">
                  <c:v>13.0</c:v>
                </c:pt>
                <c:pt idx="4">
                  <c:v>68.0</c:v>
                </c:pt>
                <c:pt idx="5">
                  <c:v>8.0</c:v>
                </c:pt>
                <c:pt idx="6">
                  <c:v>6.0</c:v>
                </c:pt>
                <c:pt idx="7">
                  <c:v>14.0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'5k_1st'!$R$1:$R$8</c:f>
              <c:numCache>
                <c:formatCode>General</c:formatCode>
                <c:ptCount val="8"/>
                <c:pt idx="0">
                  <c:v>7.0</c:v>
                </c:pt>
                <c:pt idx="1">
                  <c:v>12.0</c:v>
                </c:pt>
                <c:pt idx="2">
                  <c:v>8.0</c:v>
                </c:pt>
                <c:pt idx="3">
                  <c:v>1.0</c:v>
                </c:pt>
                <c:pt idx="4">
                  <c:v>43.0</c:v>
                </c:pt>
                <c:pt idx="5">
                  <c:v>5.0</c:v>
                </c:pt>
                <c:pt idx="6">
                  <c:v>13.0</c:v>
                </c:pt>
                <c:pt idx="7">
                  <c:v>6.0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'5k_1st'!$S$1:$S$8</c:f>
              <c:numCache>
                <c:formatCode>General</c:formatCode>
                <c:ptCount val="8"/>
                <c:pt idx="0">
                  <c:v>1.0</c:v>
                </c:pt>
                <c:pt idx="1">
                  <c:v>13.0</c:v>
                </c:pt>
                <c:pt idx="2">
                  <c:v>6.0</c:v>
                </c:pt>
                <c:pt idx="3">
                  <c:v>8.0</c:v>
                </c:pt>
                <c:pt idx="4">
                  <c:v>72.0</c:v>
                </c:pt>
                <c:pt idx="5">
                  <c:v>14.0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'5k_1st'!$T$1:$T$8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16.0</c:v>
                </c:pt>
                <c:pt idx="3">
                  <c:v>6.0</c:v>
                </c:pt>
                <c:pt idx="4">
                  <c:v>85.0</c:v>
                </c:pt>
                <c:pt idx="5">
                  <c:v>6.0</c:v>
                </c:pt>
                <c:pt idx="6">
                  <c:v>75.0</c:v>
                </c:pt>
                <c:pt idx="7">
                  <c:v>63.0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'5k_1st'!$U$1:$U$8</c:f>
              <c:numCache>
                <c:formatCode>General</c:formatCode>
                <c:ptCount val="8"/>
                <c:pt idx="0">
                  <c:v>69.0</c:v>
                </c:pt>
                <c:pt idx="1">
                  <c:v>8.0</c:v>
                </c:pt>
                <c:pt idx="2">
                  <c:v>10.0</c:v>
                </c:pt>
                <c:pt idx="3">
                  <c:v>16.0</c:v>
                </c:pt>
                <c:pt idx="4">
                  <c:v>55.0</c:v>
                </c:pt>
                <c:pt idx="5">
                  <c:v>13.0</c:v>
                </c:pt>
                <c:pt idx="6">
                  <c:v>63.0</c:v>
                </c:pt>
                <c:pt idx="7">
                  <c:v>66.0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'5k_1st'!$V$1:$V$8</c:f>
              <c:numCache>
                <c:formatCode>General</c:formatCode>
                <c:ptCount val="8"/>
                <c:pt idx="0">
                  <c:v>242.0</c:v>
                </c:pt>
                <c:pt idx="1">
                  <c:v>6.0</c:v>
                </c:pt>
                <c:pt idx="2">
                  <c:v>13.0</c:v>
                </c:pt>
                <c:pt idx="3">
                  <c:v>10.0</c:v>
                </c:pt>
                <c:pt idx="4">
                  <c:v>27.0</c:v>
                </c:pt>
                <c:pt idx="5">
                  <c:v>1.0</c:v>
                </c:pt>
                <c:pt idx="6">
                  <c:v>66.0</c:v>
                </c:pt>
                <c:pt idx="7">
                  <c:v>65.0</c:v>
                </c:pt>
              </c:numCache>
            </c:numRef>
          </c:val>
        </c:ser>
        <c:ser>
          <c:idx val="21"/>
          <c:order val="2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'5k_1st'!$W$1:$W$8</c:f>
              <c:numCache>
                <c:formatCode>General</c:formatCode>
                <c:ptCount val="8"/>
                <c:pt idx="0">
                  <c:v>134.0</c:v>
                </c:pt>
                <c:pt idx="1">
                  <c:v>16.0</c:v>
                </c:pt>
                <c:pt idx="2">
                  <c:v>4.0</c:v>
                </c:pt>
                <c:pt idx="3">
                  <c:v>4.0</c:v>
                </c:pt>
                <c:pt idx="4">
                  <c:v>66.0</c:v>
                </c:pt>
                <c:pt idx="5">
                  <c:v>75.0</c:v>
                </c:pt>
                <c:pt idx="6">
                  <c:v>58.0</c:v>
                </c:pt>
                <c:pt idx="7">
                  <c:v>58.0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'5k_1st'!$X$1:$X$8</c:f>
              <c:numCache>
                <c:formatCode>General</c:formatCode>
                <c:ptCount val="8"/>
                <c:pt idx="0">
                  <c:v>167.0</c:v>
                </c:pt>
                <c:pt idx="1">
                  <c:v>10.0</c:v>
                </c:pt>
                <c:pt idx="2">
                  <c:v>4.0</c:v>
                </c:pt>
                <c:pt idx="3">
                  <c:v>1.0</c:v>
                </c:pt>
                <c:pt idx="4">
                  <c:v>82.0</c:v>
                </c:pt>
                <c:pt idx="5">
                  <c:v>63.0</c:v>
                </c:pt>
                <c:pt idx="6">
                  <c:v>65.0</c:v>
                </c:pt>
                <c:pt idx="7">
                  <c:v>65.0</c:v>
                </c:pt>
              </c:numCache>
            </c:numRef>
          </c:val>
        </c:ser>
        <c:ser>
          <c:idx val="23"/>
          <c:order val="2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'5k_1st'!$Y$1:$Y$8</c:f>
              <c:numCache>
                <c:formatCode>General</c:formatCode>
                <c:ptCount val="8"/>
                <c:pt idx="1">
                  <c:v>13.0</c:v>
                </c:pt>
                <c:pt idx="2">
                  <c:v>1237.0</c:v>
                </c:pt>
                <c:pt idx="3">
                  <c:v>4.0</c:v>
                </c:pt>
                <c:pt idx="4">
                  <c:v>73.0</c:v>
                </c:pt>
                <c:pt idx="5">
                  <c:v>66.0</c:v>
                </c:pt>
                <c:pt idx="6">
                  <c:v>68.0</c:v>
                </c:pt>
                <c:pt idx="7">
                  <c:v>68.0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'5k_1st'!$Z$1:$Z$8</c:f>
              <c:numCache>
                <c:formatCode>General</c:formatCode>
                <c:ptCount val="8"/>
                <c:pt idx="1">
                  <c:v>4.0</c:v>
                </c:pt>
                <c:pt idx="2">
                  <c:v>7.0</c:v>
                </c:pt>
                <c:pt idx="3">
                  <c:v>1237.0</c:v>
                </c:pt>
                <c:pt idx="4">
                  <c:v>80.0</c:v>
                </c:pt>
                <c:pt idx="5">
                  <c:v>65.0</c:v>
                </c:pt>
                <c:pt idx="6">
                  <c:v>43.0</c:v>
                </c:pt>
                <c:pt idx="7">
                  <c:v>43.0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'5k_1st'!$AA$1:$AA$8</c:f>
              <c:numCache>
                <c:formatCode>General</c:formatCode>
                <c:ptCount val="8"/>
                <c:pt idx="1">
                  <c:v>1.0</c:v>
                </c:pt>
                <c:pt idx="2">
                  <c:v>7.0</c:v>
                </c:pt>
                <c:pt idx="3">
                  <c:v>7.0</c:v>
                </c:pt>
                <c:pt idx="4">
                  <c:v>72.0</c:v>
                </c:pt>
                <c:pt idx="5">
                  <c:v>58.0</c:v>
                </c:pt>
                <c:pt idx="6">
                  <c:v>72.0</c:v>
                </c:pt>
                <c:pt idx="7">
                  <c:v>72.0</c:v>
                </c:pt>
              </c:numCache>
            </c:numRef>
          </c:val>
        </c:ser>
        <c:ser>
          <c:idx val="26"/>
          <c:order val="2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'5k_1st'!$AB$1:$AB$8</c:f>
              <c:numCache>
                <c:formatCode>General</c:formatCode>
                <c:ptCount val="8"/>
                <c:pt idx="1">
                  <c:v>4.0</c:v>
                </c:pt>
                <c:pt idx="2">
                  <c:v>242.0</c:v>
                </c:pt>
                <c:pt idx="3">
                  <c:v>7.0</c:v>
                </c:pt>
                <c:pt idx="4">
                  <c:v>11.0</c:v>
                </c:pt>
                <c:pt idx="5">
                  <c:v>65.0</c:v>
                </c:pt>
                <c:pt idx="6">
                  <c:v>27.0</c:v>
                </c:pt>
                <c:pt idx="7">
                  <c:v>55.0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'5k_1st'!$AC$1:$AC$8</c:f>
              <c:numCache>
                <c:formatCode>General</c:formatCode>
                <c:ptCount val="8"/>
                <c:pt idx="1">
                  <c:v>1237.0</c:v>
                </c:pt>
                <c:pt idx="3">
                  <c:v>1.0</c:v>
                </c:pt>
                <c:pt idx="4">
                  <c:v>84.0</c:v>
                </c:pt>
                <c:pt idx="5">
                  <c:v>68.0</c:v>
                </c:pt>
                <c:pt idx="6">
                  <c:v>73.0</c:v>
                </c:pt>
                <c:pt idx="7">
                  <c:v>27.0</c:v>
                </c:pt>
              </c:numCache>
            </c:numRef>
          </c:val>
        </c:ser>
        <c:ser>
          <c:idx val="28"/>
          <c:order val="28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'5k_1st'!$AD$1:$AD$8</c:f>
              <c:numCache>
                <c:formatCode>General</c:formatCode>
                <c:ptCount val="8"/>
                <c:pt idx="1">
                  <c:v>50.0</c:v>
                </c:pt>
                <c:pt idx="3">
                  <c:v>1.0</c:v>
                </c:pt>
                <c:pt idx="4">
                  <c:v>299.0</c:v>
                </c:pt>
                <c:pt idx="5">
                  <c:v>43.0</c:v>
                </c:pt>
                <c:pt idx="6">
                  <c:v>80.0</c:v>
                </c:pt>
                <c:pt idx="7">
                  <c:v>73.0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'5k_1st'!$AE$1:$AE$8</c:f>
              <c:numCache>
                <c:formatCode>General</c:formatCode>
                <c:ptCount val="8"/>
                <c:pt idx="1">
                  <c:v>47.0</c:v>
                </c:pt>
                <c:pt idx="3">
                  <c:v>69.0</c:v>
                </c:pt>
                <c:pt idx="4">
                  <c:v>151.0</c:v>
                </c:pt>
                <c:pt idx="5">
                  <c:v>72.0</c:v>
                </c:pt>
                <c:pt idx="6">
                  <c:v>72.0</c:v>
                </c:pt>
                <c:pt idx="7">
                  <c:v>80.0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'5k_1st'!$AF$1:$AF$8</c:f>
              <c:numCache>
                <c:formatCode>General</c:formatCode>
                <c:ptCount val="8"/>
                <c:pt idx="1">
                  <c:v>7.0</c:v>
                </c:pt>
                <c:pt idx="3">
                  <c:v>14.0</c:v>
                </c:pt>
                <c:pt idx="4">
                  <c:v>2.0</c:v>
                </c:pt>
                <c:pt idx="5">
                  <c:v>27.0</c:v>
                </c:pt>
                <c:pt idx="6">
                  <c:v>11.0</c:v>
                </c:pt>
                <c:pt idx="7">
                  <c:v>72.0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'5k_1st'!$AG$1:$AG$8</c:f>
              <c:numCache>
                <c:formatCode>General</c:formatCode>
                <c:ptCount val="8"/>
                <c:pt idx="1">
                  <c:v>7.0</c:v>
                </c:pt>
                <c:pt idx="3">
                  <c:v>134.0</c:v>
                </c:pt>
                <c:pt idx="4">
                  <c:v>154.0</c:v>
                </c:pt>
                <c:pt idx="5">
                  <c:v>73.0</c:v>
                </c:pt>
                <c:pt idx="6">
                  <c:v>299.0</c:v>
                </c:pt>
                <c:pt idx="7">
                  <c:v>11.0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'5k_1st'!$AH$1:$AH$8</c:f>
              <c:numCache>
                <c:formatCode>General</c:formatCode>
                <c:ptCount val="8"/>
                <c:pt idx="1">
                  <c:v>113.0</c:v>
                </c:pt>
                <c:pt idx="3">
                  <c:v>1.0</c:v>
                </c:pt>
                <c:pt idx="4">
                  <c:v>145.0</c:v>
                </c:pt>
                <c:pt idx="5">
                  <c:v>80.0</c:v>
                </c:pt>
                <c:pt idx="6">
                  <c:v>145.0</c:v>
                </c:pt>
                <c:pt idx="7">
                  <c:v>84.0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'5k_1st'!$AI$1:$AI$8</c:f>
              <c:numCache>
                <c:formatCode>General</c:formatCode>
                <c:ptCount val="8"/>
                <c:pt idx="1">
                  <c:v>242.0</c:v>
                </c:pt>
                <c:pt idx="4">
                  <c:v>2.0</c:v>
                </c:pt>
                <c:pt idx="5">
                  <c:v>72.0</c:v>
                </c:pt>
                <c:pt idx="6">
                  <c:v>2.0</c:v>
                </c:pt>
                <c:pt idx="7">
                  <c:v>15.0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'5k_1st'!$AJ$1:$AJ$8</c:f>
              <c:numCache>
                <c:formatCode>General</c:formatCode>
                <c:ptCount val="8"/>
                <c:pt idx="1">
                  <c:v>134.0</c:v>
                </c:pt>
                <c:pt idx="4">
                  <c:v>4.0</c:v>
                </c:pt>
                <c:pt idx="5">
                  <c:v>11.0</c:v>
                </c:pt>
                <c:pt idx="6">
                  <c:v>4.0</c:v>
                </c:pt>
                <c:pt idx="7">
                  <c:v>151.0</c:v>
                </c:pt>
              </c:numCache>
            </c:numRef>
          </c:val>
        </c:ser>
        <c:ser>
          <c:idx val="35"/>
          <c:order val="35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'5k_1st'!$AK$1:$AK$8</c:f>
              <c:numCache>
                <c:formatCode>General</c:formatCode>
                <c:ptCount val="8"/>
                <c:pt idx="1">
                  <c:v>1092.0</c:v>
                </c:pt>
                <c:pt idx="4">
                  <c:v>48.0</c:v>
                </c:pt>
                <c:pt idx="5">
                  <c:v>132.0</c:v>
                </c:pt>
                <c:pt idx="6">
                  <c:v>48.0</c:v>
                </c:pt>
                <c:pt idx="7">
                  <c:v>145.0</c:v>
                </c:pt>
              </c:numCache>
            </c:numRef>
          </c:val>
        </c:ser>
        <c:ser>
          <c:idx val="36"/>
          <c:order val="36"/>
          <c:spPr>
            <a:solidFill>
              <a:srgbClr val="558ED5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'5k_1st'!$AL$1:$AL$8</c:f>
              <c:numCache>
                <c:formatCode>General</c:formatCode>
                <c:ptCount val="8"/>
                <c:pt idx="5">
                  <c:v>299.0</c:v>
                </c:pt>
                <c:pt idx="7">
                  <c:v>2.0</c:v>
                </c:pt>
              </c:numCache>
            </c:numRef>
          </c:val>
        </c:ser>
        <c:ser>
          <c:idx val="37"/>
          <c:order val="37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'5k_1st'!$AM$1:$AM$8</c:f>
              <c:numCache>
                <c:formatCode>General</c:formatCode>
                <c:ptCount val="8"/>
                <c:pt idx="5">
                  <c:v>151.0</c:v>
                </c:pt>
                <c:pt idx="7">
                  <c:v>4.0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'5k_1st'!$AN$1:$AN$8</c:f>
              <c:numCache>
                <c:formatCode>General</c:formatCode>
                <c:ptCount val="8"/>
                <c:pt idx="5">
                  <c:v>2.0</c:v>
                </c:pt>
                <c:pt idx="7">
                  <c:v>48.0</c:v>
                </c:pt>
              </c:numCache>
            </c:numRef>
          </c:val>
        </c:ser>
        <c:ser>
          <c:idx val="39"/>
          <c:order val="39"/>
          <c:spPr>
            <a:solidFill>
              <a:srgbClr val="37609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376092"/>
              </a:solidFill>
              <a:ln>
                <a:solidFill>
                  <a:srgbClr val="376092"/>
                </a:solidFill>
              </a:ln>
            </c:spPr>
          </c:dPt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'5k_1st'!$AO$1:$AO$8</c:f>
              <c:numCache>
                <c:formatCode>General</c:formatCode>
                <c:ptCount val="8"/>
                <c:pt idx="5">
                  <c:v>1125.0</c:v>
                </c:pt>
              </c:numCache>
            </c:numRef>
          </c:val>
        </c:ser>
        <c:ser>
          <c:idx val="40"/>
          <c:order val="40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'5k_1st'!$AP$1:$AP$8</c:f>
              <c:numCache>
                <c:formatCode>General</c:formatCode>
                <c:ptCount val="8"/>
                <c:pt idx="5">
                  <c:v>145.0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'5k_1st'!$AQ$1:$AQ$8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'5k_1st'!$AR$1:$AR$8</c:f>
              <c:numCache>
                <c:formatCode>General</c:formatCode>
                <c:ptCount val="8"/>
                <c:pt idx="5">
                  <c:v>4.0</c:v>
                </c:pt>
              </c:numCache>
            </c:numRef>
          </c:val>
        </c:ser>
        <c:ser>
          <c:idx val="43"/>
          <c:order val="4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'5k_1st'!$AS$1:$AS$8</c:f>
              <c:numCache>
                <c:formatCode>General</c:formatCode>
                <c:ptCount val="8"/>
                <c:pt idx="5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6326664"/>
        <c:axId val="-2126511608"/>
      </c:barChart>
      <c:catAx>
        <c:axId val="-2126326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</c:spPr>
        <c:crossAx val="-2126511608"/>
        <c:crosses val="autoZero"/>
        <c:auto val="1"/>
        <c:lblAlgn val="ctr"/>
        <c:lblOffset val="100"/>
        <c:noMultiLvlLbl val="0"/>
      </c:catAx>
      <c:valAx>
        <c:axId val="-2126511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6326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'5k_2nd'!$B$1:$B$8</c:f>
              <c:numCache>
                <c:formatCode>General</c:formatCode>
                <c:ptCount val="8"/>
                <c:pt idx="0">
                  <c:v>11.0</c:v>
                </c:pt>
                <c:pt idx="1">
                  <c:v>6.0</c:v>
                </c:pt>
                <c:pt idx="2">
                  <c:v>6.0</c:v>
                </c:pt>
                <c:pt idx="3">
                  <c:v>6.0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'5k_2nd'!$C$1:$C$8</c:f>
              <c:numCache>
                <c:formatCode>General</c:formatCode>
                <c:ptCount val="8"/>
                <c:pt idx="0">
                  <c:v>5.0</c:v>
                </c:pt>
                <c:pt idx="1">
                  <c:v>11.0</c:v>
                </c:pt>
                <c:pt idx="2">
                  <c:v>11.0</c:v>
                </c:pt>
                <c:pt idx="3">
                  <c:v>174.0</c:v>
                </c:pt>
                <c:pt idx="4">
                  <c:v>7.0</c:v>
                </c:pt>
                <c:pt idx="5">
                  <c:v>3.0</c:v>
                </c:pt>
                <c:pt idx="6">
                  <c:v>3.0</c:v>
                </c:pt>
                <c:pt idx="7">
                  <c:v>156.0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'5k_2nd'!$D$1:$D$8</c:f>
              <c:numCache>
                <c:formatCode>General</c:formatCode>
                <c:ptCount val="8"/>
                <c:pt idx="0">
                  <c:v>7.0</c:v>
                </c:pt>
                <c:pt idx="1">
                  <c:v>8.0</c:v>
                </c:pt>
                <c:pt idx="2">
                  <c:v>4.0</c:v>
                </c:pt>
                <c:pt idx="3">
                  <c:v>11.0</c:v>
                </c:pt>
                <c:pt idx="4">
                  <c:v>1.0</c:v>
                </c:pt>
                <c:pt idx="5">
                  <c:v>5.0</c:v>
                </c:pt>
                <c:pt idx="6">
                  <c:v>10.0</c:v>
                </c:pt>
                <c:pt idx="7">
                  <c:v>3.0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'5k_2nd'!$E$1:$E$8</c:f>
              <c:numCache>
                <c:formatCode>General</c:formatCode>
                <c:ptCount val="8"/>
                <c:pt idx="0">
                  <c:v>5.0</c:v>
                </c:pt>
                <c:pt idx="1">
                  <c:v>21.0</c:v>
                </c:pt>
                <c:pt idx="2">
                  <c:v>2.0</c:v>
                </c:pt>
                <c:pt idx="3">
                  <c:v>4.0</c:v>
                </c:pt>
                <c:pt idx="4">
                  <c:v>5.0</c:v>
                </c:pt>
                <c:pt idx="5">
                  <c:v>12.0</c:v>
                </c:pt>
                <c:pt idx="6">
                  <c:v>2.0</c:v>
                </c:pt>
                <c:pt idx="7">
                  <c:v>10.0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'5k_2nd'!$F$1:$F$8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12.0</c:v>
                </c:pt>
                <c:pt idx="3">
                  <c:v>21.0</c:v>
                </c:pt>
                <c:pt idx="4">
                  <c:v>10.0</c:v>
                </c:pt>
                <c:pt idx="5">
                  <c:v>2.0</c:v>
                </c:pt>
                <c:pt idx="6">
                  <c:v>7.0</c:v>
                </c:pt>
                <c:pt idx="7">
                  <c:v>12.0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'5k_2nd'!$G$1:$G$8</c:f>
              <c:numCache>
                <c:formatCode>General</c:formatCode>
                <c:ptCount val="8"/>
                <c:pt idx="0">
                  <c:v>14.0</c:v>
                </c:pt>
                <c:pt idx="1">
                  <c:v>12.0</c:v>
                </c:pt>
                <c:pt idx="2">
                  <c:v>5.0</c:v>
                </c:pt>
                <c:pt idx="3">
                  <c:v>2.0</c:v>
                </c:pt>
                <c:pt idx="4">
                  <c:v>1.0</c:v>
                </c:pt>
                <c:pt idx="5">
                  <c:v>7.0</c:v>
                </c:pt>
                <c:pt idx="6">
                  <c:v>7.0</c:v>
                </c:pt>
                <c:pt idx="7">
                  <c:v>2.0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'5k_2nd'!$H$1:$H$8</c:f>
              <c:numCache>
                <c:formatCode>General</c:formatCode>
                <c:ptCount val="8"/>
                <c:pt idx="0">
                  <c:v>14.0</c:v>
                </c:pt>
                <c:pt idx="1">
                  <c:v>19.0</c:v>
                </c:pt>
                <c:pt idx="2">
                  <c:v>6.0</c:v>
                </c:pt>
                <c:pt idx="3">
                  <c:v>12.0</c:v>
                </c:pt>
                <c:pt idx="4">
                  <c:v>12.0</c:v>
                </c:pt>
                <c:pt idx="5">
                  <c:v>9.0</c:v>
                </c:pt>
                <c:pt idx="6">
                  <c:v>4.0</c:v>
                </c:pt>
                <c:pt idx="7">
                  <c:v>7.0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'5k_2nd'!$I$1:$I$8</c:f>
              <c:numCache>
                <c:formatCode>General</c:formatCode>
                <c:ptCount val="8"/>
                <c:pt idx="0">
                  <c:v>5.0</c:v>
                </c:pt>
                <c:pt idx="1">
                  <c:v>5.0</c:v>
                </c:pt>
                <c:pt idx="2">
                  <c:v>7.0</c:v>
                </c:pt>
                <c:pt idx="3">
                  <c:v>15.0</c:v>
                </c:pt>
                <c:pt idx="4">
                  <c:v>16.0</c:v>
                </c:pt>
                <c:pt idx="5">
                  <c:v>7.0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'5k_2nd'!$J$1:$J$8</c:f>
              <c:numCache>
                <c:formatCode>General</c:formatCode>
                <c:ptCount val="8"/>
                <c:pt idx="0">
                  <c:v>8.0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15.0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'5k_2nd'!$K$1:$K$8</c:f>
              <c:numCache>
                <c:formatCode>General</c:formatCode>
                <c:ptCount val="8"/>
                <c:pt idx="0">
                  <c:v>1.0</c:v>
                </c:pt>
                <c:pt idx="1">
                  <c:v>13.0</c:v>
                </c:pt>
                <c:pt idx="2">
                  <c:v>1.0</c:v>
                </c:pt>
                <c:pt idx="3">
                  <c:v>5.0</c:v>
                </c:pt>
                <c:pt idx="4">
                  <c:v>6.0</c:v>
                </c:pt>
                <c:pt idx="5">
                  <c:v>6.0</c:v>
                </c:pt>
                <c:pt idx="6">
                  <c:v>10.0</c:v>
                </c:pt>
                <c:pt idx="7">
                  <c:v>5.0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'5k_2nd'!$L$1:$L$8</c:f>
              <c:numCache>
                <c:formatCode>General</c:formatCode>
                <c:ptCount val="8"/>
                <c:pt idx="0">
                  <c:v>8.0</c:v>
                </c:pt>
                <c:pt idx="1">
                  <c:v>7.0</c:v>
                </c:pt>
                <c:pt idx="2">
                  <c:v>4.0</c:v>
                </c:pt>
                <c:pt idx="3">
                  <c:v>1.0</c:v>
                </c:pt>
                <c:pt idx="4">
                  <c:v>78.0</c:v>
                </c:pt>
                <c:pt idx="5">
                  <c:v>1.0</c:v>
                </c:pt>
                <c:pt idx="6">
                  <c:v>1.0</c:v>
                </c:pt>
                <c:pt idx="7">
                  <c:v>10.0</c:v>
                </c:pt>
              </c:numCache>
            </c:numRef>
          </c:val>
        </c:ser>
        <c:ser>
          <c:idx val="11"/>
          <c:order val="11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'5k_2nd'!$M$1:$M$8</c:f>
              <c:numCache>
                <c:formatCode>General</c:formatCode>
                <c:ptCount val="8"/>
                <c:pt idx="0">
                  <c:v>1246.0</c:v>
                </c:pt>
                <c:pt idx="1">
                  <c:v>5.0</c:v>
                </c:pt>
                <c:pt idx="2">
                  <c:v>7.0</c:v>
                </c:pt>
                <c:pt idx="3">
                  <c:v>4.0</c:v>
                </c:pt>
                <c:pt idx="4">
                  <c:v>55.0</c:v>
                </c:pt>
                <c:pt idx="5">
                  <c:v>5.0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'5k_2nd'!$N$1:$N$8</c:f>
              <c:numCache>
                <c:formatCode>General</c:formatCode>
                <c:ptCount val="8"/>
                <c:pt idx="0">
                  <c:v>46.0</c:v>
                </c:pt>
                <c:pt idx="1">
                  <c:v>1.0</c:v>
                </c:pt>
                <c:pt idx="2">
                  <c:v>14.0</c:v>
                </c:pt>
                <c:pt idx="3">
                  <c:v>7.0</c:v>
                </c:pt>
                <c:pt idx="4">
                  <c:v>66.0</c:v>
                </c:pt>
                <c:pt idx="5">
                  <c:v>10.0</c:v>
                </c:pt>
                <c:pt idx="6">
                  <c:v>15.0</c:v>
                </c:pt>
                <c:pt idx="7">
                  <c:v>3.0</c:v>
                </c:pt>
              </c:numCache>
            </c:numRef>
          </c:val>
        </c:ser>
        <c:ser>
          <c:idx val="13"/>
          <c:order val="1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'5k_2nd'!$O$1:$O$8</c:f>
              <c:numCache>
                <c:formatCode>General</c:formatCode>
                <c:ptCount val="8"/>
                <c:pt idx="0">
                  <c:v>4.0</c:v>
                </c:pt>
                <c:pt idx="1">
                  <c:v>4.0</c:v>
                </c:pt>
                <c:pt idx="2">
                  <c:v>1.0</c:v>
                </c:pt>
                <c:pt idx="3">
                  <c:v>14.0</c:v>
                </c:pt>
                <c:pt idx="4">
                  <c:v>59.0</c:v>
                </c:pt>
                <c:pt idx="5">
                  <c:v>1.0</c:v>
                </c:pt>
                <c:pt idx="6">
                  <c:v>10.0</c:v>
                </c:pt>
                <c:pt idx="7">
                  <c:v>15.0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'5k_2nd'!$P$1:$P$8</c:f>
              <c:numCache>
                <c:formatCode>General</c:formatCode>
                <c:ptCount val="8"/>
                <c:pt idx="0">
                  <c:v>9.0</c:v>
                </c:pt>
                <c:pt idx="1">
                  <c:v>7.0</c:v>
                </c:pt>
                <c:pt idx="2">
                  <c:v>16.0</c:v>
                </c:pt>
                <c:pt idx="3">
                  <c:v>1.0</c:v>
                </c:pt>
                <c:pt idx="4">
                  <c:v>54.0</c:v>
                </c:pt>
                <c:pt idx="5">
                  <c:v>3.0</c:v>
                </c:pt>
                <c:pt idx="6">
                  <c:v>5.0</c:v>
                </c:pt>
                <c:pt idx="7">
                  <c:v>10.0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'5k_2nd'!$Q$1:$Q$8</c:f>
              <c:numCache>
                <c:formatCode>General</c:formatCode>
                <c:ptCount val="8"/>
                <c:pt idx="0">
                  <c:v>72.0</c:v>
                </c:pt>
                <c:pt idx="1">
                  <c:v>14.0</c:v>
                </c:pt>
                <c:pt idx="2">
                  <c:v>5.0</c:v>
                </c:pt>
                <c:pt idx="3">
                  <c:v>16.0</c:v>
                </c:pt>
                <c:pt idx="4">
                  <c:v>66.0</c:v>
                </c:pt>
                <c:pt idx="5">
                  <c:v>15.0</c:v>
                </c:pt>
                <c:pt idx="6">
                  <c:v>6.0</c:v>
                </c:pt>
                <c:pt idx="7">
                  <c:v>5.0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'5k_2nd'!$R$1:$R$8</c:f>
              <c:numCache>
                <c:formatCode>General</c:formatCode>
                <c:ptCount val="8"/>
                <c:pt idx="0">
                  <c:v>297.0</c:v>
                </c:pt>
                <c:pt idx="1">
                  <c:v>1.0</c:v>
                </c:pt>
                <c:pt idx="2">
                  <c:v>14.0</c:v>
                </c:pt>
                <c:pt idx="3">
                  <c:v>5.0</c:v>
                </c:pt>
                <c:pt idx="4">
                  <c:v>76.0</c:v>
                </c:pt>
                <c:pt idx="5">
                  <c:v>10.0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'5k_2nd'!$S$1:$S$8</c:f>
              <c:numCache>
                <c:formatCode>General</c:formatCode>
                <c:ptCount val="8"/>
                <c:pt idx="0">
                  <c:v>132.0</c:v>
                </c:pt>
                <c:pt idx="1">
                  <c:v>16.0</c:v>
                </c:pt>
                <c:pt idx="2">
                  <c:v>5.0</c:v>
                </c:pt>
                <c:pt idx="3">
                  <c:v>14.0</c:v>
                </c:pt>
                <c:pt idx="4">
                  <c:v>78.0</c:v>
                </c:pt>
                <c:pt idx="5">
                  <c:v>5.0</c:v>
                </c:pt>
                <c:pt idx="6">
                  <c:v>16.0</c:v>
                </c:pt>
                <c:pt idx="7">
                  <c:v>3.0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'5k_2nd'!$T$1:$T$8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16.0</c:v>
                </c:pt>
                <c:pt idx="3">
                  <c:v>5.0</c:v>
                </c:pt>
                <c:pt idx="4">
                  <c:v>53.0</c:v>
                </c:pt>
                <c:pt idx="5">
                  <c:v>6.0</c:v>
                </c:pt>
                <c:pt idx="6">
                  <c:v>15.0</c:v>
                </c:pt>
                <c:pt idx="7">
                  <c:v>16.0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'5k_2nd'!$U$1:$U$8</c:f>
              <c:numCache>
                <c:formatCode>General</c:formatCode>
                <c:ptCount val="8"/>
                <c:pt idx="0">
                  <c:v>187.0</c:v>
                </c:pt>
                <c:pt idx="1">
                  <c:v>14.0</c:v>
                </c:pt>
                <c:pt idx="2">
                  <c:v>8.0</c:v>
                </c:pt>
                <c:pt idx="3">
                  <c:v>8.0</c:v>
                </c:pt>
                <c:pt idx="4">
                  <c:v>67.0</c:v>
                </c:pt>
                <c:pt idx="5">
                  <c:v>3.0</c:v>
                </c:pt>
                <c:pt idx="6">
                  <c:v>11.0</c:v>
                </c:pt>
                <c:pt idx="7">
                  <c:v>15.0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'5k_2nd'!$V$1:$V$8</c:f>
              <c:numCache>
                <c:formatCode>General</c:formatCode>
                <c:ptCount val="8"/>
                <c:pt idx="1">
                  <c:v>5.0</c:v>
                </c:pt>
                <c:pt idx="2">
                  <c:v>8.0</c:v>
                </c:pt>
                <c:pt idx="3">
                  <c:v>1.0</c:v>
                </c:pt>
                <c:pt idx="4">
                  <c:v>62.0</c:v>
                </c:pt>
                <c:pt idx="5">
                  <c:v>16.0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'5k_2nd'!$W$1:$W$8</c:f>
              <c:numCache>
                <c:formatCode>General</c:formatCode>
                <c:ptCount val="8"/>
                <c:pt idx="1">
                  <c:v>16.0</c:v>
                </c:pt>
                <c:pt idx="2">
                  <c:v>1246.0</c:v>
                </c:pt>
                <c:pt idx="3">
                  <c:v>8.0</c:v>
                </c:pt>
                <c:pt idx="4">
                  <c:v>50.0</c:v>
                </c:pt>
                <c:pt idx="5">
                  <c:v>15.0</c:v>
                </c:pt>
                <c:pt idx="6">
                  <c:v>78.0</c:v>
                </c:pt>
                <c:pt idx="7">
                  <c:v>55.0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'5k_2nd'!$X$1:$X$8</c:f>
              <c:numCache>
                <c:formatCode>General</c:formatCode>
                <c:ptCount val="8"/>
                <c:pt idx="1">
                  <c:v>8.0</c:v>
                </c:pt>
                <c:pt idx="2">
                  <c:v>4.0</c:v>
                </c:pt>
                <c:pt idx="3">
                  <c:v>1246.0</c:v>
                </c:pt>
                <c:pt idx="4">
                  <c:v>32.0</c:v>
                </c:pt>
                <c:pt idx="5">
                  <c:v>11.0</c:v>
                </c:pt>
                <c:pt idx="6">
                  <c:v>55.0</c:v>
                </c:pt>
                <c:pt idx="7">
                  <c:v>66.0</c:v>
                </c:pt>
              </c:numCache>
            </c:numRef>
          </c:val>
        </c:ser>
        <c:ser>
          <c:idx val="23"/>
          <c:order val="2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'5k_2nd'!$Y$1:$Y$8</c:f>
              <c:numCache>
                <c:formatCode>General</c:formatCode>
                <c:ptCount val="8"/>
                <c:pt idx="1">
                  <c:v>1.0</c:v>
                </c:pt>
                <c:pt idx="2">
                  <c:v>9.0</c:v>
                </c:pt>
                <c:pt idx="3">
                  <c:v>4.0</c:v>
                </c:pt>
                <c:pt idx="4">
                  <c:v>68.0</c:v>
                </c:pt>
                <c:pt idx="5">
                  <c:v>6.0</c:v>
                </c:pt>
                <c:pt idx="6">
                  <c:v>66.0</c:v>
                </c:pt>
                <c:pt idx="7">
                  <c:v>54.0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'5k_2nd'!$Z$1:$Z$8</c:f>
              <c:numCache>
                <c:formatCode>General</c:formatCode>
                <c:ptCount val="8"/>
                <c:pt idx="1">
                  <c:v>8.0</c:v>
                </c:pt>
                <c:pt idx="2">
                  <c:v>297.0</c:v>
                </c:pt>
                <c:pt idx="3">
                  <c:v>9.0</c:v>
                </c:pt>
                <c:pt idx="4">
                  <c:v>60.0</c:v>
                </c:pt>
                <c:pt idx="5">
                  <c:v>78.0</c:v>
                </c:pt>
                <c:pt idx="6">
                  <c:v>66.0</c:v>
                </c:pt>
                <c:pt idx="7">
                  <c:v>66.0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'5k_2nd'!$AA$1:$AA$8</c:f>
              <c:numCache>
                <c:formatCode>General</c:formatCode>
                <c:ptCount val="8"/>
                <c:pt idx="1">
                  <c:v>1246.0</c:v>
                </c:pt>
                <c:pt idx="3">
                  <c:v>72.0</c:v>
                </c:pt>
                <c:pt idx="4">
                  <c:v>65.0</c:v>
                </c:pt>
                <c:pt idx="5">
                  <c:v>55.0</c:v>
                </c:pt>
                <c:pt idx="6">
                  <c:v>76.0</c:v>
                </c:pt>
                <c:pt idx="7">
                  <c:v>76.0</c:v>
                </c:pt>
              </c:numCache>
            </c:numRef>
          </c:val>
        </c:ser>
        <c:ser>
          <c:idx val="26"/>
          <c:order val="26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'5k_2nd'!$AB$1:$AB$8</c:f>
              <c:numCache>
                <c:formatCode>General</c:formatCode>
                <c:ptCount val="8"/>
                <c:pt idx="1">
                  <c:v>47.0</c:v>
                </c:pt>
                <c:pt idx="3">
                  <c:v>12.0</c:v>
                </c:pt>
                <c:pt idx="4">
                  <c:v>72.0</c:v>
                </c:pt>
                <c:pt idx="5">
                  <c:v>66.0</c:v>
                </c:pt>
                <c:pt idx="6">
                  <c:v>78.0</c:v>
                </c:pt>
                <c:pt idx="7">
                  <c:v>78.0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'5k_2nd'!$AC$1:$AC$8</c:f>
              <c:numCache>
                <c:formatCode>General</c:formatCode>
                <c:ptCount val="8"/>
                <c:pt idx="1">
                  <c:v>46.0</c:v>
                </c:pt>
                <c:pt idx="3">
                  <c:v>132.0</c:v>
                </c:pt>
                <c:pt idx="4">
                  <c:v>67.0</c:v>
                </c:pt>
                <c:pt idx="5">
                  <c:v>54.0</c:v>
                </c:pt>
                <c:pt idx="6">
                  <c:v>53.0</c:v>
                </c:pt>
                <c:pt idx="7">
                  <c:v>53.0</c:v>
                </c:pt>
              </c:numCache>
            </c:numRef>
          </c:val>
        </c:ser>
        <c:ser>
          <c:idx val="28"/>
          <c:order val="28"/>
          <c:spPr>
            <a:solidFill>
              <a:srgbClr val="558ED5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'5k_2nd'!$AD$1:$AD$8</c:f>
              <c:numCache>
                <c:formatCode>General</c:formatCode>
                <c:ptCount val="8"/>
                <c:pt idx="1">
                  <c:v>4.0</c:v>
                </c:pt>
                <c:pt idx="3">
                  <c:v>1.0</c:v>
                </c:pt>
                <c:pt idx="4">
                  <c:v>11.0</c:v>
                </c:pt>
                <c:pt idx="5">
                  <c:v>66.0</c:v>
                </c:pt>
                <c:pt idx="6">
                  <c:v>67.0</c:v>
                </c:pt>
                <c:pt idx="7">
                  <c:v>67.0</c:v>
                </c:pt>
              </c:numCache>
            </c:numRef>
          </c:val>
        </c:ser>
        <c:ser>
          <c:idx val="29"/>
          <c:order val="29"/>
          <c:spPr>
            <a:solidFill>
              <a:srgbClr val="558ED5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'5k_2nd'!$AE$1:$AE$8</c:f>
              <c:numCache>
                <c:formatCode>General</c:formatCode>
                <c:ptCount val="8"/>
                <c:pt idx="1">
                  <c:v>9.0</c:v>
                </c:pt>
                <c:pt idx="4">
                  <c:v>94.0</c:v>
                </c:pt>
                <c:pt idx="5">
                  <c:v>76.0</c:v>
                </c:pt>
                <c:pt idx="6">
                  <c:v>32.0</c:v>
                </c:pt>
                <c:pt idx="7">
                  <c:v>50.0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'5k_2nd'!$AF$1:$AF$8</c:f>
              <c:numCache>
                <c:formatCode>General</c:formatCode>
                <c:ptCount val="8"/>
                <c:pt idx="1">
                  <c:v>148.0</c:v>
                </c:pt>
                <c:pt idx="4">
                  <c:v>308.0</c:v>
                </c:pt>
                <c:pt idx="5">
                  <c:v>78.0</c:v>
                </c:pt>
                <c:pt idx="6">
                  <c:v>65.0</c:v>
                </c:pt>
                <c:pt idx="7">
                  <c:v>32.0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'5k_2nd'!$AG$1:$AG$8</c:f>
              <c:numCache>
                <c:formatCode>General</c:formatCode>
                <c:ptCount val="8"/>
                <c:pt idx="1">
                  <c:v>297.0</c:v>
                </c:pt>
                <c:pt idx="4">
                  <c:v>130.0</c:v>
                </c:pt>
                <c:pt idx="5">
                  <c:v>53.0</c:v>
                </c:pt>
                <c:pt idx="6">
                  <c:v>72.0</c:v>
                </c:pt>
                <c:pt idx="7">
                  <c:v>65.0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'5k_2nd'!$AH$1:$AH$8</c:f>
              <c:numCache>
                <c:formatCode>General</c:formatCode>
                <c:ptCount val="8"/>
                <c:pt idx="1">
                  <c:v>132.0</c:v>
                </c:pt>
                <c:pt idx="4">
                  <c:v>2.0</c:v>
                </c:pt>
                <c:pt idx="5">
                  <c:v>67.0</c:v>
                </c:pt>
                <c:pt idx="6">
                  <c:v>67.0</c:v>
                </c:pt>
                <c:pt idx="7">
                  <c:v>72.0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'5k_2nd'!$AI$1:$AI$8</c:f>
              <c:numCache>
                <c:formatCode>General</c:formatCode>
                <c:ptCount val="8"/>
                <c:pt idx="1">
                  <c:v>1.0</c:v>
                </c:pt>
                <c:pt idx="4">
                  <c:v>154.0</c:v>
                </c:pt>
                <c:pt idx="5">
                  <c:v>32.0</c:v>
                </c:pt>
                <c:pt idx="6">
                  <c:v>11.0</c:v>
                </c:pt>
                <c:pt idx="7">
                  <c:v>67.0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'5k_2nd'!$AJ$1:$AJ$8</c:f>
              <c:numCache>
                <c:formatCode>General</c:formatCode>
                <c:ptCount val="8"/>
                <c:pt idx="1">
                  <c:v>1072.0</c:v>
                </c:pt>
                <c:pt idx="4">
                  <c:v>151.0</c:v>
                </c:pt>
                <c:pt idx="5">
                  <c:v>65.0</c:v>
                </c:pt>
                <c:pt idx="6">
                  <c:v>308.0</c:v>
                </c:pt>
                <c:pt idx="7">
                  <c:v>11.0</c:v>
                </c:pt>
              </c:numCache>
            </c:numRef>
          </c:val>
        </c:ser>
        <c:ser>
          <c:idx val="35"/>
          <c:order val="35"/>
          <c:spPr>
            <a:solidFill>
              <a:srgbClr val="558ED5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'5k_2nd'!$AK$1:$AK$8</c:f>
              <c:numCache>
                <c:formatCode>General</c:formatCode>
                <c:ptCount val="8"/>
                <c:pt idx="4">
                  <c:v>2.0</c:v>
                </c:pt>
                <c:pt idx="5">
                  <c:v>72.0</c:v>
                </c:pt>
                <c:pt idx="6">
                  <c:v>151.0</c:v>
                </c:pt>
                <c:pt idx="7">
                  <c:v>94.0</c:v>
                </c:pt>
              </c:numCache>
            </c:numRef>
          </c:val>
        </c:ser>
        <c:ser>
          <c:idx val="36"/>
          <c:order val="36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'5k_2nd'!$AL$1:$AL$8</c:f>
              <c:numCache>
                <c:formatCode>General</c:formatCode>
                <c:ptCount val="8"/>
                <c:pt idx="4">
                  <c:v>1.0</c:v>
                </c:pt>
                <c:pt idx="5">
                  <c:v>67.0</c:v>
                </c:pt>
                <c:pt idx="6">
                  <c:v>2.0</c:v>
                </c:pt>
                <c:pt idx="7">
                  <c:v>4.0</c:v>
                </c:pt>
              </c:numCache>
            </c:numRef>
          </c:val>
        </c:ser>
        <c:ser>
          <c:idx val="37"/>
          <c:order val="37"/>
          <c:spPr>
            <a:solidFill>
              <a:srgbClr val="558ED5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'5k_2nd'!$AM$1:$AM$8</c:f>
              <c:numCache>
                <c:formatCode>General</c:formatCode>
                <c:ptCount val="8"/>
                <c:pt idx="4">
                  <c:v>59.0</c:v>
                </c:pt>
                <c:pt idx="5">
                  <c:v>11.0</c:v>
                </c:pt>
                <c:pt idx="6">
                  <c:v>1.0</c:v>
                </c:pt>
                <c:pt idx="7">
                  <c:v>130.0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'5k_2nd'!$AN$1:$AN$8</c:f>
              <c:numCache>
                <c:formatCode>General</c:formatCode>
                <c:ptCount val="8"/>
                <c:pt idx="5">
                  <c:v>155.0</c:v>
                </c:pt>
                <c:pt idx="6">
                  <c:v>59.0</c:v>
                </c:pt>
                <c:pt idx="7">
                  <c:v>151.0</c:v>
                </c:pt>
              </c:numCache>
            </c:numRef>
          </c:val>
        </c:ser>
        <c:ser>
          <c:idx val="39"/>
          <c:order val="39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'5k_2nd'!$AO$1:$AO$8</c:f>
              <c:numCache>
                <c:formatCode>General</c:formatCode>
                <c:ptCount val="8"/>
                <c:pt idx="5">
                  <c:v>308.0</c:v>
                </c:pt>
                <c:pt idx="7">
                  <c:v>2.0</c:v>
                </c:pt>
              </c:numCache>
            </c:numRef>
          </c:val>
        </c:ser>
        <c:ser>
          <c:idx val="40"/>
          <c:order val="40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1F497D">
                  <a:lumMod val="75000"/>
                </a:srgbClr>
              </a:solidFill>
              <a:ln>
                <a:solidFill>
                  <a:srgbClr val="4F81BD"/>
                </a:solidFill>
              </a:ln>
            </c:spPr>
          </c:dPt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'5k_2nd'!$AP$1:$AP$8</c:f>
              <c:numCache>
                <c:formatCode>General</c:formatCode>
                <c:ptCount val="8"/>
                <c:pt idx="5">
                  <c:v>130.0</c:v>
                </c:pt>
                <c:pt idx="7">
                  <c:v>1.0</c:v>
                </c:pt>
              </c:numCache>
            </c:numRef>
          </c:val>
        </c:ser>
        <c:ser>
          <c:idx val="41"/>
          <c:order val="41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'5k_2nd'!$AQ$1:$AQ$8</c:f>
              <c:numCache>
                <c:formatCode>General</c:formatCode>
                <c:ptCount val="8"/>
                <c:pt idx="5">
                  <c:v>2.0</c:v>
                </c:pt>
                <c:pt idx="7">
                  <c:v>59.0</c:v>
                </c:pt>
              </c:numCache>
            </c:numRef>
          </c:val>
        </c:ser>
        <c:ser>
          <c:idx val="42"/>
          <c:order val="42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'5k_2nd'!$AR$1:$AR$8</c:f>
              <c:numCache>
                <c:formatCode>General</c:formatCode>
                <c:ptCount val="8"/>
                <c:pt idx="5">
                  <c:v>1068.0</c:v>
                </c:pt>
              </c:numCache>
            </c:numRef>
          </c:val>
        </c:ser>
        <c:ser>
          <c:idx val="43"/>
          <c:order val="4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'5k_2nd'!$AS$1:$AS$8</c:f>
              <c:numCache>
                <c:formatCode>General</c:formatCode>
                <c:ptCount val="8"/>
                <c:pt idx="5">
                  <c:v>151.0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'5k_2nd'!$AT$1:$AT$8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'5k_2nd'!$AU$1:$AU$8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'5k_2nd'!$AV$1:$AV$8</c:f>
              <c:numCache>
                <c:formatCode>General</c:formatCode>
                <c:ptCount val="8"/>
                <c:pt idx="5">
                  <c:v>59.0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035400"/>
        <c:axId val="-2125038536"/>
      </c:barChart>
      <c:catAx>
        <c:axId val="-21250354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125038536"/>
        <c:crosses val="autoZero"/>
        <c:auto val="1"/>
        <c:lblAlgn val="ctr"/>
        <c:lblOffset val="100"/>
        <c:noMultiLvlLbl val="0"/>
      </c:catAx>
      <c:valAx>
        <c:axId val="-2125038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0354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'10k_1st'!$B$1:$B$8</c:f>
              <c:numCache>
                <c:formatCode>General</c:formatCode>
                <c:ptCount val="8"/>
                <c:pt idx="0">
                  <c:v>4.0</c:v>
                </c:pt>
                <c:pt idx="1">
                  <c:v>11.0</c:v>
                </c:pt>
                <c:pt idx="2">
                  <c:v>11.0</c:v>
                </c:pt>
                <c:pt idx="3">
                  <c:v>11.0</c:v>
                </c:pt>
                <c:pt idx="4">
                  <c:v>8.0</c:v>
                </c:pt>
                <c:pt idx="5">
                  <c:v>9.0</c:v>
                </c:pt>
                <c:pt idx="6">
                  <c:v>9.0</c:v>
                </c:pt>
                <c:pt idx="7">
                  <c:v>9.0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'10k_1st'!$C$1:$C$8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324.0</c:v>
                </c:pt>
                <c:pt idx="4">
                  <c:v>1.0</c:v>
                </c:pt>
                <c:pt idx="5">
                  <c:v>8.0</c:v>
                </c:pt>
                <c:pt idx="6">
                  <c:v>8.0</c:v>
                </c:pt>
                <c:pt idx="7">
                  <c:v>316.0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'10k_1st'!$D$1:$D$8</c:f>
              <c:numCache>
                <c:formatCode>General</c:formatCode>
                <c:ptCount val="8"/>
                <c:pt idx="0">
                  <c:v>2.0</c:v>
                </c:pt>
                <c:pt idx="1">
                  <c:v>12.0</c:v>
                </c:pt>
                <c:pt idx="2">
                  <c:v>9.0</c:v>
                </c:pt>
                <c:pt idx="3">
                  <c:v>4.0</c:v>
                </c:pt>
                <c:pt idx="4">
                  <c:v>3.0</c:v>
                </c:pt>
                <c:pt idx="5">
                  <c:v>9.0</c:v>
                </c:pt>
                <c:pt idx="6">
                  <c:v>9.0</c:v>
                </c:pt>
                <c:pt idx="7">
                  <c:v>8.0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'10k_1st'!$E$1:$E$8</c:f>
              <c:numCache>
                <c:formatCode>General</c:formatCode>
                <c:ptCount val="8"/>
                <c:pt idx="0">
                  <c:v>11.0</c:v>
                </c:pt>
                <c:pt idx="1">
                  <c:v>31.0</c:v>
                </c:pt>
                <c:pt idx="2">
                  <c:v>2.0</c:v>
                </c:pt>
                <c:pt idx="3">
                  <c:v>9.0</c:v>
                </c:pt>
                <c:pt idx="4">
                  <c:v>11.0</c:v>
                </c:pt>
                <c:pt idx="5">
                  <c:v>24.0</c:v>
                </c:pt>
                <c:pt idx="6">
                  <c:v>2.0</c:v>
                </c:pt>
                <c:pt idx="7">
                  <c:v>9.0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'10k_1st'!$F$1:$F$8</c:f>
              <c:numCache>
                <c:formatCode>General</c:formatCode>
                <c:ptCount val="8"/>
                <c:pt idx="0">
                  <c:v>5.0</c:v>
                </c:pt>
                <c:pt idx="1">
                  <c:v>2.0</c:v>
                </c:pt>
                <c:pt idx="2">
                  <c:v>1.0</c:v>
                </c:pt>
                <c:pt idx="3">
                  <c:v>31.0</c:v>
                </c:pt>
                <c:pt idx="4">
                  <c:v>2.0</c:v>
                </c:pt>
                <c:pt idx="5">
                  <c:v>2.0</c:v>
                </c:pt>
                <c:pt idx="6">
                  <c:v>1.0</c:v>
                </c:pt>
                <c:pt idx="7">
                  <c:v>24.0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'10k_1st'!$G$1:$G$8</c:f>
              <c:numCache>
                <c:formatCode>General</c:formatCode>
                <c:ptCount val="8"/>
                <c:pt idx="0">
                  <c:v>12.0</c:v>
                </c:pt>
                <c:pt idx="1">
                  <c:v>1.0</c:v>
                </c:pt>
                <c:pt idx="2">
                  <c:v>10.0</c:v>
                </c:pt>
                <c:pt idx="3">
                  <c:v>2.0</c:v>
                </c:pt>
                <c:pt idx="4">
                  <c:v>13.0</c:v>
                </c:pt>
                <c:pt idx="5">
                  <c:v>1.0</c:v>
                </c:pt>
                <c:pt idx="6">
                  <c:v>10.0</c:v>
                </c:pt>
                <c:pt idx="7">
                  <c:v>2.0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'10k_1st'!$H$1:$H$8</c:f>
              <c:numCache>
                <c:formatCode>General</c:formatCode>
                <c:ptCount val="8"/>
                <c:pt idx="0">
                  <c:v>6.0</c:v>
                </c:pt>
                <c:pt idx="1">
                  <c:v>10.0</c:v>
                </c:pt>
                <c:pt idx="2">
                  <c:v>2.0</c:v>
                </c:pt>
                <c:pt idx="3">
                  <c:v>1.0</c:v>
                </c:pt>
                <c:pt idx="4">
                  <c:v>8.0</c:v>
                </c:pt>
                <c:pt idx="5">
                  <c:v>10.0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'10k_1st'!$I$1:$I$8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10.0</c:v>
                </c:pt>
                <c:pt idx="4">
                  <c:v>1.0</c:v>
                </c:pt>
                <c:pt idx="5">
                  <c:v>3.0</c:v>
                </c:pt>
                <c:pt idx="6">
                  <c:v>2.0</c:v>
                </c:pt>
                <c:pt idx="7">
                  <c:v>10.0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'10k_1st'!$J$1:$J$8</c:f>
              <c:numCache>
                <c:formatCode>General</c:formatCode>
                <c:ptCount val="8"/>
                <c:pt idx="0">
                  <c:v>25.0</c:v>
                </c:pt>
                <c:pt idx="1">
                  <c:v>23.0</c:v>
                </c:pt>
                <c:pt idx="2">
                  <c:v>11.0</c:v>
                </c:pt>
                <c:pt idx="3">
                  <c:v>2.0</c:v>
                </c:pt>
                <c:pt idx="4">
                  <c:v>16.0</c:v>
                </c:pt>
                <c:pt idx="5">
                  <c:v>22.0</c:v>
                </c:pt>
                <c:pt idx="6">
                  <c:v>11.0</c:v>
                </c:pt>
                <c:pt idx="7">
                  <c:v>3.0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'10k_1st'!$K$1:$K$8</c:f>
              <c:numCache>
                <c:formatCode>General</c:formatCode>
                <c:ptCount val="8"/>
                <c:pt idx="0">
                  <c:v>38.0</c:v>
                </c:pt>
                <c:pt idx="1">
                  <c:v>2.0</c:v>
                </c:pt>
                <c:pt idx="2">
                  <c:v>6.0</c:v>
                </c:pt>
                <c:pt idx="3">
                  <c:v>2.0</c:v>
                </c:pt>
                <c:pt idx="4">
                  <c:v>34.0</c:v>
                </c:pt>
                <c:pt idx="5">
                  <c:v>2.0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'10k_1st'!$L$1:$L$8</c:f>
              <c:numCache>
                <c:formatCode>General</c:formatCode>
                <c:ptCount val="8"/>
                <c:pt idx="0">
                  <c:v>11.0</c:v>
                </c:pt>
                <c:pt idx="1">
                  <c:v>11.0</c:v>
                </c:pt>
                <c:pt idx="2">
                  <c:v>2.0</c:v>
                </c:pt>
                <c:pt idx="3">
                  <c:v>5.0</c:v>
                </c:pt>
                <c:pt idx="4">
                  <c:v>12.0</c:v>
                </c:pt>
                <c:pt idx="5">
                  <c:v>11.0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'10k_1st'!$M$1:$M$8</c:f>
              <c:numCache>
                <c:formatCode>General</c:formatCode>
                <c:ptCount val="8"/>
                <c:pt idx="0">
                  <c:v>5.0</c:v>
                </c:pt>
                <c:pt idx="1">
                  <c:v>6.0</c:v>
                </c:pt>
                <c:pt idx="2">
                  <c:v>5.0</c:v>
                </c:pt>
                <c:pt idx="3">
                  <c:v>22.0</c:v>
                </c:pt>
                <c:pt idx="4">
                  <c:v>3.0</c:v>
                </c:pt>
                <c:pt idx="5">
                  <c:v>4.0</c:v>
                </c:pt>
                <c:pt idx="6">
                  <c:v>2.0</c:v>
                </c:pt>
                <c:pt idx="7">
                  <c:v>16.0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'10k_1st'!$N$1:$N$8</c:f>
              <c:numCache>
                <c:formatCode>General</c:formatCode>
                <c:ptCount val="8"/>
                <c:pt idx="0">
                  <c:v>3.0</c:v>
                </c:pt>
                <c:pt idx="1">
                  <c:v>13.0</c:v>
                </c:pt>
                <c:pt idx="2">
                  <c:v>12.0</c:v>
                </c:pt>
                <c:pt idx="3">
                  <c:v>12.0</c:v>
                </c:pt>
                <c:pt idx="4">
                  <c:v>136.0</c:v>
                </c:pt>
                <c:pt idx="5">
                  <c:v>13.0</c:v>
                </c:pt>
                <c:pt idx="6">
                  <c:v>13.0</c:v>
                </c:pt>
                <c:pt idx="7">
                  <c:v>13.0</c:v>
                </c:pt>
              </c:numCache>
            </c:numRef>
          </c:val>
        </c:ser>
        <c:ser>
          <c:idx val="13"/>
          <c:order val="1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'10k_1st'!$O$1:$O$8</c:f>
              <c:numCache>
                <c:formatCode>General</c:formatCode>
                <c:ptCount val="8"/>
                <c:pt idx="0">
                  <c:v>7.0</c:v>
                </c:pt>
                <c:pt idx="1">
                  <c:v>2.0</c:v>
                </c:pt>
                <c:pt idx="2">
                  <c:v>6.0</c:v>
                </c:pt>
                <c:pt idx="3">
                  <c:v>6.0</c:v>
                </c:pt>
                <c:pt idx="4">
                  <c:v>128.0</c:v>
                </c:pt>
                <c:pt idx="5">
                  <c:v>2.0</c:v>
                </c:pt>
                <c:pt idx="6">
                  <c:v>8.0</c:v>
                </c:pt>
                <c:pt idx="7">
                  <c:v>8.0</c:v>
                </c:pt>
              </c:numCache>
            </c:numRef>
          </c:val>
        </c:ser>
        <c:ser>
          <c:idx val="14"/>
          <c:order val="14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'10k_1st'!$P$1:$P$8</c:f>
              <c:numCache>
                <c:formatCode>General</c:formatCode>
                <c:ptCount val="8"/>
                <c:pt idx="0">
                  <c:v>2477.0</c:v>
                </c:pt>
                <c:pt idx="1">
                  <c:v>5.0</c:v>
                </c:pt>
                <c:pt idx="2">
                  <c:v>1.0</c:v>
                </c:pt>
                <c:pt idx="3">
                  <c:v>1.0</c:v>
                </c:pt>
                <c:pt idx="4">
                  <c:v>128.0</c:v>
                </c:pt>
                <c:pt idx="5">
                  <c:v>2.0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'10k_1st'!$Q$1:$Q$8</c:f>
              <c:numCache>
                <c:formatCode>General</c:formatCode>
                <c:ptCount val="8"/>
                <c:pt idx="0">
                  <c:v>108.0</c:v>
                </c:pt>
                <c:pt idx="1">
                  <c:v>12.0</c:v>
                </c:pt>
                <c:pt idx="2">
                  <c:v>5.0</c:v>
                </c:pt>
                <c:pt idx="3">
                  <c:v>5.0</c:v>
                </c:pt>
                <c:pt idx="4">
                  <c:v>145.0</c:v>
                </c:pt>
                <c:pt idx="5">
                  <c:v>13.0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'10k_1st'!$R$1:$R$8</c:f>
              <c:numCache>
                <c:formatCode>General</c:formatCode>
                <c:ptCount val="8"/>
                <c:pt idx="0">
                  <c:v>10.0</c:v>
                </c:pt>
                <c:pt idx="1">
                  <c:v>6.0</c:v>
                </c:pt>
                <c:pt idx="2">
                  <c:v>13.0</c:v>
                </c:pt>
                <c:pt idx="3">
                  <c:v>13.0</c:v>
                </c:pt>
                <c:pt idx="4">
                  <c:v>111.0</c:v>
                </c:pt>
                <c:pt idx="5">
                  <c:v>8.0</c:v>
                </c:pt>
                <c:pt idx="6">
                  <c:v>15.0</c:v>
                </c:pt>
                <c:pt idx="7">
                  <c:v>15.0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'10k_1st'!$S$1:$S$8</c:f>
              <c:numCache>
                <c:formatCode>General</c:formatCode>
                <c:ptCount val="8"/>
                <c:pt idx="0">
                  <c:v>24.0</c:v>
                </c:pt>
                <c:pt idx="1">
                  <c:v>1.0</c:v>
                </c:pt>
                <c:pt idx="2">
                  <c:v>20.0</c:v>
                </c:pt>
                <c:pt idx="3">
                  <c:v>20.0</c:v>
                </c:pt>
                <c:pt idx="4">
                  <c:v>130.0</c:v>
                </c:pt>
                <c:pt idx="5">
                  <c:v>1.0</c:v>
                </c:pt>
                <c:pt idx="6">
                  <c:v>12.0</c:v>
                </c:pt>
                <c:pt idx="7">
                  <c:v>12.0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'10k_1st'!$T$1:$T$8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1.0</c:v>
                </c:pt>
                <c:pt idx="3">
                  <c:v>1.0</c:v>
                </c:pt>
                <c:pt idx="4">
                  <c:v>157.0</c:v>
                </c:pt>
                <c:pt idx="5">
                  <c:v>6.0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'10k_1st'!$U$1:$U$8</c:f>
              <c:numCache>
                <c:formatCode>General</c:formatCode>
                <c:ptCount val="8"/>
                <c:pt idx="0">
                  <c:v>1.0</c:v>
                </c:pt>
                <c:pt idx="1">
                  <c:v>13.0</c:v>
                </c:pt>
                <c:pt idx="2">
                  <c:v>11.0</c:v>
                </c:pt>
                <c:pt idx="3">
                  <c:v>11.0</c:v>
                </c:pt>
                <c:pt idx="4">
                  <c:v>153.0</c:v>
                </c:pt>
                <c:pt idx="5">
                  <c:v>15.0</c:v>
                </c:pt>
                <c:pt idx="6">
                  <c:v>8.0</c:v>
                </c:pt>
                <c:pt idx="7">
                  <c:v>8.0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'10k_1st'!$V$1:$V$8</c:f>
              <c:numCache>
                <c:formatCode>General</c:formatCode>
                <c:ptCount val="8"/>
                <c:pt idx="0">
                  <c:v>1.0</c:v>
                </c:pt>
                <c:pt idx="1">
                  <c:v>20.0</c:v>
                </c:pt>
                <c:pt idx="2">
                  <c:v>23.0</c:v>
                </c:pt>
                <c:pt idx="3">
                  <c:v>23.0</c:v>
                </c:pt>
                <c:pt idx="4">
                  <c:v>109.0</c:v>
                </c:pt>
                <c:pt idx="5">
                  <c:v>12.0</c:v>
                </c:pt>
                <c:pt idx="6">
                  <c:v>17.0</c:v>
                </c:pt>
                <c:pt idx="7">
                  <c:v>17.0</c:v>
                </c:pt>
              </c:numCache>
            </c:numRef>
          </c:val>
        </c:ser>
        <c:ser>
          <c:idx val="21"/>
          <c:order val="2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'10k_1st'!$W$1:$W$8</c:f>
              <c:numCache>
                <c:formatCode>General</c:formatCode>
                <c:ptCount val="8"/>
                <c:pt idx="0">
                  <c:v>186.0</c:v>
                </c:pt>
                <c:pt idx="1">
                  <c:v>1.0</c:v>
                </c:pt>
                <c:pt idx="2">
                  <c:v>9.0</c:v>
                </c:pt>
                <c:pt idx="3">
                  <c:v>9.0</c:v>
                </c:pt>
                <c:pt idx="4">
                  <c:v>156.0</c:v>
                </c:pt>
                <c:pt idx="5">
                  <c:v>1.0</c:v>
                </c:pt>
                <c:pt idx="6">
                  <c:v>4.0</c:v>
                </c:pt>
                <c:pt idx="7">
                  <c:v>4.0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'10k_1st'!$X$1:$X$8</c:f>
              <c:numCache>
                <c:formatCode>General</c:formatCode>
                <c:ptCount val="8"/>
                <c:pt idx="0">
                  <c:v>582.0</c:v>
                </c:pt>
                <c:pt idx="1">
                  <c:v>11.0</c:v>
                </c:pt>
                <c:pt idx="2">
                  <c:v>38.0</c:v>
                </c:pt>
                <c:pt idx="3">
                  <c:v>38.0</c:v>
                </c:pt>
                <c:pt idx="4">
                  <c:v>154.0</c:v>
                </c:pt>
                <c:pt idx="5">
                  <c:v>8.0</c:v>
                </c:pt>
                <c:pt idx="6">
                  <c:v>34.0</c:v>
                </c:pt>
                <c:pt idx="7">
                  <c:v>34.0</c:v>
                </c:pt>
              </c:numCache>
            </c:numRef>
          </c:val>
        </c:ser>
        <c:ser>
          <c:idx val="23"/>
          <c:order val="2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'10k_1st'!$Y$1:$Y$8</c:f>
              <c:numCache>
                <c:formatCode>General</c:formatCode>
                <c:ptCount val="8"/>
                <c:pt idx="0">
                  <c:v>319.0</c:v>
                </c:pt>
                <c:pt idx="1">
                  <c:v>23.0</c:v>
                </c:pt>
                <c:pt idx="2">
                  <c:v>11.0</c:v>
                </c:pt>
                <c:pt idx="3">
                  <c:v>11.0</c:v>
                </c:pt>
                <c:pt idx="4">
                  <c:v>93.0</c:v>
                </c:pt>
                <c:pt idx="5">
                  <c:v>17.0</c:v>
                </c:pt>
                <c:pt idx="6">
                  <c:v>12.0</c:v>
                </c:pt>
                <c:pt idx="7">
                  <c:v>12.0</c:v>
                </c:pt>
              </c:numCache>
            </c:numRef>
          </c:val>
        </c:ser>
        <c:ser>
          <c:idx val="24"/>
          <c:order val="24"/>
          <c:spPr>
            <a:solidFill>
              <a:srgbClr val="558ED5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'10k_1st'!$Z$1:$Z$8</c:f>
              <c:numCache>
                <c:formatCode>General</c:formatCode>
                <c:ptCount val="8"/>
                <c:pt idx="0">
                  <c:v>2.0</c:v>
                </c:pt>
                <c:pt idx="1">
                  <c:v>9.0</c:v>
                </c:pt>
                <c:pt idx="2">
                  <c:v>17.0</c:v>
                </c:pt>
                <c:pt idx="3">
                  <c:v>5.0</c:v>
                </c:pt>
                <c:pt idx="4">
                  <c:v>73.0</c:v>
                </c:pt>
                <c:pt idx="5">
                  <c:v>4.0</c:v>
                </c:pt>
                <c:pt idx="6">
                  <c:v>18.0</c:v>
                </c:pt>
                <c:pt idx="7">
                  <c:v>3.0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'10k_1st'!$AA$1:$AA$8</c:f>
              <c:numCache>
                <c:formatCode>General</c:formatCode>
                <c:ptCount val="8"/>
                <c:pt idx="0">
                  <c:v>340.0</c:v>
                </c:pt>
                <c:pt idx="1">
                  <c:v>38.0</c:v>
                </c:pt>
                <c:pt idx="2">
                  <c:v>5.0</c:v>
                </c:pt>
                <c:pt idx="3">
                  <c:v>3.0</c:v>
                </c:pt>
                <c:pt idx="4">
                  <c:v>126.0</c:v>
                </c:pt>
                <c:pt idx="5">
                  <c:v>34.0</c:v>
                </c:pt>
                <c:pt idx="6">
                  <c:v>3.0</c:v>
                </c:pt>
                <c:pt idx="7">
                  <c:v>128.0</c:v>
                </c:pt>
              </c:numCache>
            </c:numRef>
          </c:val>
        </c:ser>
        <c:ser>
          <c:idx val="26"/>
          <c:order val="26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'10k_1st'!$AB$1:$AB$8</c:f>
              <c:numCache>
                <c:formatCode>General</c:formatCode>
                <c:ptCount val="8"/>
                <c:pt idx="1">
                  <c:v>11.0</c:v>
                </c:pt>
                <c:pt idx="2">
                  <c:v>7.0</c:v>
                </c:pt>
                <c:pt idx="3">
                  <c:v>7.0</c:v>
                </c:pt>
                <c:pt idx="4">
                  <c:v>149.0</c:v>
                </c:pt>
                <c:pt idx="5">
                  <c:v>12.0</c:v>
                </c:pt>
                <c:pt idx="6">
                  <c:v>136.0</c:v>
                </c:pt>
                <c:pt idx="7">
                  <c:v>128.0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'10k_1st'!$AC$1:$AC$8</c:f>
              <c:numCache>
                <c:formatCode>General</c:formatCode>
                <c:ptCount val="8"/>
                <c:pt idx="1">
                  <c:v>17.0</c:v>
                </c:pt>
                <c:pt idx="2">
                  <c:v>2477.0</c:v>
                </c:pt>
                <c:pt idx="3">
                  <c:v>2477.0</c:v>
                </c:pt>
                <c:pt idx="4">
                  <c:v>136.0</c:v>
                </c:pt>
                <c:pt idx="5">
                  <c:v>18.0</c:v>
                </c:pt>
                <c:pt idx="6">
                  <c:v>128.0</c:v>
                </c:pt>
                <c:pt idx="7">
                  <c:v>111.0</c:v>
                </c:pt>
              </c:numCache>
            </c:numRef>
          </c:val>
        </c:ser>
        <c:ser>
          <c:idx val="28"/>
          <c:order val="28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'10k_1st'!$AD$1:$AD$8</c:f>
              <c:numCache>
                <c:formatCode>General</c:formatCode>
                <c:ptCount val="8"/>
                <c:pt idx="1">
                  <c:v>5.0</c:v>
                </c:pt>
                <c:pt idx="2">
                  <c:v>10.0</c:v>
                </c:pt>
                <c:pt idx="3">
                  <c:v>10.0</c:v>
                </c:pt>
                <c:pt idx="4">
                  <c:v>129.0</c:v>
                </c:pt>
                <c:pt idx="5">
                  <c:v>3.0</c:v>
                </c:pt>
                <c:pt idx="6">
                  <c:v>128.0</c:v>
                </c:pt>
                <c:pt idx="7">
                  <c:v>130.0</c:v>
                </c:pt>
              </c:numCache>
            </c:numRef>
          </c:val>
        </c:ser>
        <c:ser>
          <c:idx val="29"/>
          <c:order val="29"/>
          <c:spPr>
            <a:solidFill>
              <a:srgbClr val="558ED5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'10k_1st'!$AE$1:$AE$8</c:f>
              <c:numCache>
                <c:formatCode>General</c:formatCode>
                <c:ptCount val="8"/>
                <c:pt idx="1">
                  <c:v>3.0</c:v>
                </c:pt>
                <c:pt idx="2">
                  <c:v>24.0</c:v>
                </c:pt>
                <c:pt idx="3">
                  <c:v>24.0</c:v>
                </c:pt>
                <c:pt idx="4">
                  <c:v>156.0</c:v>
                </c:pt>
                <c:pt idx="5">
                  <c:v>136.0</c:v>
                </c:pt>
                <c:pt idx="6">
                  <c:v>130.0</c:v>
                </c:pt>
                <c:pt idx="7">
                  <c:v>157.0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'10k_1st'!$AF$1:$AF$8</c:f>
              <c:numCache>
                <c:formatCode>General</c:formatCode>
                <c:ptCount val="8"/>
                <c:pt idx="1">
                  <c:v>7.0</c:v>
                </c:pt>
                <c:pt idx="2">
                  <c:v>582.0</c:v>
                </c:pt>
                <c:pt idx="3">
                  <c:v>1.0</c:v>
                </c:pt>
                <c:pt idx="4">
                  <c:v>37.0</c:v>
                </c:pt>
                <c:pt idx="5">
                  <c:v>128.0</c:v>
                </c:pt>
                <c:pt idx="6">
                  <c:v>157.0</c:v>
                </c:pt>
                <c:pt idx="7">
                  <c:v>153.0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'10k_1st'!$AG$1:$AG$8</c:f>
              <c:numCache>
                <c:formatCode>General</c:formatCode>
                <c:ptCount val="8"/>
                <c:pt idx="1">
                  <c:v>2477.0</c:v>
                </c:pt>
                <c:pt idx="3">
                  <c:v>1.0</c:v>
                </c:pt>
                <c:pt idx="4">
                  <c:v>158.0</c:v>
                </c:pt>
                <c:pt idx="5">
                  <c:v>128.0</c:v>
                </c:pt>
                <c:pt idx="6">
                  <c:v>153.0</c:v>
                </c:pt>
                <c:pt idx="7">
                  <c:v>109.0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'10k_1st'!$AH$1:$AH$8</c:f>
              <c:numCache>
                <c:formatCode>General</c:formatCode>
                <c:ptCount val="8"/>
                <c:pt idx="1">
                  <c:v>108.0</c:v>
                </c:pt>
                <c:pt idx="3">
                  <c:v>1.0</c:v>
                </c:pt>
                <c:pt idx="4">
                  <c:v>548.0</c:v>
                </c:pt>
                <c:pt idx="5">
                  <c:v>111.0</c:v>
                </c:pt>
                <c:pt idx="6">
                  <c:v>109.0</c:v>
                </c:pt>
                <c:pt idx="7">
                  <c:v>156.0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'10k_1st'!$AI$1:$AI$8</c:f>
              <c:numCache>
                <c:formatCode>General</c:formatCode>
                <c:ptCount val="8"/>
                <c:pt idx="1">
                  <c:v>108.0</c:v>
                </c:pt>
                <c:pt idx="3">
                  <c:v>186.0</c:v>
                </c:pt>
                <c:pt idx="4">
                  <c:v>283.0</c:v>
                </c:pt>
                <c:pt idx="5">
                  <c:v>130.0</c:v>
                </c:pt>
                <c:pt idx="6">
                  <c:v>156.0</c:v>
                </c:pt>
                <c:pt idx="7">
                  <c:v>93.0</c:v>
                </c:pt>
              </c:numCache>
            </c:numRef>
          </c:val>
        </c:ser>
        <c:ser>
          <c:idx val="34"/>
          <c:order val="34"/>
          <c:spPr>
            <a:solidFill>
              <a:srgbClr val="558ED5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'10k_1st'!$AJ$1:$AJ$8</c:f>
              <c:numCache>
                <c:formatCode>General</c:formatCode>
                <c:ptCount val="8"/>
                <c:pt idx="1">
                  <c:v>10.0</c:v>
                </c:pt>
                <c:pt idx="3">
                  <c:v>19.0</c:v>
                </c:pt>
                <c:pt idx="4">
                  <c:v>6.0</c:v>
                </c:pt>
                <c:pt idx="5">
                  <c:v>157.0</c:v>
                </c:pt>
                <c:pt idx="6">
                  <c:v>73.0</c:v>
                </c:pt>
                <c:pt idx="7">
                  <c:v>73.0</c:v>
                </c:pt>
              </c:numCache>
            </c:numRef>
          </c:val>
        </c:ser>
        <c:ser>
          <c:idx val="35"/>
          <c:order val="35"/>
          <c:spPr>
            <a:solidFill>
              <a:srgbClr val="37609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'10k_1st'!$AK$1:$AK$8</c:f>
              <c:numCache>
                <c:formatCode>General</c:formatCode>
                <c:ptCount val="8"/>
                <c:pt idx="1">
                  <c:v>24.0</c:v>
                </c:pt>
                <c:pt idx="3">
                  <c:v>319.0</c:v>
                </c:pt>
                <c:pt idx="4">
                  <c:v>324.0</c:v>
                </c:pt>
                <c:pt idx="5">
                  <c:v>153.0</c:v>
                </c:pt>
                <c:pt idx="6">
                  <c:v>136.0</c:v>
                </c:pt>
                <c:pt idx="7">
                  <c:v>136.0</c:v>
                </c:pt>
              </c:numCache>
            </c:numRef>
          </c:val>
        </c:ser>
        <c:ser>
          <c:idx val="36"/>
          <c:order val="3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'10k_1st'!$AL$1:$AL$8</c:f>
              <c:numCache>
                <c:formatCode>General</c:formatCode>
                <c:ptCount val="8"/>
                <c:pt idx="1">
                  <c:v>292.0</c:v>
                </c:pt>
                <c:pt idx="3">
                  <c:v>1.0</c:v>
                </c:pt>
                <c:pt idx="4">
                  <c:v>333.0</c:v>
                </c:pt>
                <c:pt idx="5">
                  <c:v>109.0</c:v>
                </c:pt>
                <c:pt idx="6">
                  <c:v>129.0</c:v>
                </c:pt>
                <c:pt idx="7">
                  <c:v>129.0</c:v>
                </c:pt>
              </c:numCache>
            </c:numRef>
          </c:val>
        </c:ser>
        <c:ser>
          <c:idx val="37"/>
          <c:order val="37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'10k_1st'!$AM$1:$AM$8</c:f>
              <c:numCache>
                <c:formatCode>General</c:formatCode>
                <c:ptCount val="8"/>
                <c:pt idx="1">
                  <c:v>582.0</c:v>
                </c:pt>
                <c:pt idx="4">
                  <c:v>1.0</c:v>
                </c:pt>
                <c:pt idx="5">
                  <c:v>156.0</c:v>
                </c:pt>
                <c:pt idx="6">
                  <c:v>156.0</c:v>
                </c:pt>
                <c:pt idx="7">
                  <c:v>156.0</c:v>
                </c:pt>
              </c:numCache>
            </c:numRef>
          </c:val>
        </c:ser>
        <c:ser>
          <c:idx val="38"/>
          <c:order val="38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'10k_1st'!$AN$1:$AN$8</c:f>
              <c:numCache>
                <c:formatCode>General</c:formatCode>
                <c:ptCount val="8"/>
                <c:pt idx="1">
                  <c:v>319.0</c:v>
                </c:pt>
                <c:pt idx="4">
                  <c:v>4.0</c:v>
                </c:pt>
                <c:pt idx="5">
                  <c:v>73.0</c:v>
                </c:pt>
                <c:pt idx="6">
                  <c:v>37.0</c:v>
                </c:pt>
                <c:pt idx="7">
                  <c:v>37.0</c:v>
                </c:pt>
              </c:numCache>
            </c:numRef>
          </c:val>
        </c:ser>
        <c:ser>
          <c:idx val="39"/>
          <c:order val="39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'10k_1st'!$AO$1:$AO$8</c:f>
              <c:numCache>
                <c:formatCode>General</c:formatCode>
                <c:ptCount val="8"/>
                <c:pt idx="1">
                  <c:v>2.0</c:v>
                </c:pt>
                <c:pt idx="4">
                  <c:v>3.0</c:v>
                </c:pt>
                <c:pt idx="5">
                  <c:v>136.0</c:v>
                </c:pt>
                <c:pt idx="6">
                  <c:v>548.0</c:v>
                </c:pt>
                <c:pt idx="7">
                  <c:v>158.0</c:v>
                </c:pt>
              </c:numCache>
            </c:numRef>
          </c:val>
        </c:ser>
        <c:ser>
          <c:idx val="40"/>
          <c:order val="40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'10k_1st'!$AP$1:$AP$8</c:f>
              <c:numCache>
                <c:formatCode>General</c:formatCode>
                <c:ptCount val="8"/>
                <c:pt idx="1">
                  <c:v>2156.0</c:v>
                </c:pt>
                <c:pt idx="4">
                  <c:v>102.0</c:v>
                </c:pt>
                <c:pt idx="5">
                  <c:v>129.0</c:v>
                </c:pt>
                <c:pt idx="6">
                  <c:v>333.0</c:v>
                </c:pt>
                <c:pt idx="7">
                  <c:v>24.0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'10k_1st'!$AQ$1:$AQ$8</c:f>
              <c:numCache>
                <c:formatCode>General</c:formatCode>
                <c:ptCount val="8"/>
                <c:pt idx="5">
                  <c:v>156.0</c:v>
                </c:pt>
                <c:pt idx="6">
                  <c:v>1.0</c:v>
                </c:pt>
                <c:pt idx="7">
                  <c:v>283.0</c:v>
                </c:pt>
              </c:numCache>
            </c:numRef>
          </c:val>
        </c:ser>
        <c:ser>
          <c:idx val="42"/>
          <c:order val="42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'10k_1st'!$AR$1:$AR$8</c:f>
              <c:numCache>
                <c:formatCode>General</c:formatCode>
                <c:ptCount val="8"/>
                <c:pt idx="5">
                  <c:v>37.0</c:v>
                </c:pt>
                <c:pt idx="6">
                  <c:v>4.0</c:v>
                </c:pt>
                <c:pt idx="7">
                  <c:v>333.0</c:v>
                </c:pt>
              </c:numCache>
            </c:numRef>
          </c:val>
        </c:ser>
        <c:ser>
          <c:idx val="43"/>
          <c:order val="4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'10k_1st'!$AS$1:$AS$8</c:f>
              <c:numCache>
                <c:formatCode>General</c:formatCode>
                <c:ptCount val="8"/>
                <c:pt idx="5">
                  <c:v>273.0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44"/>
          <c:order val="44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'10k_1st'!$AT$1:$AT$8</c:f>
              <c:numCache>
                <c:formatCode>General</c:formatCode>
                <c:ptCount val="8"/>
                <c:pt idx="5">
                  <c:v>548.0</c:v>
                </c:pt>
                <c:pt idx="6">
                  <c:v>102.0</c:v>
                </c:pt>
                <c:pt idx="7">
                  <c:v>4.0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'10k_1st'!$AU$1:$AU$8</c:f>
              <c:numCache>
                <c:formatCode>General</c:formatCode>
                <c:ptCount val="8"/>
                <c:pt idx="5">
                  <c:v>283.0</c:v>
                </c:pt>
                <c:pt idx="7">
                  <c:v>3.0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'10k_1st'!$AV$1:$AV$8</c:f>
              <c:numCache>
                <c:formatCode>General</c:formatCode>
                <c:ptCount val="8"/>
                <c:pt idx="5">
                  <c:v>6.0</c:v>
                </c:pt>
                <c:pt idx="7">
                  <c:v>102.0</c:v>
                </c:pt>
              </c:numCache>
            </c:numRef>
          </c:val>
        </c:ser>
        <c:ser>
          <c:idx val="47"/>
          <c:order val="47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'10k_1st'!$AW$1:$AW$8</c:f>
              <c:numCache>
                <c:formatCode>General</c:formatCode>
                <c:ptCount val="8"/>
                <c:pt idx="5">
                  <c:v>2214.0</c:v>
                </c:pt>
              </c:numCache>
            </c:numRef>
          </c:val>
        </c:ser>
        <c:ser>
          <c:idx val="48"/>
          <c:order val="48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'10k_1st'!$AX$1:$AX$8</c:f>
              <c:numCache>
                <c:formatCode>General</c:formatCode>
                <c:ptCount val="8"/>
                <c:pt idx="5">
                  <c:v>333.0</c:v>
                </c:pt>
              </c:numCache>
            </c:numRef>
          </c:val>
        </c:ser>
        <c:ser>
          <c:idx val="49"/>
          <c:order val="4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'10k_1st'!$AY$1:$AY$8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50"/>
          <c:order val="5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'10k_1st'!$AZ$1:$AZ$8</c:f>
              <c:numCache>
                <c:formatCode>General</c:formatCode>
                <c:ptCount val="8"/>
                <c:pt idx="5">
                  <c:v>4.0</c:v>
                </c:pt>
              </c:numCache>
            </c:numRef>
          </c:val>
        </c:ser>
        <c:ser>
          <c:idx val="51"/>
          <c:order val="5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'10k_1st'!$BA$1:$BA$8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52"/>
          <c:order val="5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'10k_1st'!$BB$1:$BB$8</c:f>
              <c:numCache>
                <c:formatCode>General</c:formatCode>
                <c:ptCount val="8"/>
                <c:pt idx="5">
                  <c:v>102.0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223640"/>
        <c:axId val="-2125226760"/>
      </c:barChart>
      <c:catAx>
        <c:axId val="-2125223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125226760"/>
        <c:crosses val="autoZero"/>
        <c:auto val="1"/>
        <c:lblAlgn val="ctr"/>
        <c:lblOffset val="100"/>
        <c:noMultiLvlLbl val="0"/>
      </c:catAx>
      <c:valAx>
        <c:axId val="-2125226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2236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'10k_2nd'!$B$1:$B$8</c:f>
              <c:numCache>
                <c:formatCode>General</c:formatCode>
                <c:ptCount val="8"/>
                <c:pt idx="0">
                  <c:v>11.0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'10k_2nd'!$C$1:$C$8</c:f>
              <c:numCache>
                <c:formatCode>General</c:formatCode>
                <c:ptCount val="8"/>
                <c:pt idx="0">
                  <c:v>1.0</c:v>
                </c:pt>
                <c:pt idx="1">
                  <c:v>11.0</c:v>
                </c:pt>
                <c:pt idx="2">
                  <c:v>11.0</c:v>
                </c:pt>
                <c:pt idx="3">
                  <c:v>283.0</c:v>
                </c:pt>
                <c:pt idx="4">
                  <c:v>1.0</c:v>
                </c:pt>
                <c:pt idx="5">
                  <c:v>15.0</c:v>
                </c:pt>
                <c:pt idx="6">
                  <c:v>15.0</c:v>
                </c:pt>
                <c:pt idx="7">
                  <c:v>318.0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'10k_2nd'!$D$1:$D$8</c:f>
              <c:numCache>
                <c:formatCode>General</c:formatCode>
                <c:ptCount val="8"/>
                <c:pt idx="0">
                  <c:v>6.0</c:v>
                </c:pt>
                <c:pt idx="1">
                  <c:v>8.0</c:v>
                </c:pt>
                <c:pt idx="2">
                  <c:v>9.0</c:v>
                </c:pt>
                <c:pt idx="3">
                  <c:v>11.0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15.0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'10k_2nd'!$E$1:$E$8</c:f>
              <c:numCache>
                <c:formatCode>General</c:formatCode>
                <c:ptCount val="8"/>
                <c:pt idx="0">
                  <c:v>3.0</c:v>
                </c:pt>
                <c:pt idx="1">
                  <c:v>30.0</c:v>
                </c:pt>
                <c:pt idx="2">
                  <c:v>15.0</c:v>
                </c:pt>
                <c:pt idx="3">
                  <c:v>9.0</c:v>
                </c:pt>
                <c:pt idx="4">
                  <c:v>2.0</c:v>
                </c:pt>
                <c:pt idx="5">
                  <c:v>24.0</c:v>
                </c:pt>
                <c:pt idx="6">
                  <c:v>18.0</c:v>
                </c:pt>
                <c:pt idx="7">
                  <c:v>9.0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'10k_2nd'!$F$1:$F$8</c:f>
              <c:numCache>
                <c:formatCode>General</c:formatCode>
                <c:ptCount val="8"/>
                <c:pt idx="0">
                  <c:v>7.0</c:v>
                </c:pt>
                <c:pt idx="1">
                  <c:v>15.0</c:v>
                </c:pt>
                <c:pt idx="2">
                  <c:v>1.0</c:v>
                </c:pt>
                <c:pt idx="3">
                  <c:v>30.0</c:v>
                </c:pt>
                <c:pt idx="4">
                  <c:v>10.0</c:v>
                </c:pt>
                <c:pt idx="5">
                  <c:v>18.0</c:v>
                </c:pt>
                <c:pt idx="6">
                  <c:v>1.0</c:v>
                </c:pt>
                <c:pt idx="7">
                  <c:v>24.0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'10k_2nd'!$G$1:$G$8</c:f>
              <c:numCache>
                <c:formatCode>General</c:formatCode>
                <c:ptCount val="8"/>
                <c:pt idx="0">
                  <c:v>9.0</c:v>
                </c:pt>
                <c:pt idx="1">
                  <c:v>1.0</c:v>
                </c:pt>
                <c:pt idx="2">
                  <c:v>2.0</c:v>
                </c:pt>
                <c:pt idx="3">
                  <c:v>15.0</c:v>
                </c:pt>
                <c:pt idx="4">
                  <c:v>6.0</c:v>
                </c:pt>
                <c:pt idx="5">
                  <c:v>1.0</c:v>
                </c:pt>
                <c:pt idx="6">
                  <c:v>10.0</c:v>
                </c:pt>
                <c:pt idx="7">
                  <c:v>18.0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'10k_2nd'!$H$1:$H$8</c:f>
              <c:numCache>
                <c:formatCode>General</c:formatCode>
                <c:ptCount val="8"/>
                <c:pt idx="0">
                  <c:v>1.0</c:v>
                </c:pt>
                <c:pt idx="1">
                  <c:v>24.0</c:v>
                </c:pt>
                <c:pt idx="2">
                  <c:v>6.0</c:v>
                </c:pt>
                <c:pt idx="3">
                  <c:v>1.0</c:v>
                </c:pt>
                <c:pt idx="4">
                  <c:v>3.0</c:v>
                </c:pt>
                <c:pt idx="5">
                  <c:v>24.0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'10k_2nd'!$I$1:$I$8</c:f>
              <c:numCache>
                <c:formatCode>General</c:formatCode>
                <c:ptCount val="8"/>
                <c:pt idx="0">
                  <c:v>18.0</c:v>
                </c:pt>
                <c:pt idx="1">
                  <c:v>2.0</c:v>
                </c:pt>
                <c:pt idx="2">
                  <c:v>5.0</c:v>
                </c:pt>
                <c:pt idx="3">
                  <c:v>2.0</c:v>
                </c:pt>
                <c:pt idx="4">
                  <c:v>11.0</c:v>
                </c:pt>
                <c:pt idx="5">
                  <c:v>10.0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'10k_2nd'!$J$1:$J$8</c:f>
              <c:numCache>
                <c:formatCode>General</c:formatCode>
                <c:ptCount val="8"/>
                <c:pt idx="0">
                  <c:v>48.0</c:v>
                </c:pt>
                <c:pt idx="1">
                  <c:v>6.0</c:v>
                </c:pt>
                <c:pt idx="2">
                  <c:v>2.0</c:v>
                </c:pt>
                <c:pt idx="3">
                  <c:v>3.0</c:v>
                </c:pt>
                <c:pt idx="4">
                  <c:v>34.0</c:v>
                </c:pt>
                <c:pt idx="5">
                  <c:v>2.0</c:v>
                </c:pt>
                <c:pt idx="6">
                  <c:v>10.0</c:v>
                </c:pt>
                <c:pt idx="7">
                  <c:v>17.0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'10k_2nd'!$K$1:$K$8</c:f>
              <c:numCache>
                <c:formatCode>General</c:formatCode>
                <c:ptCount val="8"/>
                <c:pt idx="0">
                  <c:v>15.0</c:v>
                </c:pt>
                <c:pt idx="1">
                  <c:v>5.0</c:v>
                </c:pt>
                <c:pt idx="2">
                  <c:v>3.0</c:v>
                </c:pt>
                <c:pt idx="3">
                  <c:v>15.0</c:v>
                </c:pt>
                <c:pt idx="4">
                  <c:v>15.0</c:v>
                </c:pt>
                <c:pt idx="5">
                  <c:v>9.0</c:v>
                </c:pt>
                <c:pt idx="6">
                  <c:v>6.0</c:v>
                </c:pt>
                <c:pt idx="7">
                  <c:v>10.0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'10k_2nd'!$L$1:$L$8</c:f>
              <c:numCache>
                <c:formatCode>General</c:formatCode>
                <c:ptCount val="8"/>
                <c:pt idx="0">
                  <c:v>11.0</c:v>
                </c:pt>
                <c:pt idx="1">
                  <c:v>10.0</c:v>
                </c:pt>
                <c:pt idx="2">
                  <c:v>7.0</c:v>
                </c:pt>
                <c:pt idx="3">
                  <c:v>7.0</c:v>
                </c:pt>
                <c:pt idx="4">
                  <c:v>9.0</c:v>
                </c:pt>
                <c:pt idx="5">
                  <c:v>2.0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'10k_2nd'!$M$1:$M$8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9.0</c:v>
                </c:pt>
                <c:pt idx="3">
                  <c:v>9.0</c:v>
                </c:pt>
                <c:pt idx="4">
                  <c:v>133.0</c:v>
                </c:pt>
                <c:pt idx="5">
                  <c:v>10.0</c:v>
                </c:pt>
                <c:pt idx="6">
                  <c:v>11.0</c:v>
                </c:pt>
                <c:pt idx="7">
                  <c:v>3.0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'10k_2nd'!$N$1:$N$8</c:f>
              <c:numCache>
                <c:formatCode>General</c:formatCode>
                <c:ptCount val="8"/>
                <c:pt idx="0">
                  <c:v>12.0</c:v>
                </c:pt>
                <c:pt idx="1">
                  <c:v>3.0</c:v>
                </c:pt>
                <c:pt idx="2">
                  <c:v>1.0</c:v>
                </c:pt>
                <c:pt idx="3">
                  <c:v>1.0</c:v>
                </c:pt>
                <c:pt idx="4">
                  <c:v>146.0</c:v>
                </c:pt>
                <c:pt idx="5">
                  <c:v>6.0</c:v>
                </c:pt>
                <c:pt idx="6">
                  <c:v>18.0</c:v>
                </c:pt>
                <c:pt idx="7">
                  <c:v>11.0</c:v>
                </c:pt>
              </c:numCache>
            </c:numRef>
          </c:val>
        </c:ser>
        <c:ser>
          <c:idx val="13"/>
          <c:order val="13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'10k_2nd'!$O$1:$O$8</c:f>
              <c:numCache>
                <c:formatCode>General</c:formatCode>
                <c:ptCount val="8"/>
                <c:pt idx="0">
                  <c:v>2545.0</c:v>
                </c:pt>
                <c:pt idx="1">
                  <c:v>7.0</c:v>
                </c:pt>
                <c:pt idx="2">
                  <c:v>10.0</c:v>
                </c:pt>
                <c:pt idx="3">
                  <c:v>10.0</c:v>
                </c:pt>
                <c:pt idx="4">
                  <c:v>146.0</c:v>
                </c:pt>
                <c:pt idx="5">
                  <c:v>3.0</c:v>
                </c:pt>
                <c:pt idx="6">
                  <c:v>14.0</c:v>
                </c:pt>
                <c:pt idx="7">
                  <c:v>18.0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'10k_2nd'!$P$1:$P$8</c:f>
              <c:numCache>
                <c:formatCode>General</c:formatCode>
                <c:ptCount val="8"/>
                <c:pt idx="0">
                  <c:v>109.0</c:v>
                </c:pt>
                <c:pt idx="1">
                  <c:v>9.0</c:v>
                </c:pt>
                <c:pt idx="2">
                  <c:v>17.0</c:v>
                </c:pt>
                <c:pt idx="3">
                  <c:v>17.0</c:v>
                </c:pt>
                <c:pt idx="4">
                  <c:v>157.0</c:v>
                </c:pt>
                <c:pt idx="5">
                  <c:v>11.0</c:v>
                </c:pt>
                <c:pt idx="6">
                  <c:v>3.0</c:v>
                </c:pt>
                <c:pt idx="7">
                  <c:v>14.0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'10k_2nd'!$Q$1:$Q$8</c:f>
              <c:numCache>
                <c:formatCode>General</c:formatCode>
                <c:ptCount val="8"/>
                <c:pt idx="0">
                  <c:v>21.0</c:v>
                </c:pt>
                <c:pt idx="1">
                  <c:v>1.0</c:v>
                </c:pt>
                <c:pt idx="2">
                  <c:v>21.0</c:v>
                </c:pt>
                <c:pt idx="3">
                  <c:v>21.0</c:v>
                </c:pt>
                <c:pt idx="4">
                  <c:v>105.0</c:v>
                </c:pt>
                <c:pt idx="5">
                  <c:v>18.0</c:v>
                </c:pt>
                <c:pt idx="6">
                  <c:v>17.0</c:v>
                </c:pt>
                <c:pt idx="7">
                  <c:v>3.0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'10k_2nd'!$R$1:$R$8</c:f>
              <c:numCache>
                <c:formatCode>General</c:formatCode>
                <c:ptCount val="8"/>
                <c:pt idx="0">
                  <c:v>27.0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149.0</c:v>
                </c:pt>
                <c:pt idx="5">
                  <c:v>14.0</c:v>
                </c:pt>
                <c:pt idx="6">
                  <c:v>11.0</c:v>
                </c:pt>
                <c:pt idx="7">
                  <c:v>17.0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'10k_2nd'!$S$1:$S$8</c:f>
              <c:numCache>
                <c:formatCode>General</c:formatCode>
                <c:ptCount val="8"/>
                <c:pt idx="0">
                  <c:v>1.0</c:v>
                </c:pt>
                <c:pt idx="1">
                  <c:v>17.0</c:v>
                </c:pt>
                <c:pt idx="2">
                  <c:v>8.0</c:v>
                </c:pt>
                <c:pt idx="3">
                  <c:v>8.0</c:v>
                </c:pt>
                <c:pt idx="4">
                  <c:v>163.0</c:v>
                </c:pt>
                <c:pt idx="5">
                  <c:v>3.0</c:v>
                </c:pt>
                <c:pt idx="6">
                  <c:v>34.0</c:v>
                </c:pt>
                <c:pt idx="7">
                  <c:v>11.0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'10k_2nd'!$T$1:$T$8</c:f>
              <c:numCache>
                <c:formatCode>General</c:formatCode>
                <c:ptCount val="8"/>
                <c:pt idx="0">
                  <c:v>178.0</c:v>
                </c:pt>
                <c:pt idx="1">
                  <c:v>21.0</c:v>
                </c:pt>
                <c:pt idx="2">
                  <c:v>15.0</c:v>
                </c:pt>
                <c:pt idx="3">
                  <c:v>15.0</c:v>
                </c:pt>
                <c:pt idx="4">
                  <c:v>171.0</c:v>
                </c:pt>
                <c:pt idx="5">
                  <c:v>17.0</c:v>
                </c:pt>
                <c:pt idx="6">
                  <c:v>15.0</c:v>
                </c:pt>
                <c:pt idx="7">
                  <c:v>34.0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'10k_2nd'!$U$1:$U$8</c:f>
              <c:numCache>
                <c:formatCode>General</c:formatCode>
                <c:ptCount val="8"/>
                <c:pt idx="0">
                  <c:v>610.0</c:v>
                </c:pt>
                <c:pt idx="1">
                  <c:v>2.0</c:v>
                </c:pt>
                <c:pt idx="2">
                  <c:v>10.0</c:v>
                </c:pt>
                <c:pt idx="3">
                  <c:v>10.0</c:v>
                </c:pt>
                <c:pt idx="4">
                  <c:v>99.0</c:v>
                </c:pt>
                <c:pt idx="5">
                  <c:v>11.0</c:v>
                </c:pt>
                <c:pt idx="6">
                  <c:v>15.0</c:v>
                </c:pt>
                <c:pt idx="7">
                  <c:v>15.0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'10k_2nd'!$V$1:$V$8</c:f>
              <c:numCache>
                <c:formatCode>General</c:formatCode>
                <c:ptCount val="8"/>
                <c:pt idx="0">
                  <c:v>286.0</c:v>
                </c:pt>
                <c:pt idx="1">
                  <c:v>8.0</c:v>
                </c:pt>
                <c:pt idx="2">
                  <c:v>48.0</c:v>
                </c:pt>
                <c:pt idx="3">
                  <c:v>48.0</c:v>
                </c:pt>
                <c:pt idx="4">
                  <c:v>161.0</c:v>
                </c:pt>
                <c:pt idx="5">
                  <c:v>34.0</c:v>
                </c:pt>
                <c:pt idx="6">
                  <c:v>9.0</c:v>
                </c:pt>
                <c:pt idx="7">
                  <c:v>9.0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'10k_2nd'!$W$1:$W$8</c:f>
              <c:numCache>
                <c:formatCode>General</c:formatCode>
                <c:ptCount val="8"/>
                <c:pt idx="0">
                  <c:v>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158.0</c:v>
                </c:pt>
                <c:pt idx="5">
                  <c:v>15.0</c:v>
                </c:pt>
                <c:pt idx="6">
                  <c:v>133.0</c:v>
                </c:pt>
                <c:pt idx="7">
                  <c:v>146.0</c:v>
                </c:pt>
              </c:numCache>
            </c:numRef>
          </c:val>
        </c:ser>
        <c:ser>
          <c:idx val="22"/>
          <c:order val="2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'10k_2nd'!$X$1:$X$8</c:f>
              <c:numCache>
                <c:formatCode>General</c:formatCode>
                <c:ptCount val="8"/>
                <c:pt idx="0">
                  <c:v>300.0</c:v>
                </c:pt>
                <c:pt idx="1">
                  <c:v>10.0</c:v>
                </c:pt>
                <c:pt idx="2">
                  <c:v>14.0</c:v>
                </c:pt>
                <c:pt idx="3">
                  <c:v>11.0</c:v>
                </c:pt>
                <c:pt idx="4">
                  <c:v>91.0</c:v>
                </c:pt>
                <c:pt idx="5">
                  <c:v>15.0</c:v>
                </c:pt>
                <c:pt idx="6">
                  <c:v>146.0</c:v>
                </c:pt>
                <c:pt idx="7">
                  <c:v>146.0</c:v>
                </c:pt>
              </c:numCache>
            </c:numRef>
          </c:val>
        </c:ser>
        <c:ser>
          <c:idx val="23"/>
          <c:order val="2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'10k_2nd'!$Y$1:$Y$8</c:f>
              <c:numCache>
                <c:formatCode>General</c:formatCode>
                <c:ptCount val="8"/>
                <c:pt idx="1">
                  <c:v>48.0</c:v>
                </c:pt>
                <c:pt idx="2">
                  <c:v>11.0</c:v>
                </c:pt>
                <c:pt idx="3">
                  <c:v>1.0</c:v>
                </c:pt>
                <c:pt idx="4">
                  <c:v>73.0</c:v>
                </c:pt>
                <c:pt idx="5">
                  <c:v>9.0</c:v>
                </c:pt>
                <c:pt idx="6">
                  <c:v>146.0</c:v>
                </c:pt>
                <c:pt idx="7">
                  <c:v>105.0</c:v>
                </c:pt>
              </c:numCache>
            </c:numRef>
          </c:val>
        </c:ser>
        <c:ser>
          <c:idx val="24"/>
          <c:order val="24"/>
          <c:spPr>
            <a:solidFill>
              <a:srgbClr val="558ED5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'10k_2nd'!$Z$1:$Z$8</c:f>
              <c:numCache>
                <c:formatCode>General</c:formatCode>
                <c:ptCount val="8"/>
                <c:pt idx="1">
                  <c:v>15.0</c:v>
                </c:pt>
                <c:pt idx="2">
                  <c:v>12.0</c:v>
                </c:pt>
                <c:pt idx="3">
                  <c:v>12.0</c:v>
                </c:pt>
                <c:pt idx="4">
                  <c:v>112.0</c:v>
                </c:pt>
                <c:pt idx="5">
                  <c:v>133.0</c:v>
                </c:pt>
                <c:pt idx="6">
                  <c:v>149.0</c:v>
                </c:pt>
                <c:pt idx="7">
                  <c:v>149.0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'10k_2nd'!$AA$1:$AA$8</c:f>
              <c:numCache>
                <c:formatCode>General</c:formatCode>
                <c:ptCount val="8"/>
                <c:pt idx="1">
                  <c:v>14.0</c:v>
                </c:pt>
                <c:pt idx="2">
                  <c:v>2545.0</c:v>
                </c:pt>
                <c:pt idx="3">
                  <c:v>2545.0</c:v>
                </c:pt>
                <c:pt idx="4">
                  <c:v>154.0</c:v>
                </c:pt>
                <c:pt idx="5">
                  <c:v>146.0</c:v>
                </c:pt>
                <c:pt idx="6">
                  <c:v>163.0</c:v>
                </c:pt>
                <c:pt idx="7">
                  <c:v>163.0</c:v>
                </c:pt>
              </c:numCache>
            </c:numRef>
          </c:val>
        </c:ser>
        <c:ser>
          <c:idx val="26"/>
          <c:order val="26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'10k_2nd'!$AB$1:$AB$8</c:f>
              <c:numCache>
                <c:formatCode>General</c:formatCode>
                <c:ptCount val="8"/>
                <c:pt idx="1">
                  <c:v>11.0</c:v>
                </c:pt>
                <c:pt idx="2">
                  <c:v>21.0</c:v>
                </c:pt>
                <c:pt idx="3">
                  <c:v>21.0</c:v>
                </c:pt>
                <c:pt idx="4">
                  <c:v>147.0</c:v>
                </c:pt>
                <c:pt idx="5">
                  <c:v>146.0</c:v>
                </c:pt>
                <c:pt idx="6">
                  <c:v>171.0</c:v>
                </c:pt>
                <c:pt idx="7">
                  <c:v>171.0</c:v>
                </c:pt>
              </c:numCache>
            </c:numRef>
          </c:val>
        </c:ser>
        <c:ser>
          <c:idx val="27"/>
          <c:order val="27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'10k_2nd'!$AC$1:$AC$8</c:f>
              <c:numCache>
                <c:formatCode>General</c:formatCode>
                <c:ptCount val="8"/>
                <c:pt idx="1">
                  <c:v>1.0</c:v>
                </c:pt>
                <c:pt idx="2">
                  <c:v>27.0</c:v>
                </c:pt>
                <c:pt idx="3">
                  <c:v>27.0</c:v>
                </c:pt>
                <c:pt idx="4">
                  <c:v>115.0</c:v>
                </c:pt>
                <c:pt idx="5">
                  <c:v>105.0</c:v>
                </c:pt>
                <c:pt idx="6">
                  <c:v>99.0</c:v>
                </c:pt>
                <c:pt idx="7">
                  <c:v>99.0</c:v>
                </c:pt>
              </c:numCache>
            </c:numRef>
          </c:val>
        </c:ser>
        <c:ser>
          <c:idx val="28"/>
          <c:order val="28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'10k_2nd'!$AD$1:$AD$8</c:f>
              <c:numCache>
                <c:formatCode>General</c:formatCode>
                <c:ptCount val="8"/>
                <c:pt idx="1">
                  <c:v>12.0</c:v>
                </c:pt>
                <c:pt idx="2">
                  <c:v>610.0</c:v>
                </c:pt>
                <c:pt idx="3">
                  <c:v>1.0</c:v>
                </c:pt>
                <c:pt idx="4">
                  <c:v>161.0</c:v>
                </c:pt>
                <c:pt idx="5">
                  <c:v>149.0</c:v>
                </c:pt>
                <c:pt idx="6">
                  <c:v>161.0</c:v>
                </c:pt>
                <c:pt idx="7">
                  <c:v>161.0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'10k_2nd'!$AE$1:$AE$8</c:f>
              <c:numCache>
                <c:formatCode>General</c:formatCode>
                <c:ptCount val="8"/>
                <c:pt idx="1">
                  <c:v>2545.0</c:v>
                </c:pt>
                <c:pt idx="3">
                  <c:v>178.0</c:v>
                </c:pt>
                <c:pt idx="4">
                  <c:v>42.0</c:v>
                </c:pt>
                <c:pt idx="5">
                  <c:v>163.0</c:v>
                </c:pt>
                <c:pt idx="6">
                  <c:v>73.0</c:v>
                </c:pt>
                <c:pt idx="7">
                  <c:v>91.0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'10k_2nd'!$AF$1:$AF$8</c:f>
              <c:numCache>
                <c:formatCode>General</c:formatCode>
                <c:ptCount val="8"/>
                <c:pt idx="1">
                  <c:v>123.0</c:v>
                </c:pt>
                <c:pt idx="3">
                  <c:v>23.0</c:v>
                </c:pt>
                <c:pt idx="4">
                  <c:v>1.0</c:v>
                </c:pt>
                <c:pt idx="5">
                  <c:v>171.0</c:v>
                </c:pt>
                <c:pt idx="6">
                  <c:v>147.0</c:v>
                </c:pt>
                <c:pt idx="7">
                  <c:v>73.0</c:v>
                </c:pt>
              </c:numCache>
            </c:numRef>
          </c:val>
        </c:ser>
        <c:ser>
          <c:idx val="31"/>
          <c:order val="31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'10k_2nd'!$AG$1:$AG$8</c:f>
              <c:numCache>
                <c:formatCode>General</c:formatCode>
                <c:ptCount val="8"/>
                <c:pt idx="1">
                  <c:v>109.0</c:v>
                </c:pt>
                <c:pt idx="3">
                  <c:v>286.0</c:v>
                </c:pt>
                <c:pt idx="4">
                  <c:v>1.0</c:v>
                </c:pt>
                <c:pt idx="5">
                  <c:v>99.0</c:v>
                </c:pt>
                <c:pt idx="6">
                  <c:v>115.0</c:v>
                </c:pt>
                <c:pt idx="7">
                  <c:v>147.0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'10k_2nd'!$AH$1:$AH$8</c:f>
              <c:numCache>
                <c:formatCode>General</c:formatCode>
                <c:ptCount val="8"/>
                <c:pt idx="1">
                  <c:v>21.0</c:v>
                </c:pt>
                <c:pt idx="3">
                  <c:v>2.0</c:v>
                </c:pt>
                <c:pt idx="4">
                  <c:v>165.0</c:v>
                </c:pt>
                <c:pt idx="5">
                  <c:v>161.0</c:v>
                </c:pt>
                <c:pt idx="6">
                  <c:v>161.0</c:v>
                </c:pt>
                <c:pt idx="7">
                  <c:v>115.0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'10k_2nd'!$AI$1:$AI$8</c:f>
              <c:numCache>
                <c:formatCode>General</c:formatCode>
                <c:ptCount val="8"/>
                <c:pt idx="1">
                  <c:v>27.0</c:v>
                </c:pt>
                <c:pt idx="4">
                  <c:v>570.0</c:v>
                </c:pt>
                <c:pt idx="5">
                  <c:v>73.0</c:v>
                </c:pt>
                <c:pt idx="6">
                  <c:v>42.0</c:v>
                </c:pt>
                <c:pt idx="7">
                  <c:v>161.0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'10k_2nd'!$AJ$1:$AJ$8</c:f>
              <c:numCache>
                <c:formatCode>General</c:formatCode>
                <c:ptCount val="8"/>
                <c:pt idx="1">
                  <c:v>276.0</c:v>
                </c:pt>
                <c:pt idx="4">
                  <c:v>263.0</c:v>
                </c:pt>
                <c:pt idx="5">
                  <c:v>147.0</c:v>
                </c:pt>
                <c:pt idx="6">
                  <c:v>570.0</c:v>
                </c:pt>
                <c:pt idx="7">
                  <c:v>42.0</c:v>
                </c:pt>
              </c:numCache>
            </c:numRef>
          </c:val>
        </c:ser>
        <c:ser>
          <c:idx val="35"/>
          <c:order val="35"/>
          <c:spPr>
            <a:solidFill>
              <a:srgbClr val="37609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'10k_2nd'!$AK$1:$AK$8</c:f>
              <c:numCache>
                <c:formatCode>General</c:formatCode>
                <c:ptCount val="8"/>
                <c:pt idx="1">
                  <c:v>610.0</c:v>
                </c:pt>
                <c:pt idx="4">
                  <c:v>2.0</c:v>
                </c:pt>
                <c:pt idx="5">
                  <c:v>115.0</c:v>
                </c:pt>
                <c:pt idx="6">
                  <c:v>300.0</c:v>
                </c:pt>
                <c:pt idx="7">
                  <c:v>1.0</c:v>
                </c:pt>
              </c:numCache>
            </c:numRef>
          </c:val>
        </c:ser>
        <c:ser>
          <c:idx val="36"/>
          <c:order val="3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'10k_2nd'!$AL$1:$AL$8</c:f>
              <c:numCache>
                <c:formatCode>General</c:formatCode>
                <c:ptCount val="8"/>
                <c:pt idx="1">
                  <c:v>286.0</c:v>
                </c:pt>
                <c:pt idx="4">
                  <c:v>339.0</c:v>
                </c:pt>
                <c:pt idx="5">
                  <c:v>161.0</c:v>
                </c:pt>
                <c:pt idx="6">
                  <c:v>4.0</c:v>
                </c:pt>
                <c:pt idx="7">
                  <c:v>1.0</c:v>
                </c:pt>
              </c:numCache>
            </c:numRef>
          </c:val>
        </c:ser>
        <c:ser>
          <c:idx val="37"/>
          <c:order val="37"/>
          <c:spPr>
            <a:solidFill>
              <a:srgbClr val="558ED5"/>
            </a:solidFill>
            <a:ln>
              <a:solidFill>
                <a:srgbClr val="376092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376092"/>
              </a:solidFill>
              <a:ln>
                <a:solidFill>
                  <a:srgbClr val="376092"/>
                </a:solidFill>
              </a:ln>
            </c:spPr>
          </c:dPt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'10k_2nd'!$AM$1:$AM$8</c:f>
              <c:numCache>
                <c:formatCode>General</c:formatCode>
                <c:ptCount val="8"/>
                <c:pt idx="1">
                  <c:v>5.0</c:v>
                </c:pt>
                <c:pt idx="4">
                  <c:v>300.0</c:v>
                </c:pt>
                <c:pt idx="5">
                  <c:v>42.0</c:v>
                </c:pt>
                <c:pt idx="6">
                  <c:v>9.0</c:v>
                </c:pt>
                <c:pt idx="7">
                  <c:v>165.0</c:v>
                </c:pt>
              </c:numCache>
            </c:numRef>
          </c:val>
        </c:ser>
        <c:ser>
          <c:idx val="38"/>
          <c:order val="38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'10k_2nd'!$AN$1:$AN$8</c:f>
              <c:numCache>
                <c:formatCode>General</c:formatCode>
                <c:ptCount val="8"/>
                <c:pt idx="1">
                  <c:v>2162.0</c:v>
                </c:pt>
                <c:pt idx="4">
                  <c:v>4.0</c:v>
                </c:pt>
                <c:pt idx="5">
                  <c:v>268.0</c:v>
                </c:pt>
                <c:pt idx="6">
                  <c:v>83.0</c:v>
                </c:pt>
                <c:pt idx="7">
                  <c:v>15.0</c:v>
                </c:pt>
              </c:numCache>
            </c:numRef>
          </c:val>
        </c:ser>
        <c:ser>
          <c:idx val="39"/>
          <c:order val="39"/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'10k_2nd'!$AO$1:$AO$8</c:f>
              <c:numCache>
                <c:formatCode>General</c:formatCode>
                <c:ptCount val="8"/>
                <c:pt idx="4">
                  <c:v>9.0</c:v>
                </c:pt>
                <c:pt idx="5">
                  <c:v>570.0</c:v>
                </c:pt>
                <c:pt idx="7">
                  <c:v>263.0</c:v>
                </c:pt>
              </c:numCache>
            </c:numRef>
          </c:val>
        </c:ser>
        <c:ser>
          <c:idx val="40"/>
          <c:order val="40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'10k_2nd'!$AP$1:$AP$8</c:f>
              <c:numCache>
                <c:formatCode>General</c:formatCode>
                <c:ptCount val="8"/>
                <c:pt idx="4">
                  <c:v>83.0</c:v>
                </c:pt>
                <c:pt idx="5">
                  <c:v>263.0</c:v>
                </c:pt>
                <c:pt idx="7">
                  <c:v>300.0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'10k_2nd'!$AQ$1:$AQ$8</c:f>
              <c:numCache>
                <c:formatCode>General</c:formatCode>
                <c:ptCount val="8"/>
                <c:pt idx="5">
                  <c:v>2.0</c:v>
                </c:pt>
                <c:pt idx="7">
                  <c:v>4.0</c:v>
                </c:pt>
              </c:numCache>
            </c:numRef>
          </c:val>
        </c:ser>
        <c:ser>
          <c:idx val="42"/>
          <c:order val="42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'10k_2nd'!$AR$1:$AR$8</c:f>
              <c:numCache>
                <c:formatCode>General</c:formatCode>
                <c:ptCount val="8"/>
                <c:pt idx="5">
                  <c:v>2186.0</c:v>
                </c:pt>
                <c:pt idx="7">
                  <c:v>9.0</c:v>
                </c:pt>
              </c:numCache>
            </c:numRef>
          </c:val>
        </c:ser>
        <c:ser>
          <c:idx val="43"/>
          <c:order val="4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'10k_2nd'!$AS$1:$AS$8</c:f>
              <c:numCache>
                <c:formatCode>General</c:formatCode>
                <c:ptCount val="8"/>
                <c:pt idx="5">
                  <c:v>300.0</c:v>
                </c:pt>
                <c:pt idx="7">
                  <c:v>83.0</c:v>
                </c:pt>
              </c:numCache>
            </c:numRef>
          </c:val>
        </c:ser>
        <c:ser>
          <c:idx val="44"/>
          <c:order val="4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'10k_2nd'!$AT$1:$AT$8</c:f>
              <c:numCache>
                <c:formatCode>General</c:formatCode>
                <c:ptCount val="8"/>
                <c:pt idx="5">
                  <c:v>4.0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'10k_2nd'!$AU$1:$AU$8</c:f>
              <c:numCache>
                <c:formatCode>General</c:formatCode>
                <c:ptCount val="8"/>
                <c:pt idx="5">
                  <c:v>9.0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'10k_2nd'!$AV$1:$AV$8</c:f>
              <c:numCache>
                <c:formatCode>General</c:formatCode>
                <c:ptCount val="8"/>
                <c:pt idx="5">
                  <c:v>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380696"/>
        <c:axId val="-2125383816"/>
      </c:barChart>
      <c:catAx>
        <c:axId val="-21253806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125383816"/>
        <c:crosses val="autoZero"/>
        <c:auto val="1"/>
        <c:lblAlgn val="ctr"/>
        <c:lblOffset val="100"/>
        <c:noMultiLvlLbl val="0"/>
      </c:catAx>
      <c:valAx>
        <c:axId val="-2125383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3806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'5k_1st'!$B$1:$B$8</c:f>
              <c:numCache>
                <c:formatCode>General</c:formatCode>
                <c:ptCount val="8"/>
                <c:pt idx="0">
                  <c:v>50.0</c:v>
                </c:pt>
                <c:pt idx="1">
                  <c:v>50.0</c:v>
                </c:pt>
                <c:pt idx="2">
                  <c:v>50.0</c:v>
                </c:pt>
                <c:pt idx="3">
                  <c:v>84.0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80.0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'5k_1st'!$C$1:$C$8</c:f>
              <c:numCache>
                <c:formatCode>General</c:formatCode>
                <c:ptCount val="8"/>
                <c:pt idx="0">
                  <c:v>294.0</c:v>
                </c:pt>
                <c:pt idx="1">
                  <c:v>84.0</c:v>
                </c:pt>
                <c:pt idx="2">
                  <c:v>84.0</c:v>
                </c:pt>
                <c:pt idx="3">
                  <c:v>82.0</c:v>
                </c:pt>
                <c:pt idx="4">
                  <c:v>22.0</c:v>
                </c:pt>
                <c:pt idx="5">
                  <c:v>80.0</c:v>
                </c:pt>
                <c:pt idx="6">
                  <c:v>80.0</c:v>
                </c:pt>
                <c:pt idx="7">
                  <c:v>74.0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'5k_1st'!$D$1:$D$8</c:f>
              <c:numCache>
                <c:formatCode>General</c:formatCode>
                <c:ptCount val="8"/>
                <c:pt idx="0">
                  <c:v>8.0</c:v>
                </c:pt>
                <c:pt idx="1">
                  <c:v>82.0</c:v>
                </c:pt>
                <c:pt idx="2">
                  <c:v>82.0</c:v>
                </c:pt>
                <c:pt idx="3">
                  <c:v>19.0</c:v>
                </c:pt>
                <c:pt idx="4">
                  <c:v>2.0</c:v>
                </c:pt>
                <c:pt idx="5">
                  <c:v>74.0</c:v>
                </c:pt>
                <c:pt idx="6">
                  <c:v>74.0</c:v>
                </c:pt>
                <c:pt idx="7">
                  <c:v>24.0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'5k_1st'!$E$1:$E$8</c:f>
              <c:numCache>
                <c:formatCode>General</c:formatCode>
                <c:ptCount val="8"/>
                <c:pt idx="0">
                  <c:v>6.0</c:v>
                </c:pt>
                <c:pt idx="1">
                  <c:v>85.0</c:v>
                </c:pt>
                <c:pt idx="2">
                  <c:v>85.0</c:v>
                </c:pt>
                <c:pt idx="3">
                  <c:v>2.0</c:v>
                </c:pt>
                <c:pt idx="4">
                  <c:v>1.0</c:v>
                </c:pt>
                <c:pt idx="5">
                  <c:v>22.0</c:v>
                </c:pt>
                <c:pt idx="6">
                  <c:v>22.0</c:v>
                </c:pt>
                <c:pt idx="7">
                  <c:v>2.0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'5k_1st'!$F$1:$F$8</c:f>
              <c:numCache>
                <c:formatCode>General</c:formatCode>
                <c:ptCount val="8"/>
                <c:pt idx="0">
                  <c:v>5.0</c:v>
                </c:pt>
                <c:pt idx="1">
                  <c:v>19.0</c:v>
                </c:pt>
                <c:pt idx="2">
                  <c:v>19.0</c:v>
                </c:pt>
                <c:pt idx="3">
                  <c:v>294.0</c:v>
                </c:pt>
                <c:pt idx="4">
                  <c:v>8.0</c:v>
                </c:pt>
                <c:pt idx="5">
                  <c:v>24.0</c:v>
                </c:pt>
                <c:pt idx="6">
                  <c:v>24.0</c:v>
                </c:pt>
                <c:pt idx="7">
                  <c:v>1.0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'5k_1st'!$G$1:$G$8</c:f>
              <c:numCache>
                <c:formatCode>General</c:formatCode>
                <c:ptCount val="8"/>
                <c:pt idx="0">
                  <c:v>171.0</c:v>
                </c:pt>
                <c:pt idx="1">
                  <c:v>623.0</c:v>
                </c:pt>
                <c:pt idx="2">
                  <c:v>891.0</c:v>
                </c:pt>
                <c:pt idx="3">
                  <c:v>6.0</c:v>
                </c:pt>
                <c:pt idx="4">
                  <c:v>11.0</c:v>
                </c:pt>
                <c:pt idx="5">
                  <c:v>727.0</c:v>
                </c:pt>
                <c:pt idx="6">
                  <c:v>638.0</c:v>
                </c:pt>
                <c:pt idx="7">
                  <c:v>8.0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'5k_1st'!$H$1:$H$8</c:f>
              <c:numCache>
                <c:formatCode>General</c:formatCode>
                <c:ptCount val="8"/>
                <c:pt idx="0">
                  <c:v>1.0</c:v>
                </c:pt>
                <c:pt idx="1">
                  <c:v>891.0</c:v>
                </c:pt>
                <c:pt idx="2">
                  <c:v>52.0</c:v>
                </c:pt>
                <c:pt idx="3">
                  <c:v>849.0</c:v>
                </c:pt>
                <c:pt idx="4">
                  <c:v>13.0</c:v>
                </c:pt>
                <c:pt idx="5">
                  <c:v>638.0</c:v>
                </c:pt>
                <c:pt idx="6">
                  <c:v>2.0</c:v>
                </c:pt>
                <c:pt idx="7">
                  <c:v>11.0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'5k_1st'!$I$1:$I$8</c:f>
              <c:numCache>
                <c:formatCode>General</c:formatCode>
                <c:ptCount val="8"/>
                <c:pt idx="0">
                  <c:v>1.0</c:v>
                </c:pt>
                <c:pt idx="1">
                  <c:v>171.0</c:v>
                </c:pt>
                <c:pt idx="2">
                  <c:v>2.0</c:v>
                </c:pt>
                <c:pt idx="3">
                  <c:v>5.0</c:v>
                </c:pt>
                <c:pt idx="4">
                  <c:v>17.0</c:v>
                </c:pt>
                <c:pt idx="5">
                  <c:v>2.0</c:v>
                </c:pt>
                <c:pt idx="6">
                  <c:v>1.0</c:v>
                </c:pt>
                <c:pt idx="7">
                  <c:v>24.0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'5k_1st'!$J$1:$J$8</c:f>
              <c:numCache>
                <c:formatCode>General</c:formatCode>
                <c:ptCount val="8"/>
                <c:pt idx="0">
                  <c:v>327.0</c:v>
                </c:pt>
                <c:pt idx="1">
                  <c:v>140.0</c:v>
                </c:pt>
                <c:pt idx="2">
                  <c:v>294.0</c:v>
                </c:pt>
                <c:pt idx="3">
                  <c:v>171.0</c:v>
                </c:pt>
                <c:pt idx="4">
                  <c:v>1.0</c:v>
                </c:pt>
                <c:pt idx="5">
                  <c:v>1.0</c:v>
                </c:pt>
                <c:pt idx="6">
                  <c:v>8.0</c:v>
                </c:pt>
                <c:pt idx="7">
                  <c:v>13.0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'5k_1st'!$K$1:$K$8</c:f>
              <c:numCache>
                <c:formatCode>General</c:formatCode>
                <c:ptCount val="8"/>
                <c:pt idx="0">
                  <c:v>88.0</c:v>
                </c:pt>
                <c:pt idx="1">
                  <c:v>2.0</c:v>
                </c:pt>
                <c:pt idx="2">
                  <c:v>6.0</c:v>
                </c:pt>
                <c:pt idx="3">
                  <c:v>1.0</c:v>
                </c:pt>
                <c:pt idx="4">
                  <c:v>34.0</c:v>
                </c:pt>
                <c:pt idx="5">
                  <c:v>8.0</c:v>
                </c:pt>
                <c:pt idx="6">
                  <c:v>11.0</c:v>
                </c:pt>
                <c:pt idx="7">
                  <c:v>17.0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'5k_1st'!$L$1:$L$8</c:f>
              <c:numCache>
                <c:formatCode>General</c:formatCode>
                <c:ptCount val="8"/>
                <c:pt idx="0">
                  <c:v>121.0</c:v>
                </c:pt>
                <c:pt idx="1">
                  <c:v>294.0</c:v>
                </c:pt>
                <c:pt idx="2">
                  <c:v>171.0</c:v>
                </c:pt>
                <c:pt idx="3">
                  <c:v>1.0</c:v>
                </c:pt>
                <c:pt idx="4">
                  <c:v>9.0</c:v>
                </c:pt>
                <c:pt idx="5">
                  <c:v>11.0</c:v>
                </c:pt>
                <c:pt idx="6">
                  <c:v>24.0</c:v>
                </c:pt>
                <c:pt idx="7">
                  <c:v>982.0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'5k_1st'!$M$1:$M$8</c:f>
              <c:numCache>
                <c:formatCode>General</c:formatCode>
                <c:ptCount val="8"/>
                <c:pt idx="0">
                  <c:v>496.0</c:v>
                </c:pt>
                <c:pt idx="1">
                  <c:v>8.0</c:v>
                </c:pt>
                <c:pt idx="2">
                  <c:v>1.0</c:v>
                </c:pt>
                <c:pt idx="3">
                  <c:v>4043.0</c:v>
                </c:pt>
                <c:pt idx="4">
                  <c:v>72.0</c:v>
                </c:pt>
                <c:pt idx="5">
                  <c:v>24.0</c:v>
                </c:pt>
                <c:pt idx="6">
                  <c:v>13.0</c:v>
                </c:pt>
                <c:pt idx="7">
                  <c:v>36.0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'5k_1st'!$N$1:$N$8</c:f>
              <c:numCache>
                <c:formatCode>General</c:formatCode>
                <c:ptCount val="8"/>
                <c:pt idx="0">
                  <c:v>57.0</c:v>
                </c:pt>
                <c:pt idx="1">
                  <c:v>6.0</c:v>
                </c:pt>
                <c:pt idx="2">
                  <c:v>1.0</c:v>
                </c:pt>
                <c:pt idx="3">
                  <c:v>3005.0</c:v>
                </c:pt>
                <c:pt idx="4">
                  <c:v>233.0</c:v>
                </c:pt>
                <c:pt idx="5">
                  <c:v>13.0</c:v>
                </c:pt>
                <c:pt idx="6">
                  <c:v>17.0</c:v>
                </c:pt>
                <c:pt idx="7">
                  <c:v>1.0</c:v>
                </c:pt>
              </c:numCache>
            </c:numRef>
          </c:val>
        </c:ser>
        <c:ser>
          <c:idx val="13"/>
          <c:order val="1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'5k_1st'!$O$1:$O$8</c:f>
              <c:numCache>
                <c:formatCode>General</c:formatCode>
                <c:ptCount val="8"/>
                <c:pt idx="0">
                  <c:v>178.0</c:v>
                </c:pt>
                <c:pt idx="1">
                  <c:v>204.0</c:v>
                </c:pt>
                <c:pt idx="2">
                  <c:v>327.0</c:v>
                </c:pt>
                <c:pt idx="3">
                  <c:v>4043.0</c:v>
                </c:pt>
                <c:pt idx="4">
                  <c:v>14.0</c:v>
                </c:pt>
                <c:pt idx="5">
                  <c:v>17.0</c:v>
                </c:pt>
                <c:pt idx="6">
                  <c:v>36.0</c:v>
                </c:pt>
                <c:pt idx="7">
                  <c:v>34.0</c:v>
                </c:pt>
              </c:numCache>
            </c:numRef>
          </c:val>
        </c:ser>
        <c:ser>
          <c:idx val="14"/>
          <c:order val="1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'5k_1st'!$P$1:$P$8</c:f>
              <c:numCache>
                <c:formatCode>General</c:formatCode>
                <c:ptCount val="8"/>
                <c:pt idx="0">
                  <c:v>49.0</c:v>
                </c:pt>
                <c:pt idx="1">
                  <c:v>5.0</c:v>
                </c:pt>
                <c:pt idx="2">
                  <c:v>4043.0</c:v>
                </c:pt>
                <c:pt idx="3">
                  <c:v>234.0</c:v>
                </c:pt>
                <c:pt idx="4">
                  <c:v>33.0</c:v>
                </c:pt>
                <c:pt idx="5">
                  <c:v>193.0</c:v>
                </c:pt>
                <c:pt idx="6">
                  <c:v>1.0</c:v>
                </c:pt>
                <c:pt idx="7">
                  <c:v>72.0</c:v>
                </c:pt>
              </c:numCache>
            </c:numRef>
          </c:val>
        </c:ser>
        <c:ser>
          <c:idx val="15"/>
          <c:order val="1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'5k_1st'!$Q$1:$Q$8</c:f>
              <c:numCache>
                <c:formatCode>General</c:formatCode>
                <c:ptCount val="8"/>
                <c:pt idx="0">
                  <c:v>3.0</c:v>
                </c:pt>
                <c:pt idx="1">
                  <c:v>171.0</c:v>
                </c:pt>
                <c:pt idx="2">
                  <c:v>3005.0</c:v>
                </c:pt>
                <c:pt idx="3">
                  <c:v>178.0</c:v>
                </c:pt>
                <c:pt idx="4">
                  <c:v>4.0</c:v>
                </c:pt>
                <c:pt idx="5">
                  <c:v>36.0</c:v>
                </c:pt>
                <c:pt idx="6">
                  <c:v>34.0</c:v>
                </c:pt>
                <c:pt idx="7">
                  <c:v>3859.0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'5k_1st'!$R$1:$R$8</c:f>
              <c:numCache>
                <c:formatCode>General</c:formatCode>
                <c:ptCount val="8"/>
                <c:pt idx="0">
                  <c:v>72.0</c:v>
                </c:pt>
                <c:pt idx="1">
                  <c:v>1.0</c:v>
                </c:pt>
                <c:pt idx="2">
                  <c:v>4043.0</c:v>
                </c:pt>
                <c:pt idx="3">
                  <c:v>458.0</c:v>
                </c:pt>
                <c:pt idx="4">
                  <c:v>3.0</c:v>
                </c:pt>
                <c:pt idx="5">
                  <c:v>1.0</c:v>
                </c:pt>
                <c:pt idx="6">
                  <c:v>9.0</c:v>
                </c:pt>
                <c:pt idx="7">
                  <c:v>2870.0</c:v>
                </c:pt>
              </c:numCache>
            </c:numRef>
          </c:val>
        </c:ser>
        <c:ser>
          <c:idx val="17"/>
          <c:order val="1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'5k_1st'!$S$1:$S$8</c:f>
              <c:numCache>
                <c:formatCode>General</c:formatCode>
                <c:ptCount val="8"/>
                <c:pt idx="0">
                  <c:v>377.0</c:v>
                </c:pt>
                <c:pt idx="1">
                  <c:v>106.0</c:v>
                </c:pt>
                <c:pt idx="2">
                  <c:v>121.0</c:v>
                </c:pt>
                <c:pt idx="3">
                  <c:v>16.0</c:v>
                </c:pt>
                <c:pt idx="4">
                  <c:v>5.0</c:v>
                </c:pt>
                <c:pt idx="5">
                  <c:v>34.0</c:v>
                </c:pt>
                <c:pt idx="6">
                  <c:v>72.0</c:v>
                </c:pt>
                <c:pt idx="7">
                  <c:v>3859.0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'5k_1st'!$T$1:$T$8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496.0</c:v>
                </c:pt>
                <c:pt idx="3">
                  <c:v>2.0</c:v>
                </c:pt>
                <c:pt idx="4">
                  <c:v>65.0</c:v>
                </c:pt>
                <c:pt idx="5">
                  <c:v>72.0</c:v>
                </c:pt>
                <c:pt idx="6">
                  <c:v>233.0</c:v>
                </c:pt>
                <c:pt idx="7">
                  <c:v>33.0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'5k_1st'!$U$1:$U$8</c:f>
              <c:numCache>
                <c:formatCode>General</c:formatCode>
                <c:ptCount val="8"/>
                <c:pt idx="0">
                  <c:v>1118.0</c:v>
                </c:pt>
                <c:pt idx="1">
                  <c:v>327.0</c:v>
                </c:pt>
                <c:pt idx="2">
                  <c:v>57.0</c:v>
                </c:pt>
                <c:pt idx="3">
                  <c:v>74.0</c:v>
                </c:pt>
                <c:pt idx="4">
                  <c:v>94.0</c:v>
                </c:pt>
                <c:pt idx="5">
                  <c:v>233.0</c:v>
                </c:pt>
                <c:pt idx="6">
                  <c:v>3859.0</c:v>
                </c:pt>
                <c:pt idx="7">
                  <c:v>3.0</c:v>
                </c:pt>
              </c:numCache>
            </c:numRef>
          </c:val>
        </c:ser>
        <c:ser>
          <c:idx val="20"/>
          <c:order val="2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'5k_1st'!$V$1:$V$8</c:f>
              <c:numCache>
                <c:formatCode>General</c:formatCode>
                <c:ptCount val="8"/>
                <c:pt idx="0">
                  <c:v>16.0</c:v>
                </c:pt>
                <c:pt idx="1">
                  <c:v>4043.0</c:v>
                </c:pt>
                <c:pt idx="2">
                  <c:v>178.0</c:v>
                </c:pt>
                <c:pt idx="3">
                  <c:v>6.0</c:v>
                </c:pt>
                <c:pt idx="4">
                  <c:v>15.0</c:v>
                </c:pt>
                <c:pt idx="5">
                  <c:v>3859.0</c:v>
                </c:pt>
                <c:pt idx="6">
                  <c:v>2870.0</c:v>
                </c:pt>
                <c:pt idx="7">
                  <c:v>5.0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'5k_1st'!$W$1:$W$8</c:f>
              <c:numCache>
                <c:formatCode>General</c:formatCode>
                <c:ptCount val="8"/>
                <c:pt idx="0">
                  <c:v>2.0</c:v>
                </c:pt>
                <c:pt idx="1">
                  <c:v>3005.0</c:v>
                </c:pt>
                <c:pt idx="2">
                  <c:v>49.0</c:v>
                </c:pt>
                <c:pt idx="4">
                  <c:v>23.0</c:v>
                </c:pt>
                <c:pt idx="5">
                  <c:v>2870.0</c:v>
                </c:pt>
                <c:pt idx="6">
                  <c:v>3859.0</c:v>
                </c:pt>
                <c:pt idx="7">
                  <c:v>65.0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'5k_1st'!$X$1:$X$8</c:f>
              <c:numCache>
                <c:formatCode>General</c:formatCode>
                <c:ptCount val="8"/>
                <c:pt idx="0">
                  <c:v>74.0</c:v>
                </c:pt>
                <c:pt idx="1">
                  <c:v>4043.0</c:v>
                </c:pt>
                <c:pt idx="2">
                  <c:v>377.0</c:v>
                </c:pt>
                <c:pt idx="4">
                  <c:v>2.0</c:v>
                </c:pt>
                <c:pt idx="5">
                  <c:v>3859.0</c:v>
                </c:pt>
                <c:pt idx="6">
                  <c:v>14.0</c:v>
                </c:pt>
                <c:pt idx="7">
                  <c:v>94.0</c:v>
                </c:pt>
              </c:numCache>
            </c:numRef>
          </c:val>
        </c:ser>
        <c:ser>
          <c:idx val="23"/>
          <c:order val="23"/>
          <c:spPr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'5k_1st'!$Y$1:$Y$8</c:f>
              <c:numCache>
                <c:formatCode>General</c:formatCode>
                <c:ptCount val="8"/>
                <c:pt idx="1">
                  <c:v>88.0</c:v>
                </c:pt>
                <c:pt idx="2">
                  <c:v>16.0</c:v>
                </c:pt>
                <c:pt idx="5">
                  <c:v>14.0</c:v>
                </c:pt>
                <c:pt idx="6">
                  <c:v>33.0</c:v>
                </c:pt>
                <c:pt idx="7">
                  <c:v>15.0</c:v>
                </c:pt>
              </c:numCache>
            </c:numRef>
          </c:val>
        </c:ser>
        <c:ser>
          <c:idx val="24"/>
          <c:order val="24"/>
          <c:spPr>
            <a:solidFill>
              <a:srgbClr val="558ED5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'5k_1st'!$Z$1:$Z$8</c:f>
              <c:numCache>
                <c:formatCode>General</c:formatCode>
                <c:ptCount val="8"/>
                <c:pt idx="1">
                  <c:v>121.0</c:v>
                </c:pt>
                <c:pt idx="2">
                  <c:v>2.0</c:v>
                </c:pt>
                <c:pt idx="5">
                  <c:v>33.0</c:v>
                </c:pt>
                <c:pt idx="6">
                  <c:v>4.0</c:v>
                </c:pt>
                <c:pt idx="7">
                  <c:v>23.0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'5k_1st'!$AA$1:$AA$8</c:f>
              <c:numCache>
                <c:formatCode>General</c:formatCode>
                <c:ptCount val="8"/>
                <c:pt idx="1">
                  <c:v>496.0</c:v>
                </c:pt>
                <c:pt idx="2">
                  <c:v>74.0</c:v>
                </c:pt>
                <c:pt idx="5">
                  <c:v>4.0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ser>
          <c:idx val="26"/>
          <c:order val="26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'5k_1st'!$AB$1:$AB$8</c:f>
              <c:numCache>
                <c:formatCode>General</c:formatCode>
                <c:ptCount val="8"/>
                <c:pt idx="1">
                  <c:v>178.0</c:v>
                </c:pt>
                <c:pt idx="2">
                  <c:v>6.0</c:v>
                </c:pt>
                <c:pt idx="5">
                  <c:v>3.0</c:v>
                </c:pt>
                <c:pt idx="6">
                  <c:v>5.0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558ED5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'5k_1st'!$AC$1:$AC$8</c:f>
              <c:numCache>
                <c:formatCode>General</c:formatCode>
                <c:ptCount val="8"/>
                <c:pt idx="1">
                  <c:v>3.0</c:v>
                </c:pt>
                <c:pt idx="2">
                  <c:v>495.0</c:v>
                </c:pt>
                <c:pt idx="5">
                  <c:v>5.0</c:v>
                </c:pt>
                <c:pt idx="6">
                  <c:v>65.0</c:v>
                </c:pt>
              </c:numCache>
            </c:numRef>
          </c:val>
        </c:ser>
        <c:ser>
          <c:idx val="28"/>
          <c:order val="28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'5k_1st'!$AD$1:$AD$8</c:f>
              <c:numCache>
                <c:formatCode>General</c:formatCode>
                <c:ptCount val="8"/>
                <c:pt idx="1">
                  <c:v>377.0</c:v>
                </c:pt>
                <c:pt idx="5">
                  <c:v>65.0</c:v>
                </c:pt>
                <c:pt idx="6">
                  <c:v>94.0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'5k_1st'!$AE$1:$AE$8</c:f>
              <c:numCache>
                <c:formatCode>General</c:formatCode>
                <c:ptCount val="8"/>
                <c:pt idx="1">
                  <c:v>1.0</c:v>
                </c:pt>
                <c:pt idx="5">
                  <c:v>94.0</c:v>
                </c:pt>
                <c:pt idx="6">
                  <c:v>15.0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'5k_1st'!$AF$1:$AF$8</c:f>
              <c:numCache>
                <c:formatCode>General</c:formatCode>
                <c:ptCount val="8"/>
                <c:pt idx="1">
                  <c:v>16.0</c:v>
                </c:pt>
                <c:pt idx="5">
                  <c:v>15.0</c:v>
                </c:pt>
                <c:pt idx="6">
                  <c:v>23.0</c:v>
                </c:pt>
              </c:numCache>
            </c:numRef>
          </c:val>
        </c:ser>
        <c:ser>
          <c:idx val="31"/>
          <c:order val="31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'5k_1st'!$AG$1:$AG$8</c:f>
              <c:numCache>
                <c:formatCode>General</c:formatCode>
                <c:ptCount val="8"/>
                <c:pt idx="1">
                  <c:v>2.0</c:v>
                </c:pt>
                <c:pt idx="5">
                  <c:v>23.0</c:v>
                </c:pt>
                <c:pt idx="6">
                  <c:v>2.0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'5k_1st'!$AH$1:$AH$8</c:f>
              <c:numCache>
                <c:formatCode>General</c:formatCode>
                <c:ptCount val="8"/>
                <c:pt idx="1">
                  <c:v>74.0</c:v>
                </c:pt>
                <c:pt idx="5">
                  <c:v>2.0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'5k_1st'!$AI$1:$AI$8</c:f>
              <c:numCache>
                <c:formatCode>General</c:formatCode>
                <c:ptCount val="8"/>
                <c:pt idx="1">
                  <c:v>6.0</c:v>
                </c:pt>
                <c:pt idx="5">
                  <c:v>493.0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'5k_1st'!$AJ$1:$AJ$8</c:f>
              <c:numCache>
                <c:formatCode>General</c:formatCode>
                <c:ptCount val="8"/>
                <c:pt idx="1">
                  <c:v>495.0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003576"/>
        <c:axId val="-2091011352"/>
      </c:barChart>
      <c:catAx>
        <c:axId val="-2091003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091011352"/>
        <c:crosses val="autoZero"/>
        <c:auto val="1"/>
        <c:lblAlgn val="ctr"/>
        <c:lblOffset val="100"/>
        <c:noMultiLvlLbl val="0"/>
      </c:catAx>
      <c:valAx>
        <c:axId val="-2091011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10035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'5k_2nd'!$B$1:$B$8</c:f>
              <c:numCache>
                <c:formatCode>General</c:formatCode>
                <c:ptCount val="8"/>
                <c:pt idx="0">
                  <c:v>13.0</c:v>
                </c:pt>
                <c:pt idx="1">
                  <c:v>13.0</c:v>
                </c:pt>
                <c:pt idx="2">
                  <c:v>13.0</c:v>
                </c:pt>
                <c:pt idx="3">
                  <c:v>94.0</c:v>
                </c:pt>
                <c:pt idx="4">
                  <c:v>6.0</c:v>
                </c:pt>
                <c:pt idx="5">
                  <c:v>6.0</c:v>
                </c:pt>
                <c:pt idx="6">
                  <c:v>6.0</c:v>
                </c:pt>
                <c:pt idx="7">
                  <c:v>81.0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'5k_2nd'!$C$1:$C$8</c:f>
              <c:numCache>
                <c:formatCode>General</c:formatCode>
                <c:ptCount val="8"/>
                <c:pt idx="0">
                  <c:v>56.0</c:v>
                </c:pt>
                <c:pt idx="1">
                  <c:v>94.0</c:v>
                </c:pt>
                <c:pt idx="2">
                  <c:v>94.0</c:v>
                </c:pt>
                <c:pt idx="3">
                  <c:v>105.0</c:v>
                </c:pt>
                <c:pt idx="4">
                  <c:v>43.0</c:v>
                </c:pt>
                <c:pt idx="5">
                  <c:v>81.0</c:v>
                </c:pt>
                <c:pt idx="6">
                  <c:v>81.0</c:v>
                </c:pt>
                <c:pt idx="7">
                  <c:v>78.0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'5k_2nd'!$D$1:$D$8</c:f>
              <c:numCache>
                <c:formatCode>General</c:formatCode>
                <c:ptCount val="8"/>
                <c:pt idx="0">
                  <c:v>52.0</c:v>
                </c:pt>
                <c:pt idx="1">
                  <c:v>105.0</c:v>
                </c:pt>
                <c:pt idx="2">
                  <c:v>105.0</c:v>
                </c:pt>
                <c:pt idx="3">
                  <c:v>19.0</c:v>
                </c:pt>
                <c:pt idx="4">
                  <c:v>1.0</c:v>
                </c:pt>
                <c:pt idx="5">
                  <c:v>78.0</c:v>
                </c:pt>
                <c:pt idx="6">
                  <c:v>78.0</c:v>
                </c:pt>
                <c:pt idx="7">
                  <c:v>1.0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'5k_2nd'!$E$1:$E$8</c:f>
              <c:numCache>
                <c:formatCode>General</c:formatCode>
                <c:ptCount val="8"/>
                <c:pt idx="0">
                  <c:v>35.0</c:v>
                </c:pt>
                <c:pt idx="1">
                  <c:v>56.0</c:v>
                </c:pt>
                <c:pt idx="2">
                  <c:v>56.0</c:v>
                </c:pt>
                <c:pt idx="3">
                  <c:v>6.0</c:v>
                </c:pt>
                <c:pt idx="4">
                  <c:v>6.0</c:v>
                </c:pt>
                <c:pt idx="5">
                  <c:v>43.0</c:v>
                </c:pt>
                <c:pt idx="6">
                  <c:v>43.0</c:v>
                </c:pt>
                <c:pt idx="7">
                  <c:v>6.0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'5k_2nd'!$F$1:$F$8</c:f>
              <c:numCache>
                <c:formatCode>General</c:formatCode>
                <c:ptCount val="8"/>
                <c:pt idx="0">
                  <c:v>7.0</c:v>
                </c:pt>
                <c:pt idx="1">
                  <c:v>169.0</c:v>
                </c:pt>
                <c:pt idx="2">
                  <c:v>169.0</c:v>
                </c:pt>
                <c:pt idx="3">
                  <c:v>52.0</c:v>
                </c:pt>
                <c:pt idx="4">
                  <c:v>15.0</c:v>
                </c:pt>
                <c:pt idx="5">
                  <c:v>71.0</c:v>
                </c:pt>
                <c:pt idx="6">
                  <c:v>71.0</c:v>
                </c:pt>
                <c:pt idx="7">
                  <c:v>15.0</c:v>
                </c:pt>
              </c:numCache>
            </c:numRef>
          </c:val>
        </c:ser>
        <c:ser>
          <c:idx val="5"/>
          <c:order val="5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'5k_2nd'!$G$1:$G$8</c:f>
              <c:numCache>
                <c:formatCode>General</c:formatCode>
                <c:ptCount val="8"/>
                <c:pt idx="0">
                  <c:v>9.0</c:v>
                </c:pt>
                <c:pt idx="1">
                  <c:v>19.0</c:v>
                </c:pt>
                <c:pt idx="2">
                  <c:v>19.0</c:v>
                </c:pt>
                <c:pt idx="3">
                  <c:v>7.0</c:v>
                </c:pt>
                <c:pt idx="4">
                  <c:v>2.0</c:v>
                </c:pt>
                <c:pt idx="5">
                  <c:v>681.0</c:v>
                </c:pt>
                <c:pt idx="6">
                  <c:v>925.0</c:v>
                </c:pt>
                <c:pt idx="7">
                  <c:v>2.0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'5k_2nd'!$H$1:$H$8</c:f>
              <c:numCache>
                <c:formatCode>General</c:formatCode>
                <c:ptCount val="8"/>
                <c:pt idx="0">
                  <c:v>478.0</c:v>
                </c:pt>
                <c:pt idx="1">
                  <c:v>747.0</c:v>
                </c:pt>
                <c:pt idx="2">
                  <c:v>293.0</c:v>
                </c:pt>
                <c:pt idx="3">
                  <c:v>1187.0</c:v>
                </c:pt>
                <c:pt idx="4">
                  <c:v>2.0</c:v>
                </c:pt>
                <c:pt idx="5">
                  <c:v>925.0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'5k_2nd'!$I$1:$I$8</c:f>
              <c:numCache>
                <c:formatCode>General</c:formatCode>
                <c:ptCount val="8"/>
                <c:pt idx="0">
                  <c:v>217.0</c:v>
                </c:pt>
                <c:pt idx="1">
                  <c:v>293.0</c:v>
                </c:pt>
                <c:pt idx="2">
                  <c:v>25.0</c:v>
                </c:pt>
                <c:pt idx="3">
                  <c:v>9.0</c:v>
                </c:pt>
                <c:pt idx="4">
                  <c:v>6.0</c:v>
                </c:pt>
                <c:pt idx="5">
                  <c:v>1.0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'5k_2nd'!$J$1:$J$8</c:f>
              <c:numCache>
                <c:formatCode>General</c:formatCode>
                <c:ptCount val="8"/>
                <c:pt idx="0">
                  <c:v>484.0</c:v>
                </c:pt>
                <c:pt idx="1">
                  <c:v>128.0</c:v>
                </c:pt>
                <c:pt idx="2">
                  <c:v>6.0</c:v>
                </c:pt>
                <c:pt idx="3">
                  <c:v>478.0</c:v>
                </c:pt>
                <c:pt idx="4">
                  <c:v>10.0</c:v>
                </c:pt>
                <c:pt idx="5">
                  <c:v>6.0</c:v>
                </c:pt>
                <c:pt idx="6">
                  <c:v>15.0</c:v>
                </c:pt>
                <c:pt idx="7">
                  <c:v>10.0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'5k_2nd'!$K$1:$K$8</c:f>
              <c:numCache>
                <c:formatCode>General</c:formatCode>
                <c:ptCount val="8"/>
                <c:pt idx="0">
                  <c:v>67.0</c:v>
                </c:pt>
                <c:pt idx="1">
                  <c:v>169.0</c:v>
                </c:pt>
                <c:pt idx="2">
                  <c:v>52.0</c:v>
                </c:pt>
                <c:pt idx="3">
                  <c:v>3931.0</c:v>
                </c:pt>
                <c:pt idx="4">
                  <c:v>7.0</c:v>
                </c:pt>
                <c:pt idx="5">
                  <c:v>15.0</c:v>
                </c:pt>
                <c:pt idx="6">
                  <c:v>2.0</c:v>
                </c:pt>
                <c:pt idx="7">
                  <c:v>7.0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'5k_2nd'!$L$1:$L$8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7.0</c:v>
                </c:pt>
                <c:pt idx="3">
                  <c:v>2905.0</c:v>
                </c:pt>
                <c:pt idx="4">
                  <c:v>30.0</c:v>
                </c:pt>
                <c:pt idx="5">
                  <c:v>2.0</c:v>
                </c:pt>
                <c:pt idx="6">
                  <c:v>2.0</c:v>
                </c:pt>
                <c:pt idx="7">
                  <c:v>1086.0</c:v>
                </c:pt>
              </c:numCache>
            </c:numRef>
          </c:val>
        </c:ser>
        <c:ser>
          <c:idx val="11"/>
          <c:order val="11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'5k_2nd'!$M$1:$M$8</c:f>
              <c:numCache>
                <c:formatCode>General</c:formatCode>
                <c:ptCount val="8"/>
                <c:pt idx="0">
                  <c:v>223.0</c:v>
                </c:pt>
                <c:pt idx="1">
                  <c:v>52.0</c:v>
                </c:pt>
                <c:pt idx="2">
                  <c:v>478.0</c:v>
                </c:pt>
                <c:pt idx="3">
                  <c:v>3931.0</c:v>
                </c:pt>
                <c:pt idx="4">
                  <c:v>5.0</c:v>
                </c:pt>
                <c:pt idx="5">
                  <c:v>2.0</c:v>
                </c:pt>
                <c:pt idx="6">
                  <c:v>6.0</c:v>
                </c:pt>
                <c:pt idx="7">
                  <c:v>30.0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'5k_2nd'!$N$1:$N$8</c:f>
              <c:numCache>
                <c:formatCode>General</c:formatCode>
                <c:ptCount val="8"/>
                <c:pt idx="0">
                  <c:v>29.0</c:v>
                </c:pt>
                <c:pt idx="1">
                  <c:v>35.0</c:v>
                </c:pt>
                <c:pt idx="2">
                  <c:v>217.0</c:v>
                </c:pt>
                <c:pt idx="3">
                  <c:v>114.0</c:v>
                </c:pt>
                <c:pt idx="4">
                  <c:v>91.0</c:v>
                </c:pt>
                <c:pt idx="5">
                  <c:v>4.0</c:v>
                </c:pt>
                <c:pt idx="6">
                  <c:v>10.0</c:v>
                </c:pt>
                <c:pt idx="7">
                  <c:v>30.0</c:v>
                </c:pt>
              </c:numCache>
            </c:numRef>
          </c:val>
        </c:ser>
        <c:ser>
          <c:idx val="13"/>
          <c:order val="1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'5k_2nd'!$O$1:$O$8</c:f>
              <c:numCache>
                <c:formatCode>General</c:formatCode>
                <c:ptCount val="8"/>
                <c:pt idx="0">
                  <c:v>196.0</c:v>
                </c:pt>
                <c:pt idx="1">
                  <c:v>7.0</c:v>
                </c:pt>
                <c:pt idx="2">
                  <c:v>3931.0</c:v>
                </c:pt>
                <c:pt idx="3">
                  <c:v>196.0</c:v>
                </c:pt>
                <c:pt idx="4">
                  <c:v>39.0</c:v>
                </c:pt>
                <c:pt idx="5">
                  <c:v>10.0</c:v>
                </c:pt>
                <c:pt idx="6">
                  <c:v>7.0</c:v>
                </c:pt>
                <c:pt idx="7">
                  <c:v>5.0</c:v>
                </c:pt>
              </c:numCache>
            </c:numRef>
          </c:val>
        </c:ser>
        <c:ser>
          <c:idx val="14"/>
          <c:order val="14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'5k_2nd'!$P$1:$P$8</c:f>
              <c:numCache>
                <c:formatCode>General</c:formatCode>
                <c:ptCount val="8"/>
                <c:pt idx="0">
                  <c:v>23.0</c:v>
                </c:pt>
                <c:pt idx="1">
                  <c:v>183.0</c:v>
                </c:pt>
                <c:pt idx="2">
                  <c:v>2905.0</c:v>
                </c:pt>
                <c:pt idx="3">
                  <c:v>448.0</c:v>
                </c:pt>
                <c:pt idx="4">
                  <c:v>385.0</c:v>
                </c:pt>
                <c:pt idx="5">
                  <c:v>7.0</c:v>
                </c:pt>
                <c:pt idx="6">
                  <c:v>30.0</c:v>
                </c:pt>
                <c:pt idx="7">
                  <c:v>91.0</c:v>
                </c:pt>
              </c:numCache>
            </c:numRef>
          </c:val>
        </c:ser>
        <c:ser>
          <c:idx val="15"/>
          <c:order val="15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'5k_2nd'!$Q$1:$Q$8</c:f>
              <c:numCache>
                <c:formatCode>General</c:formatCode>
                <c:ptCount val="8"/>
                <c:pt idx="0">
                  <c:v>262.0</c:v>
                </c:pt>
                <c:pt idx="1">
                  <c:v>9.0</c:v>
                </c:pt>
                <c:pt idx="2">
                  <c:v>3931.0</c:v>
                </c:pt>
                <c:pt idx="3">
                  <c:v>824.0</c:v>
                </c:pt>
                <c:pt idx="4">
                  <c:v>333.0</c:v>
                </c:pt>
                <c:pt idx="5">
                  <c:v>203.0</c:v>
                </c:pt>
                <c:pt idx="6">
                  <c:v>30.0</c:v>
                </c:pt>
                <c:pt idx="7">
                  <c:v>39.0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'5k_2nd'!$R$1:$R$8</c:f>
              <c:numCache>
                <c:formatCode>General</c:formatCode>
                <c:ptCount val="8"/>
                <c:pt idx="0">
                  <c:v>73.0</c:v>
                </c:pt>
                <c:pt idx="1">
                  <c:v>478.0</c:v>
                </c:pt>
                <c:pt idx="2">
                  <c:v>67.0</c:v>
                </c:pt>
                <c:pt idx="3">
                  <c:v>13.0</c:v>
                </c:pt>
                <c:pt idx="4">
                  <c:v>24.0</c:v>
                </c:pt>
                <c:pt idx="5">
                  <c:v>30.0</c:v>
                </c:pt>
                <c:pt idx="6">
                  <c:v>5.0</c:v>
                </c:pt>
                <c:pt idx="7">
                  <c:v>385.0</c:v>
                </c:pt>
              </c:numCache>
            </c:numRef>
          </c:val>
        </c:ser>
        <c:ser>
          <c:idx val="17"/>
          <c:order val="17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'5k_2nd'!$S$1:$S$8</c:f>
              <c:numCache>
                <c:formatCode>General</c:formatCode>
                <c:ptCount val="8"/>
                <c:pt idx="0">
                  <c:v>402.0</c:v>
                </c:pt>
                <c:pt idx="1">
                  <c:v>130.0</c:v>
                </c:pt>
                <c:pt idx="2">
                  <c:v>223.0</c:v>
                </c:pt>
                <c:pt idx="3">
                  <c:v>8.0</c:v>
                </c:pt>
                <c:pt idx="4">
                  <c:v>1.0</c:v>
                </c:pt>
                <c:pt idx="5">
                  <c:v>30.0</c:v>
                </c:pt>
                <c:pt idx="6">
                  <c:v>91.0</c:v>
                </c:pt>
                <c:pt idx="7">
                  <c:v>333.0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'5k_2nd'!$T$1:$T$8</c:f>
              <c:numCache>
                <c:formatCode>General</c:formatCode>
                <c:ptCount val="8"/>
                <c:pt idx="0">
                  <c:v>1.0</c:v>
                </c:pt>
                <c:pt idx="1">
                  <c:v>217.0</c:v>
                </c:pt>
                <c:pt idx="2">
                  <c:v>29.0</c:v>
                </c:pt>
                <c:pt idx="3">
                  <c:v>60.0</c:v>
                </c:pt>
                <c:pt idx="4">
                  <c:v>40.0</c:v>
                </c:pt>
                <c:pt idx="5">
                  <c:v>5.0</c:v>
                </c:pt>
                <c:pt idx="6">
                  <c:v>385.0</c:v>
                </c:pt>
                <c:pt idx="7">
                  <c:v>24.0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  <a:ln>
              <a:solidFill>
                <a:srgbClr val="4F81BD">
                  <a:lumMod val="75000"/>
                </a:srgbClr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'5k_2nd'!$U$1:$U$8</c:f>
              <c:numCache>
                <c:formatCode>General</c:formatCode>
                <c:ptCount val="8"/>
                <c:pt idx="0">
                  <c:v>1351.0</c:v>
                </c:pt>
                <c:pt idx="1">
                  <c:v>3931.0</c:v>
                </c:pt>
                <c:pt idx="2">
                  <c:v>196.0</c:v>
                </c:pt>
                <c:pt idx="3">
                  <c:v>17.0</c:v>
                </c:pt>
                <c:pt idx="4">
                  <c:v>39.0</c:v>
                </c:pt>
                <c:pt idx="5">
                  <c:v>91.0</c:v>
                </c:pt>
                <c:pt idx="6">
                  <c:v>333.0</c:v>
                </c:pt>
                <c:pt idx="7">
                  <c:v>1.0</c:v>
                </c:pt>
              </c:numCache>
            </c:numRef>
          </c:val>
        </c:ser>
        <c:ser>
          <c:idx val="20"/>
          <c:order val="20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'5k_2nd'!$V$1:$V$8</c:f>
              <c:numCache>
                <c:formatCode>General</c:formatCode>
                <c:ptCount val="8"/>
                <c:pt idx="0">
                  <c:v>824.0</c:v>
                </c:pt>
                <c:pt idx="1">
                  <c:v>2905.0</c:v>
                </c:pt>
                <c:pt idx="2">
                  <c:v>23.0</c:v>
                </c:pt>
                <c:pt idx="4">
                  <c:v>23.0</c:v>
                </c:pt>
                <c:pt idx="5">
                  <c:v>39.0</c:v>
                </c:pt>
                <c:pt idx="6">
                  <c:v>24.0</c:v>
                </c:pt>
                <c:pt idx="7">
                  <c:v>40.0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'5k_2nd'!$W$1:$W$8</c:f>
              <c:numCache>
                <c:formatCode>General</c:formatCode>
                <c:ptCount val="8"/>
                <c:pt idx="0">
                  <c:v>13.0</c:v>
                </c:pt>
                <c:pt idx="1">
                  <c:v>3931.0</c:v>
                </c:pt>
                <c:pt idx="2">
                  <c:v>402.0</c:v>
                </c:pt>
                <c:pt idx="4">
                  <c:v>42.0</c:v>
                </c:pt>
                <c:pt idx="5">
                  <c:v>385.0</c:v>
                </c:pt>
                <c:pt idx="6">
                  <c:v>1.0</c:v>
                </c:pt>
                <c:pt idx="7">
                  <c:v>3706.0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'5k_2nd'!$X$1:$X$8</c:f>
              <c:numCache>
                <c:formatCode>General</c:formatCode>
                <c:ptCount val="8"/>
                <c:pt idx="0">
                  <c:v>8.0</c:v>
                </c:pt>
                <c:pt idx="1">
                  <c:v>484.0</c:v>
                </c:pt>
                <c:pt idx="2">
                  <c:v>824.0</c:v>
                </c:pt>
                <c:pt idx="4">
                  <c:v>2.0</c:v>
                </c:pt>
                <c:pt idx="5">
                  <c:v>333.0</c:v>
                </c:pt>
                <c:pt idx="6">
                  <c:v>40.0</c:v>
                </c:pt>
                <c:pt idx="7">
                  <c:v>2779.0</c:v>
                </c:pt>
              </c:numCache>
            </c:numRef>
          </c:val>
        </c:ser>
        <c:ser>
          <c:idx val="23"/>
          <c:order val="2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'5k_2nd'!$Y$1:$Y$8</c:f>
              <c:numCache>
                <c:formatCode>General</c:formatCode>
                <c:ptCount val="8"/>
                <c:pt idx="0">
                  <c:v>60.0</c:v>
                </c:pt>
                <c:pt idx="1">
                  <c:v>67.0</c:v>
                </c:pt>
                <c:pt idx="2">
                  <c:v>13.0</c:v>
                </c:pt>
                <c:pt idx="4">
                  <c:v>7.0</c:v>
                </c:pt>
                <c:pt idx="5">
                  <c:v>24.0</c:v>
                </c:pt>
                <c:pt idx="6">
                  <c:v>39.0</c:v>
                </c:pt>
                <c:pt idx="7">
                  <c:v>3706.0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'5k_2nd'!$Z$1:$Z$8</c:f>
              <c:numCache>
                <c:formatCode>General</c:formatCode>
                <c:ptCount val="8"/>
                <c:pt idx="1">
                  <c:v>2.0</c:v>
                </c:pt>
                <c:pt idx="2">
                  <c:v>8.0</c:v>
                </c:pt>
                <c:pt idx="4">
                  <c:v>74.0</c:v>
                </c:pt>
                <c:pt idx="5">
                  <c:v>1.0</c:v>
                </c:pt>
                <c:pt idx="6">
                  <c:v>3706.0</c:v>
                </c:pt>
                <c:pt idx="7">
                  <c:v>42.0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'5k_2nd'!$AA$1:$AA$8</c:f>
              <c:numCache>
                <c:formatCode>General</c:formatCode>
                <c:ptCount val="8"/>
                <c:pt idx="1">
                  <c:v>223.0</c:v>
                </c:pt>
                <c:pt idx="2">
                  <c:v>60.0</c:v>
                </c:pt>
                <c:pt idx="4">
                  <c:v>15.0</c:v>
                </c:pt>
                <c:pt idx="5">
                  <c:v>40.0</c:v>
                </c:pt>
                <c:pt idx="6">
                  <c:v>2779.0</c:v>
                </c:pt>
                <c:pt idx="7">
                  <c:v>2.0</c:v>
                </c:pt>
              </c:numCache>
            </c:numRef>
          </c:val>
        </c:ser>
        <c:ser>
          <c:idx val="26"/>
          <c:order val="26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'5k_2nd'!$AB$1:$AB$8</c:f>
              <c:numCache>
                <c:formatCode>General</c:formatCode>
                <c:ptCount val="8"/>
                <c:pt idx="1">
                  <c:v>196.0</c:v>
                </c:pt>
                <c:pt idx="2">
                  <c:v>17.0</c:v>
                </c:pt>
                <c:pt idx="4">
                  <c:v>29.0</c:v>
                </c:pt>
                <c:pt idx="5">
                  <c:v>39.0</c:v>
                </c:pt>
                <c:pt idx="6">
                  <c:v>3706.0</c:v>
                </c:pt>
                <c:pt idx="7">
                  <c:v>7.0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'5k_2nd'!$AC$1:$AC$8</c:f>
              <c:numCache>
                <c:formatCode>General</c:formatCode>
                <c:ptCount val="8"/>
                <c:pt idx="1">
                  <c:v>262.0</c:v>
                </c:pt>
                <c:pt idx="2">
                  <c:v>127.0</c:v>
                </c:pt>
                <c:pt idx="4">
                  <c:v>34.0</c:v>
                </c:pt>
                <c:pt idx="5">
                  <c:v>3706.0</c:v>
                </c:pt>
                <c:pt idx="6">
                  <c:v>23.0</c:v>
                </c:pt>
                <c:pt idx="7">
                  <c:v>74.0</c:v>
                </c:pt>
              </c:numCache>
            </c:numRef>
          </c:val>
        </c:ser>
        <c:ser>
          <c:idx val="28"/>
          <c:order val="28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'5k_2nd'!$AD$1:$AD$8</c:f>
              <c:numCache>
                <c:formatCode>General</c:formatCode>
                <c:ptCount val="8"/>
                <c:pt idx="1">
                  <c:v>402.0</c:v>
                </c:pt>
                <c:pt idx="5">
                  <c:v>2779.0</c:v>
                </c:pt>
                <c:pt idx="6">
                  <c:v>42.0</c:v>
                </c:pt>
                <c:pt idx="7">
                  <c:v>15.0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'5k_2nd'!$AE$1:$AE$8</c:f>
              <c:numCache>
                <c:formatCode>General</c:formatCode>
                <c:ptCount val="8"/>
                <c:pt idx="1">
                  <c:v>1.0</c:v>
                </c:pt>
                <c:pt idx="5">
                  <c:v>3706.0</c:v>
                </c:pt>
                <c:pt idx="6">
                  <c:v>2.0</c:v>
                </c:pt>
                <c:pt idx="7">
                  <c:v>29.0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'5k_2nd'!$AF$1:$AF$8</c:f>
              <c:numCache>
                <c:formatCode>General</c:formatCode>
                <c:ptCount val="8"/>
                <c:pt idx="1">
                  <c:v>824.0</c:v>
                </c:pt>
                <c:pt idx="5">
                  <c:v>23.0</c:v>
                </c:pt>
                <c:pt idx="6">
                  <c:v>7.0</c:v>
                </c:pt>
                <c:pt idx="7">
                  <c:v>34.0</c:v>
                </c:pt>
              </c:numCache>
            </c:numRef>
          </c:val>
        </c:ser>
        <c:ser>
          <c:idx val="31"/>
          <c:order val="31"/>
          <c:spPr>
            <a:solidFill>
              <a:srgbClr val="558ED5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'5k_2nd'!$AG$1:$AG$8</c:f>
              <c:numCache>
                <c:formatCode>General</c:formatCode>
                <c:ptCount val="8"/>
                <c:pt idx="1">
                  <c:v>13.0</c:v>
                </c:pt>
                <c:pt idx="5">
                  <c:v>42.0</c:v>
                </c:pt>
                <c:pt idx="6">
                  <c:v>74.0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'5k_2nd'!$AH$1:$AH$8</c:f>
              <c:numCache>
                <c:formatCode>General</c:formatCode>
                <c:ptCount val="8"/>
                <c:pt idx="1">
                  <c:v>8.0</c:v>
                </c:pt>
                <c:pt idx="5">
                  <c:v>2.0</c:v>
                </c:pt>
                <c:pt idx="6">
                  <c:v>15.0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'5k_2nd'!$AI$1:$AI$8</c:f>
              <c:numCache>
                <c:formatCode>General</c:formatCode>
                <c:ptCount val="8"/>
                <c:pt idx="1">
                  <c:v>60.0</c:v>
                </c:pt>
                <c:pt idx="5">
                  <c:v>7.0</c:v>
                </c:pt>
                <c:pt idx="6">
                  <c:v>29.0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'5k_2nd'!$AJ$1:$AJ$8</c:f>
              <c:numCache>
                <c:formatCode>General</c:formatCode>
                <c:ptCount val="8"/>
                <c:pt idx="1">
                  <c:v>17.0</c:v>
                </c:pt>
                <c:pt idx="5">
                  <c:v>74.0</c:v>
                </c:pt>
                <c:pt idx="6">
                  <c:v>34.0</c:v>
                </c:pt>
              </c:numCache>
            </c:numRef>
          </c:val>
        </c:ser>
        <c:ser>
          <c:idx val="35"/>
          <c:order val="3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'5k_2nd'!$AK$1:$AK$8</c:f>
              <c:numCache>
                <c:formatCode>General</c:formatCode>
                <c:ptCount val="8"/>
                <c:pt idx="1">
                  <c:v>127.0</c:v>
                </c:pt>
                <c:pt idx="5">
                  <c:v>15.0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'5k_2nd'!$AL$1:$AL$8</c:f>
              <c:numCache>
                <c:formatCode>General</c:formatCode>
                <c:ptCount val="8"/>
                <c:pt idx="5">
                  <c:v>29.0</c:v>
                </c:pt>
              </c:numCache>
            </c:numRef>
          </c:val>
        </c:ser>
        <c:ser>
          <c:idx val="37"/>
          <c:order val="3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'5k_2nd'!$AM$1:$AM$8</c:f>
              <c:numCache>
                <c:formatCode>General</c:formatCode>
                <c:ptCount val="8"/>
                <c:pt idx="5">
                  <c:v>34.0</c:v>
                </c:pt>
              </c:numCache>
            </c:numRef>
          </c:val>
        </c:ser>
        <c:ser>
          <c:idx val="38"/>
          <c:order val="38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'5k_2nd'!$AN$1:$AN$8</c:f>
              <c:numCache>
                <c:formatCode>General</c:formatCode>
                <c:ptCount val="8"/>
                <c:pt idx="5">
                  <c:v>1015.0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520104"/>
        <c:axId val="-2091517048"/>
      </c:barChart>
      <c:catAx>
        <c:axId val="-20915201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091517048"/>
        <c:crosses val="autoZero"/>
        <c:auto val="1"/>
        <c:lblAlgn val="ctr"/>
        <c:lblOffset val="100"/>
        <c:noMultiLvlLbl val="0"/>
      </c:catAx>
      <c:valAx>
        <c:axId val="-2091517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15201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'10k_1st'!$B$1:$B$8</c:f>
              <c:numCache>
                <c:formatCode>General</c:formatCode>
                <c:ptCount val="8"/>
                <c:pt idx="0">
                  <c:v>158.0</c:v>
                </c:pt>
                <c:pt idx="1">
                  <c:v>158.0</c:v>
                </c:pt>
                <c:pt idx="2">
                  <c:v>158.0</c:v>
                </c:pt>
                <c:pt idx="3">
                  <c:v>166.0</c:v>
                </c:pt>
                <c:pt idx="4">
                  <c:v>14.0</c:v>
                </c:pt>
                <c:pt idx="5">
                  <c:v>14.0</c:v>
                </c:pt>
                <c:pt idx="6">
                  <c:v>14.0</c:v>
                </c:pt>
                <c:pt idx="7">
                  <c:v>186.0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'10k_1st'!$C$1:$C$8</c:f>
              <c:numCache>
                <c:formatCode>General</c:formatCode>
                <c:ptCount val="8"/>
                <c:pt idx="0">
                  <c:v>45.0</c:v>
                </c:pt>
                <c:pt idx="1">
                  <c:v>166.0</c:v>
                </c:pt>
                <c:pt idx="2">
                  <c:v>166.0</c:v>
                </c:pt>
                <c:pt idx="3">
                  <c:v>186.0</c:v>
                </c:pt>
                <c:pt idx="4">
                  <c:v>60.0</c:v>
                </c:pt>
                <c:pt idx="5">
                  <c:v>186.0</c:v>
                </c:pt>
                <c:pt idx="6">
                  <c:v>186.0</c:v>
                </c:pt>
                <c:pt idx="7">
                  <c:v>282.0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'10k_1st'!$D$1:$D$8</c:f>
              <c:numCache>
                <c:formatCode>General</c:formatCode>
                <c:ptCount val="8"/>
                <c:pt idx="0">
                  <c:v>286.0</c:v>
                </c:pt>
                <c:pt idx="1">
                  <c:v>186.0</c:v>
                </c:pt>
                <c:pt idx="2">
                  <c:v>186.0</c:v>
                </c:pt>
                <c:pt idx="3">
                  <c:v>6.0</c:v>
                </c:pt>
                <c:pt idx="4">
                  <c:v>162.0</c:v>
                </c:pt>
                <c:pt idx="5">
                  <c:v>60.0</c:v>
                </c:pt>
                <c:pt idx="6">
                  <c:v>60.0</c:v>
                </c:pt>
                <c:pt idx="7">
                  <c:v>2.0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'10k_1st'!$E$1:$E$8</c:f>
              <c:numCache>
                <c:formatCode>General</c:formatCode>
                <c:ptCount val="8"/>
                <c:pt idx="0">
                  <c:v>33.0</c:v>
                </c:pt>
                <c:pt idx="1">
                  <c:v>45.0</c:v>
                </c:pt>
                <c:pt idx="2">
                  <c:v>45.0</c:v>
                </c:pt>
                <c:pt idx="3">
                  <c:v>33.0</c:v>
                </c:pt>
                <c:pt idx="4">
                  <c:v>2.0</c:v>
                </c:pt>
                <c:pt idx="5">
                  <c:v>204.0</c:v>
                </c:pt>
                <c:pt idx="6">
                  <c:v>162.0</c:v>
                </c:pt>
                <c:pt idx="7">
                  <c:v>1.0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'10k_1st'!$F$1:$F$8</c:f>
              <c:numCache>
                <c:formatCode>General</c:formatCode>
                <c:ptCount val="8"/>
                <c:pt idx="0">
                  <c:v>488.0</c:v>
                </c:pt>
                <c:pt idx="1">
                  <c:v>94.0</c:v>
                </c:pt>
                <c:pt idx="2">
                  <c:v>94.0</c:v>
                </c:pt>
                <c:pt idx="3">
                  <c:v>488.0</c:v>
                </c:pt>
                <c:pt idx="4">
                  <c:v>1.0</c:v>
                </c:pt>
                <c:pt idx="5">
                  <c:v>282.0</c:v>
                </c:pt>
                <c:pt idx="6">
                  <c:v>204.0</c:v>
                </c:pt>
                <c:pt idx="7">
                  <c:v>29.0</c:v>
                </c:pt>
              </c:numCache>
            </c:numRef>
          </c:val>
        </c:ser>
        <c:ser>
          <c:idx val="5"/>
          <c:order val="5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'10k_1st'!$G$1:$G$8</c:f>
              <c:numCache>
                <c:formatCode>General</c:formatCode>
                <c:ptCount val="8"/>
                <c:pt idx="0">
                  <c:v>3.0</c:v>
                </c:pt>
                <c:pt idx="1">
                  <c:v>768.0</c:v>
                </c:pt>
                <c:pt idx="2">
                  <c:v>1438.0</c:v>
                </c:pt>
                <c:pt idx="3">
                  <c:v>3.0</c:v>
                </c:pt>
                <c:pt idx="4">
                  <c:v>29.0</c:v>
                </c:pt>
                <c:pt idx="5">
                  <c:v>1490.0</c:v>
                </c:pt>
                <c:pt idx="6">
                  <c:v>282.0</c:v>
                </c:pt>
                <c:pt idx="7">
                  <c:v>63.0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'10k_1st'!$H$1:$H$8</c:f>
              <c:numCache>
                <c:formatCode>General</c:formatCode>
                <c:ptCount val="8"/>
                <c:pt idx="0">
                  <c:v>24.0</c:v>
                </c:pt>
                <c:pt idx="1">
                  <c:v>1438.0</c:v>
                </c:pt>
                <c:pt idx="2">
                  <c:v>92.0</c:v>
                </c:pt>
                <c:pt idx="3">
                  <c:v>24.0</c:v>
                </c:pt>
                <c:pt idx="4">
                  <c:v>63.0</c:v>
                </c:pt>
                <c:pt idx="5">
                  <c:v>682.0</c:v>
                </c:pt>
                <c:pt idx="6">
                  <c:v>682.0</c:v>
                </c:pt>
                <c:pt idx="7">
                  <c:v>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'10k_1st'!$I$1:$I$8</c:f>
              <c:numCache>
                <c:formatCode>General</c:formatCode>
                <c:ptCount val="8"/>
                <c:pt idx="0">
                  <c:v>22.0</c:v>
                </c:pt>
                <c:pt idx="1">
                  <c:v>294.0</c:v>
                </c:pt>
                <c:pt idx="2">
                  <c:v>6.0</c:v>
                </c:pt>
                <c:pt idx="3">
                  <c:v>1731.0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'10k_1st'!$J$1:$J$8</c:f>
              <c:numCache>
                <c:formatCode>General</c:formatCode>
                <c:ptCount val="8"/>
                <c:pt idx="0">
                  <c:v>336.0</c:v>
                </c:pt>
                <c:pt idx="1">
                  <c:v>298.0</c:v>
                </c:pt>
                <c:pt idx="2">
                  <c:v>286.0</c:v>
                </c:pt>
                <c:pt idx="3">
                  <c:v>22.0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'10k_1st'!$K$1:$K$8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33.0</c:v>
                </c:pt>
                <c:pt idx="3">
                  <c:v>336.0</c:v>
                </c:pt>
                <c:pt idx="4">
                  <c:v>2.0</c:v>
                </c:pt>
                <c:pt idx="5">
                  <c:v>29.0</c:v>
                </c:pt>
                <c:pt idx="6">
                  <c:v>29.0</c:v>
                </c:pt>
                <c:pt idx="7">
                  <c:v>66.0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'10k_1st'!$L$1:$L$8</c:f>
              <c:numCache>
                <c:formatCode>General</c:formatCode>
                <c:ptCount val="8"/>
                <c:pt idx="0">
                  <c:v>688.0</c:v>
                </c:pt>
                <c:pt idx="1">
                  <c:v>286.0</c:v>
                </c:pt>
                <c:pt idx="2">
                  <c:v>488.0</c:v>
                </c:pt>
                <c:pt idx="3">
                  <c:v>2.0</c:v>
                </c:pt>
                <c:pt idx="4">
                  <c:v>66.0</c:v>
                </c:pt>
                <c:pt idx="5">
                  <c:v>63.0</c:v>
                </c:pt>
                <c:pt idx="6">
                  <c:v>63.0</c:v>
                </c:pt>
                <c:pt idx="7">
                  <c:v>282.0</c:v>
                </c:pt>
              </c:numCache>
            </c:numRef>
          </c:val>
        </c:ser>
        <c:ser>
          <c:idx val="11"/>
          <c:order val="1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'10k_1st'!$M$1:$M$8</c:f>
              <c:numCache>
                <c:formatCode>General</c:formatCode>
                <c:ptCount val="8"/>
                <c:pt idx="0">
                  <c:v>3.0</c:v>
                </c:pt>
                <c:pt idx="1">
                  <c:v>33.0</c:v>
                </c:pt>
                <c:pt idx="2">
                  <c:v>3.0</c:v>
                </c:pt>
                <c:pt idx="3">
                  <c:v>7463.0</c:v>
                </c:pt>
                <c:pt idx="4">
                  <c:v>2500.0</c:v>
                </c:pt>
                <c:pt idx="5">
                  <c:v>1.0</c:v>
                </c:pt>
                <c:pt idx="6">
                  <c:v>1.0</c:v>
                </c:pt>
                <c:pt idx="7">
                  <c:v>12.0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'10k_1st'!$N$1:$N$8</c:f>
              <c:numCache>
                <c:formatCode>General</c:formatCode>
                <c:ptCount val="8"/>
                <c:pt idx="0">
                  <c:v>361.0</c:v>
                </c:pt>
                <c:pt idx="1">
                  <c:v>488.0</c:v>
                </c:pt>
                <c:pt idx="2">
                  <c:v>24.0</c:v>
                </c:pt>
                <c:pt idx="3">
                  <c:v>5583.0</c:v>
                </c:pt>
                <c:pt idx="4">
                  <c:v>19.0</c:v>
                </c:pt>
                <c:pt idx="5">
                  <c:v>2.0</c:v>
                </c:pt>
                <c:pt idx="6">
                  <c:v>2.0</c:v>
                </c:pt>
                <c:pt idx="7">
                  <c:v>19.0</c:v>
                </c:pt>
              </c:numCache>
            </c:numRef>
          </c:val>
        </c:ser>
        <c:ser>
          <c:idx val="13"/>
          <c:order val="1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'10k_1st'!$O$1:$O$8</c:f>
              <c:numCache>
                <c:formatCode>General</c:formatCode>
                <c:ptCount val="8"/>
                <c:pt idx="0">
                  <c:v>175.0</c:v>
                </c:pt>
                <c:pt idx="1">
                  <c:v>3.0</c:v>
                </c:pt>
                <c:pt idx="2">
                  <c:v>336.0</c:v>
                </c:pt>
                <c:pt idx="3">
                  <c:v>7463.0</c:v>
                </c:pt>
                <c:pt idx="4">
                  <c:v>24.0</c:v>
                </c:pt>
                <c:pt idx="5">
                  <c:v>2.0</c:v>
                </c:pt>
                <c:pt idx="6">
                  <c:v>66.0</c:v>
                </c:pt>
                <c:pt idx="7">
                  <c:v>24.0</c:v>
                </c:pt>
              </c:numCache>
            </c:numRef>
          </c:val>
        </c:ser>
        <c:ser>
          <c:idx val="14"/>
          <c:order val="14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'10k_1st'!$P$1:$P$8</c:f>
              <c:numCache>
                <c:formatCode>General</c:formatCode>
                <c:ptCount val="8"/>
                <c:pt idx="0">
                  <c:v>589.0</c:v>
                </c:pt>
                <c:pt idx="1">
                  <c:v>24.0</c:v>
                </c:pt>
                <c:pt idx="2">
                  <c:v>2.0</c:v>
                </c:pt>
                <c:pt idx="3">
                  <c:v>3.0</c:v>
                </c:pt>
                <c:pt idx="4">
                  <c:v>23.0</c:v>
                </c:pt>
                <c:pt idx="5">
                  <c:v>282.0</c:v>
                </c:pt>
                <c:pt idx="6">
                  <c:v>282.0</c:v>
                </c:pt>
                <c:pt idx="7">
                  <c:v>2355.0</c:v>
                </c:pt>
              </c:numCache>
            </c:numRef>
          </c:val>
        </c:ser>
        <c:ser>
          <c:idx val="15"/>
          <c:order val="15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'10k_1st'!$Q$1:$Q$8</c:f>
              <c:numCache>
                <c:formatCode>General</c:formatCode>
                <c:ptCount val="8"/>
                <c:pt idx="0">
                  <c:v>68.0</c:v>
                </c:pt>
                <c:pt idx="1">
                  <c:v>396.0</c:v>
                </c:pt>
                <c:pt idx="2">
                  <c:v>688.0</c:v>
                </c:pt>
                <c:pt idx="3">
                  <c:v>308.0</c:v>
                </c:pt>
                <c:pt idx="4">
                  <c:v>27.0</c:v>
                </c:pt>
                <c:pt idx="5">
                  <c:v>2500.0</c:v>
                </c:pt>
                <c:pt idx="6">
                  <c:v>12.0</c:v>
                </c:pt>
                <c:pt idx="7">
                  <c:v>54.0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'10k_1st'!$R$1:$R$8</c:f>
              <c:numCache>
                <c:formatCode>General</c:formatCode>
                <c:ptCount val="8"/>
                <c:pt idx="0">
                  <c:v>370.0</c:v>
                </c:pt>
                <c:pt idx="1">
                  <c:v>22.0</c:v>
                </c:pt>
                <c:pt idx="2">
                  <c:v>7463.0</c:v>
                </c:pt>
                <c:pt idx="3">
                  <c:v>370.0</c:v>
                </c:pt>
                <c:pt idx="4">
                  <c:v>2019.0</c:v>
                </c:pt>
                <c:pt idx="5">
                  <c:v>87.0</c:v>
                </c:pt>
                <c:pt idx="6">
                  <c:v>2500.0</c:v>
                </c:pt>
                <c:pt idx="7">
                  <c:v>23.0</c:v>
                </c:pt>
              </c:numCache>
            </c:numRef>
          </c:val>
        </c:ser>
        <c:ser>
          <c:idx val="17"/>
          <c:order val="17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'10k_1st'!$S$1:$S$8</c:f>
              <c:numCache>
                <c:formatCode>General</c:formatCode>
                <c:ptCount val="8"/>
                <c:pt idx="0">
                  <c:v>78.0</c:v>
                </c:pt>
                <c:pt idx="1">
                  <c:v>336.0</c:v>
                </c:pt>
                <c:pt idx="2">
                  <c:v>5583.0</c:v>
                </c:pt>
                <c:pt idx="3">
                  <c:v>865.0</c:v>
                </c:pt>
                <c:pt idx="4">
                  <c:v>1198.0</c:v>
                </c:pt>
                <c:pt idx="5">
                  <c:v>19.0</c:v>
                </c:pt>
                <c:pt idx="6">
                  <c:v>19.0</c:v>
                </c:pt>
                <c:pt idx="7">
                  <c:v>27.0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'10k_1st'!$T$1:$T$8</c:f>
              <c:numCache>
                <c:formatCode>General</c:formatCode>
                <c:ptCount val="8"/>
                <c:pt idx="0">
                  <c:v>458.0</c:v>
                </c:pt>
                <c:pt idx="1">
                  <c:v>300.0</c:v>
                </c:pt>
                <c:pt idx="2">
                  <c:v>7463.0</c:v>
                </c:pt>
                <c:pt idx="3">
                  <c:v>163.0</c:v>
                </c:pt>
                <c:pt idx="4">
                  <c:v>572.0</c:v>
                </c:pt>
                <c:pt idx="5">
                  <c:v>24.0</c:v>
                </c:pt>
                <c:pt idx="6">
                  <c:v>24.0</c:v>
                </c:pt>
                <c:pt idx="7">
                  <c:v>2019.0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'10k_1st'!$U$1:$U$8</c:f>
              <c:numCache>
                <c:formatCode>General</c:formatCode>
                <c:ptCount val="8"/>
                <c:pt idx="0">
                  <c:v>129.0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32.0</c:v>
                </c:pt>
                <c:pt idx="5">
                  <c:v>416.0</c:v>
                </c:pt>
                <c:pt idx="6">
                  <c:v>54.0</c:v>
                </c:pt>
                <c:pt idx="7">
                  <c:v>1198.0</c:v>
                </c:pt>
              </c:numCache>
            </c:numRef>
          </c:val>
        </c:ser>
        <c:ser>
          <c:idx val="20"/>
          <c:order val="20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'10k_1st'!$V$1:$V$8</c:f>
              <c:numCache>
                <c:formatCode>General</c:formatCode>
                <c:ptCount val="8"/>
                <c:pt idx="0">
                  <c:v>707.0</c:v>
                </c:pt>
                <c:pt idx="1">
                  <c:v>688.0</c:v>
                </c:pt>
                <c:pt idx="2">
                  <c:v>175.0</c:v>
                </c:pt>
                <c:pt idx="3">
                  <c:v>114.0</c:v>
                </c:pt>
                <c:pt idx="4">
                  <c:v>1.0</c:v>
                </c:pt>
                <c:pt idx="5">
                  <c:v>54.0</c:v>
                </c:pt>
                <c:pt idx="6">
                  <c:v>23.0</c:v>
                </c:pt>
                <c:pt idx="7">
                  <c:v>572.0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'10k_1st'!$W$1:$W$8</c:f>
              <c:numCache>
                <c:formatCode>General</c:formatCode>
                <c:ptCount val="8"/>
                <c:pt idx="0">
                  <c:v>1.0</c:v>
                </c:pt>
                <c:pt idx="1">
                  <c:v>7463.0</c:v>
                </c:pt>
                <c:pt idx="2">
                  <c:v>589.0</c:v>
                </c:pt>
                <c:pt idx="3">
                  <c:v>30.0</c:v>
                </c:pt>
                <c:pt idx="4">
                  <c:v>1.0</c:v>
                </c:pt>
                <c:pt idx="5">
                  <c:v>23.0</c:v>
                </c:pt>
                <c:pt idx="6">
                  <c:v>27.0</c:v>
                </c:pt>
                <c:pt idx="7">
                  <c:v>32.0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'10k_1st'!$X$1:$X$8</c:f>
              <c:numCache>
                <c:formatCode>General</c:formatCode>
                <c:ptCount val="8"/>
                <c:pt idx="0">
                  <c:v>2330.0</c:v>
                </c:pt>
                <c:pt idx="1">
                  <c:v>5583.0</c:v>
                </c:pt>
                <c:pt idx="2">
                  <c:v>68.0</c:v>
                </c:pt>
                <c:pt idx="3">
                  <c:v>20.0</c:v>
                </c:pt>
                <c:pt idx="4">
                  <c:v>462.0</c:v>
                </c:pt>
                <c:pt idx="5">
                  <c:v>27.0</c:v>
                </c:pt>
                <c:pt idx="6">
                  <c:v>2019.0</c:v>
                </c:pt>
                <c:pt idx="7">
                  <c:v>1.0</c:v>
                </c:pt>
              </c:numCache>
            </c:numRef>
          </c:val>
        </c:ser>
        <c:ser>
          <c:idx val="23"/>
          <c:order val="2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'10k_1st'!$Y$1:$Y$8</c:f>
              <c:numCache>
                <c:formatCode>General</c:formatCode>
                <c:ptCount val="8"/>
                <c:pt idx="0">
                  <c:v>163.0</c:v>
                </c:pt>
                <c:pt idx="1">
                  <c:v>7463.0</c:v>
                </c:pt>
                <c:pt idx="2">
                  <c:v>370.0</c:v>
                </c:pt>
                <c:pt idx="4">
                  <c:v>112.0</c:v>
                </c:pt>
                <c:pt idx="5">
                  <c:v>2019.0</c:v>
                </c:pt>
                <c:pt idx="6">
                  <c:v>1198.0</c:v>
                </c:pt>
                <c:pt idx="7">
                  <c:v>1.0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'10k_1st'!$Z$1:$Z$8</c:f>
              <c:numCache>
                <c:formatCode>General</c:formatCode>
                <c:ptCount val="8"/>
                <c:pt idx="0">
                  <c:v>5.0</c:v>
                </c:pt>
                <c:pt idx="1">
                  <c:v>3.0</c:v>
                </c:pt>
                <c:pt idx="2">
                  <c:v>78.0</c:v>
                </c:pt>
                <c:pt idx="4">
                  <c:v>1.0</c:v>
                </c:pt>
                <c:pt idx="5">
                  <c:v>1198.0</c:v>
                </c:pt>
                <c:pt idx="6">
                  <c:v>572.0</c:v>
                </c:pt>
                <c:pt idx="7">
                  <c:v>462.0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'10k_1st'!$AA$1:$AA$8</c:f>
              <c:numCache>
                <c:formatCode>General</c:formatCode>
                <c:ptCount val="8"/>
                <c:pt idx="0">
                  <c:v>114.0</c:v>
                </c:pt>
                <c:pt idx="1">
                  <c:v>361.0</c:v>
                </c:pt>
                <c:pt idx="2">
                  <c:v>707.0</c:v>
                </c:pt>
                <c:pt idx="4">
                  <c:v>69.0</c:v>
                </c:pt>
                <c:pt idx="5">
                  <c:v>572.0</c:v>
                </c:pt>
                <c:pt idx="6">
                  <c:v>32.0</c:v>
                </c:pt>
                <c:pt idx="7">
                  <c:v>7608.0</c:v>
                </c:pt>
              </c:numCache>
            </c:numRef>
          </c:val>
        </c:ser>
        <c:ser>
          <c:idx val="26"/>
          <c:order val="2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'10k_1st'!$AB$1:$AB$8</c:f>
              <c:numCache>
                <c:formatCode>General</c:formatCode>
                <c:ptCount val="8"/>
                <c:pt idx="1">
                  <c:v>175.0</c:v>
                </c:pt>
                <c:pt idx="2">
                  <c:v>163.0</c:v>
                </c:pt>
                <c:pt idx="4">
                  <c:v>222.0</c:v>
                </c:pt>
                <c:pt idx="5">
                  <c:v>32.0</c:v>
                </c:pt>
                <c:pt idx="6">
                  <c:v>1.0</c:v>
                </c:pt>
                <c:pt idx="7">
                  <c:v>5652.0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4F81BD">
                  <a:lumMod val="75000"/>
                </a:srgbClr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'10k_1st'!$AC$1:$AC$8</c:f>
              <c:numCache>
                <c:formatCode>General</c:formatCode>
                <c:ptCount val="8"/>
                <c:pt idx="1">
                  <c:v>589.0</c:v>
                </c:pt>
                <c:pt idx="2">
                  <c:v>5.0</c:v>
                </c:pt>
                <c:pt idx="4">
                  <c:v>823.0</c:v>
                </c:pt>
                <c:pt idx="5">
                  <c:v>1.0</c:v>
                </c:pt>
                <c:pt idx="6">
                  <c:v>1.0</c:v>
                </c:pt>
                <c:pt idx="7">
                  <c:v>7608.0</c:v>
                </c:pt>
              </c:numCache>
            </c:numRef>
          </c:val>
        </c:ser>
        <c:ser>
          <c:idx val="28"/>
          <c:order val="28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'10k_1st'!$AD$1:$AD$8</c:f>
              <c:numCache>
                <c:formatCode>General</c:formatCode>
                <c:ptCount val="8"/>
                <c:pt idx="1">
                  <c:v>370.0</c:v>
                </c:pt>
                <c:pt idx="2">
                  <c:v>114.0</c:v>
                </c:pt>
                <c:pt idx="4">
                  <c:v>19.0</c:v>
                </c:pt>
                <c:pt idx="5">
                  <c:v>1.0</c:v>
                </c:pt>
                <c:pt idx="6">
                  <c:v>462.0</c:v>
                </c:pt>
                <c:pt idx="7">
                  <c:v>1.0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'10k_1st'!$AE$1:$AE$8</c:f>
              <c:numCache>
                <c:formatCode>General</c:formatCode>
                <c:ptCount val="8"/>
                <c:pt idx="1">
                  <c:v>458.0</c:v>
                </c:pt>
                <c:pt idx="2">
                  <c:v>30.0</c:v>
                </c:pt>
                <c:pt idx="4">
                  <c:v>5.0</c:v>
                </c:pt>
                <c:pt idx="5">
                  <c:v>462.0</c:v>
                </c:pt>
                <c:pt idx="6">
                  <c:v>112.0</c:v>
                </c:pt>
                <c:pt idx="7">
                  <c:v>823.0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'10k_1st'!$AF$1:$AF$8</c:f>
              <c:numCache>
                <c:formatCode>General</c:formatCode>
                <c:ptCount val="8"/>
                <c:pt idx="1">
                  <c:v>707.0</c:v>
                </c:pt>
                <c:pt idx="2">
                  <c:v>524.0</c:v>
                </c:pt>
                <c:pt idx="4">
                  <c:v>1.0</c:v>
                </c:pt>
                <c:pt idx="5">
                  <c:v>112.0</c:v>
                </c:pt>
                <c:pt idx="6">
                  <c:v>7608.0</c:v>
                </c:pt>
                <c:pt idx="7">
                  <c:v>5.0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'10k_1st'!$AG$1:$AG$8</c:f>
              <c:numCache>
                <c:formatCode>General</c:formatCode>
                <c:ptCount val="8"/>
                <c:pt idx="1">
                  <c:v>1.0</c:v>
                </c:pt>
                <c:pt idx="4">
                  <c:v>120.0</c:v>
                </c:pt>
                <c:pt idx="5">
                  <c:v>7608.0</c:v>
                </c:pt>
                <c:pt idx="6">
                  <c:v>5652.0</c:v>
                </c:pt>
                <c:pt idx="7">
                  <c:v>1.0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'10k_1st'!$AH$1:$AH$8</c:f>
              <c:numCache>
                <c:formatCode>General</c:formatCode>
                <c:ptCount val="8"/>
                <c:pt idx="1">
                  <c:v>163.0</c:v>
                </c:pt>
                <c:pt idx="4">
                  <c:v>46.0</c:v>
                </c:pt>
                <c:pt idx="5">
                  <c:v>5652.0</c:v>
                </c:pt>
                <c:pt idx="6">
                  <c:v>7608.0</c:v>
                </c:pt>
                <c:pt idx="7">
                  <c:v>120.0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'10k_1st'!$AI$1:$AI$8</c:f>
              <c:numCache>
                <c:formatCode>General</c:formatCode>
                <c:ptCount val="8"/>
                <c:pt idx="1">
                  <c:v>5.0</c:v>
                </c:pt>
                <c:pt idx="4">
                  <c:v>36.0</c:v>
                </c:pt>
                <c:pt idx="5">
                  <c:v>7608.0</c:v>
                </c:pt>
                <c:pt idx="6">
                  <c:v>1.0</c:v>
                </c:pt>
                <c:pt idx="7">
                  <c:v>46.0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'10k_1st'!$AJ$1:$AJ$8</c:f>
              <c:numCache>
                <c:formatCode>General</c:formatCode>
                <c:ptCount val="8"/>
                <c:pt idx="1">
                  <c:v>114.0</c:v>
                </c:pt>
                <c:pt idx="4">
                  <c:v>19.0</c:v>
                </c:pt>
                <c:pt idx="5">
                  <c:v>1.0</c:v>
                </c:pt>
                <c:pt idx="6">
                  <c:v>110.0</c:v>
                </c:pt>
                <c:pt idx="7">
                  <c:v>36.0</c:v>
                </c:pt>
              </c:numCache>
            </c:numRef>
          </c:val>
        </c:ser>
        <c:ser>
          <c:idx val="35"/>
          <c:order val="3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'10k_1st'!$AK$1:$AK$8</c:f>
              <c:numCache>
                <c:formatCode>General</c:formatCode>
                <c:ptCount val="8"/>
                <c:pt idx="1">
                  <c:v>30.0</c:v>
                </c:pt>
                <c:pt idx="5">
                  <c:v>110.0</c:v>
                </c:pt>
                <c:pt idx="6">
                  <c:v>69.0</c:v>
                </c:pt>
                <c:pt idx="7">
                  <c:v>19.0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'10k_1st'!$AL$1:$AL$8</c:f>
              <c:numCache>
                <c:formatCode>General</c:formatCode>
                <c:ptCount val="8"/>
                <c:pt idx="1">
                  <c:v>20.0</c:v>
                </c:pt>
                <c:pt idx="5">
                  <c:v>69.0</c:v>
                </c:pt>
                <c:pt idx="6">
                  <c:v>222.0</c:v>
                </c:pt>
              </c:numCache>
            </c:numRef>
          </c:val>
        </c:ser>
        <c:ser>
          <c:idx val="37"/>
          <c:order val="3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'10k_1st'!$AM$1:$AM$8</c:f>
              <c:numCache>
                <c:formatCode>General</c:formatCode>
                <c:ptCount val="8"/>
                <c:pt idx="1">
                  <c:v>524.0</c:v>
                </c:pt>
                <c:pt idx="5">
                  <c:v>823.0</c:v>
                </c:pt>
                <c:pt idx="6">
                  <c:v>823.0</c:v>
                </c:pt>
              </c:numCache>
            </c:numRef>
          </c:val>
        </c:ser>
        <c:ser>
          <c:idx val="38"/>
          <c:order val="38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'10k_1st'!$AN$1:$AN$8</c:f>
              <c:numCache>
                <c:formatCode>General</c:formatCode>
                <c:ptCount val="8"/>
                <c:pt idx="5">
                  <c:v>19.0</c:v>
                </c:pt>
                <c:pt idx="6">
                  <c:v>19.0</c:v>
                </c:pt>
              </c:numCache>
            </c:numRef>
          </c:val>
        </c:ser>
        <c:ser>
          <c:idx val="39"/>
          <c:order val="3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'10k_1st'!$AO$1:$AO$8</c:f>
              <c:numCache>
                <c:formatCode>General</c:formatCode>
                <c:ptCount val="8"/>
                <c:pt idx="5">
                  <c:v>5.0</c:v>
                </c:pt>
                <c:pt idx="6">
                  <c:v>5.0</c:v>
                </c:pt>
              </c:numCache>
            </c:numRef>
          </c:val>
        </c:ser>
        <c:ser>
          <c:idx val="40"/>
          <c:order val="4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'10k_1st'!$AP$1:$AP$8</c:f>
              <c:numCache>
                <c:formatCode>General</c:formatCode>
                <c:ptCount val="8"/>
                <c:pt idx="5">
                  <c:v>1.0</c:v>
                </c:pt>
                <c:pt idx="6">
                  <c:v>1.0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'10k_1st'!$AQ$1:$AQ$8</c:f>
              <c:numCache>
                <c:formatCode>General</c:formatCode>
                <c:ptCount val="8"/>
                <c:pt idx="5">
                  <c:v>120.0</c:v>
                </c:pt>
                <c:pt idx="6">
                  <c:v>120.0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'10k_1st'!$AR$1:$AR$8</c:f>
              <c:numCache>
                <c:formatCode>General</c:formatCode>
                <c:ptCount val="8"/>
                <c:pt idx="5">
                  <c:v>46.0</c:v>
                </c:pt>
                <c:pt idx="6">
                  <c:v>46.0</c:v>
                </c:pt>
              </c:numCache>
            </c:numRef>
          </c:val>
        </c:ser>
        <c:ser>
          <c:idx val="43"/>
          <c:order val="4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'10k_1st'!$AS$1:$AS$8</c:f>
              <c:numCache>
                <c:formatCode>General</c:formatCode>
                <c:ptCount val="8"/>
                <c:pt idx="5">
                  <c:v>36.0</c:v>
                </c:pt>
                <c:pt idx="6">
                  <c:v>36.0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'10k_1st'!$AT$1:$AT$8</c:f>
              <c:numCache>
                <c:formatCode>General</c:formatCode>
                <c:ptCount val="8"/>
                <c:pt idx="5">
                  <c:v>19.0</c:v>
                </c:pt>
                <c:pt idx="6">
                  <c:v>19.0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'10k_1st'!$AU$1:$AU$8</c:f>
              <c:numCache>
                <c:formatCode>General</c:formatCode>
                <c:ptCount val="8"/>
                <c:pt idx="5">
                  <c:v>1521.0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700008"/>
        <c:axId val="-2091705752"/>
      </c:barChart>
      <c:catAx>
        <c:axId val="-2091700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091705752"/>
        <c:crosses val="autoZero"/>
        <c:auto val="1"/>
        <c:lblAlgn val="ctr"/>
        <c:lblOffset val="100"/>
        <c:noMultiLvlLbl val="0"/>
      </c:catAx>
      <c:valAx>
        <c:axId val="-2091705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17000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'10k_2nd'!$B$1:$B$8</c:f>
              <c:numCache>
                <c:formatCode>General</c:formatCode>
                <c:ptCount val="8"/>
                <c:pt idx="0">
                  <c:v>179.0</c:v>
                </c:pt>
                <c:pt idx="1">
                  <c:v>185.0</c:v>
                </c:pt>
                <c:pt idx="2">
                  <c:v>185.0</c:v>
                </c:pt>
                <c:pt idx="3">
                  <c:v>185.0</c:v>
                </c:pt>
                <c:pt idx="4">
                  <c:v>142.0</c:v>
                </c:pt>
                <c:pt idx="5">
                  <c:v>178.0</c:v>
                </c:pt>
                <c:pt idx="6">
                  <c:v>178.0</c:v>
                </c:pt>
                <c:pt idx="7">
                  <c:v>178.0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'10k_2nd'!$C$1:$C$8</c:f>
              <c:numCache>
                <c:formatCode>General</c:formatCode>
                <c:ptCount val="8"/>
                <c:pt idx="0">
                  <c:v>163.0</c:v>
                </c:pt>
                <c:pt idx="1">
                  <c:v>179.0</c:v>
                </c:pt>
                <c:pt idx="2">
                  <c:v>179.0</c:v>
                </c:pt>
                <c:pt idx="3">
                  <c:v>422.0</c:v>
                </c:pt>
                <c:pt idx="4">
                  <c:v>10.0</c:v>
                </c:pt>
                <c:pt idx="5">
                  <c:v>155.0</c:v>
                </c:pt>
                <c:pt idx="6">
                  <c:v>155.0</c:v>
                </c:pt>
                <c:pt idx="7">
                  <c:v>155.0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'10k_2nd'!$D$1:$D$8</c:f>
              <c:numCache>
                <c:formatCode>General</c:formatCode>
                <c:ptCount val="8"/>
                <c:pt idx="0">
                  <c:v>10.0</c:v>
                </c:pt>
                <c:pt idx="1">
                  <c:v>87.0</c:v>
                </c:pt>
                <c:pt idx="2">
                  <c:v>163.0</c:v>
                </c:pt>
                <c:pt idx="3">
                  <c:v>10.0</c:v>
                </c:pt>
                <c:pt idx="4">
                  <c:v>4.0</c:v>
                </c:pt>
                <c:pt idx="5">
                  <c:v>142.0</c:v>
                </c:pt>
                <c:pt idx="6">
                  <c:v>142.0</c:v>
                </c:pt>
                <c:pt idx="7">
                  <c:v>26.0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'10k_2nd'!$E$1:$E$8</c:f>
              <c:numCache>
                <c:formatCode>General</c:formatCode>
                <c:ptCount val="8"/>
                <c:pt idx="0">
                  <c:v>1110.0</c:v>
                </c:pt>
                <c:pt idx="1">
                  <c:v>422.0</c:v>
                </c:pt>
                <c:pt idx="2">
                  <c:v>87.0</c:v>
                </c:pt>
                <c:pt idx="3">
                  <c:v>12.0</c:v>
                </c:pt>
                <c:pt idx="4">
                  <c:v>238.0</c:v>
                </c:pt>
                <c:pt idx="5">
                  <c:v>71.0</c:v>
                </c:pt>
                <c:pt idx="6">
                  <c:v>71.0</c:v>
                </c:pt>
                <c:pt idx="7">
                  <c:v>10.0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'10k_2nd'!$F$1:$F$8</c:f>
              <c:numCache>
                <c:formatCode>General</c:formatCode>
                <c:ptCount val="8"/>
                <c:pt idx="0">
                  <c:v>1213.0</c:v>
                </c:pt>
                <c:pt idx="1">
                  <c:v>1487.0</c:v>
                </c:pt>
                <c:pt idx="2">
                  <c:v>422.0</c:v>
                </c:pt>
                <c:pt idx="3">
                  <c:v>1110.0</c:v>
                </c:pt>
                <c:pt idx="4">
                  <c:v>14.0</c:v>
                </c:pt>
                <c:pt idx="5">
                  <c:v>26.0</c:v>
                </c:pt>
                <c:pt idx="6">
                  <c:v>26.0</c:v>
                </c:pt>
                <c:pt idx="7">
                  <c:v>4.0</c:v>
                </c:pt>
              </c:numCache>
            </c:numRef>
          </c:val>
        </c:ser>
        <c:ser>
          <c:idx val="5"/>
          <c:order val="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'10k_2nd'!$G$1:$G$8</c:f>
              <c:numCache>
                <c:formatCode>General</c:formatCode>
                <c:ptCount val="8"/>
                <c:pt idx="0">
                  <c:v>1.0</c:v>
                </c:pt>
                <c:pt idx="1">
                  <c:v>1570.0</c:v>
                </c:pt>
                <c:pt idx="2">
                  <c:v>1570.0</c:v>
                </c:pt>
                <c:pt idx="3">
                  <c:v>1213.0</c:v>
                </c:pt>
                <c:pt idx="4">
                  <c:v>15.0</c:v>
                </c:pt>
                <c:pt idx="5">
                  <c:v>1496.0</c:v>
                </c:pt>
                <c:pt idx="6">
                  <c:v>1170.0</c:v>
                </c:pt>
                <c:pt idx="7">
                  <c:v>238.0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'10k_2nd'!$H$1:$H$8</c:f>
              <c:numCache>
                <c:formatCode>General</c:formatCode>
                <c:ptCount val="8"/>
                <c:pt idx="0">
                  <c:v>256.0</c:v>
                </c:pt>
                <c:pt idx="1">
                  <c:v>305.0</c:v>
                </c:pt>
                <c:pt idx="2">
                  <c:v>208.0</c:v>
                </c:pt>
                <c:pt idx="3">
                  <c:v>1.0</c:v>
                </c:pt>
                <c:pt idx="4">
                  <c:v>59.0</c:v>
                </c:pt>
                <c:pt idx="5">
                  <c:v>1170.0</c:v>
                </c:pt>
                <c:pt idx="6">
                  <c:v>10.0</c:v>
                </c:pt>
                <c:pt idx="7">
                  <c:v>26.0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'10k_2nd'!$I$1:$I$8</c:f>
              <c:numCache>
                <c:formatCode>General</c:formatCode>
                <c:ptCount val="8"/>
                <c:pt idx="0">
                  <c:v>40.0</c:v>
                </c:pt>
                <c:pt idx="1">
                  <c:v>308.0</c:v>
                </c:pt>
                <c:pt idx="2">
                  <c:v>10.0</c:v>
                </c:pt>
                <c:pt idx="3">
                  <c:v>40.0</c:v>
                </c:pt>
                <c:pt idx="4">
                  <c:v>41.0</c:v>
                </c:pt>
                <c:pt idx="5">
                  <c:v>10.0</c:v>
                </c:pt>
                <c:pt idx="6">
                  <c:v>4.0</c:v>
                </c:pt>
                <c:pt idx="7">
                  <c:v>191.0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'10k_2nd'!$J$1:$J$8</c:f>
              <c:numCache>
                <c:formatCode>General</c:formatCode>
                <c:ptCount val="8"/>
                <c:pt idx="0">
                  <c:v>28.0</c:v>
                </c:pt>
                <c:pt idx="1">
                  <c:v>10.0</c:v>
                </c:pt>
                <c:pt idx="2">
                  <c:v>12.0</c:v>
                </c:pt>
                <c:pt idx="3">
                  <c:v>1794.0</c:v>
                </c:pt>
                <c:pt idx="4">
                  <c:v>275.0</c:v>
                </c:pt>
                <c:pt idx="5">
                  <c:v>4.0</c:v>
                </c:pt>
                <c:pt idx="6">
                  <c:v>238.0</c:v>
                </c:pt>
                <c:pt idx="7">
                  <c:v>14.0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'10k_2nd'!$K$1:$K$8</c:f>
              <c:numCache>
                <c:formatCode>General</c:formatCode>
                <c:ptCount val="8"/>
                <c:pt idx="0">
                  <c:v>1893.0</c:v>
                </c:pt>
                <c:pt idx="1">
                  <c:v>12.0</c:v>
                </c:pt>
                <c:pt idx="2">
                  <c:v>1110.0</c:v>
                </c:pt>
                <c:pt idx="3">
                  <c:v>28.0</c:v>
                </c:pt>
                <c:pt idx="4">
                  <c:v>213.0</c:v>
                </c:pt>
                <c:pt idx="5">
                  <c:v>238.0</c:v>
                </c:pt>
                <c:pt idx="6">
                  <c:v>26.0</c:v>
                </c:pt>
                <c:pt idx="7">
                  <c:v>15.0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'10k_2nd'!$L$1:$L$8</c:f>
              <c:numCache>
                <c:formatCode>General</c:formatCode>
                <c:ptCount val="8"/>
                <c:pt idx="0">
                  <c:v>4.0</c:v>
                </c:pt>
                <c:pt idx="1">
                  <c:v>1110.0</c:v>
                </c:pt>
                <c:pt idx="2">
                  <c:v>1213.0</c:v>
                </c:pt>
                <c:pt idx="3">
                  <c:v>1893.0</c:v>
                </c:pt>
                <c:pt idx="4">
                  <c:v>226.0</c:v>
                </c:pt>
                <c:pt idx="5">
                  <c:v>26.0</c:v>
                </c:pt>
                <c:pt idx="6">
                  <c:v>191.0</c:v>
                </c:pt>
                <c:pt idx="7">
                  <c:v>2030.0</c:v>
                </c:pt>
              </c:numCache>
            </c:numRef>
          </c:val>
        </c:ser>
        <c:ser>
          <c:idx val="11"/>
          <c:order val="1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'10k_2nd'!$M$1:$M$8</c:f>
              <c:numCache>
                <c:formatCode>General</c:formatCode>
                <c:ptCount val="8"/>
                <c:pt idx="0">
                  <c:v>94.0</c:v>
                </c:pt>
                <c:pt idx="1">
                  <c:v>1213.0</c:v>
                </c:pt>
                <c:pt idx="2">
                  <c:v>1.0</c:v>
                </c:pt>
                <c:pt idx="3">
                  <c:v>4.0</c:v>
                </c:pt>
                <c:pt idx="4">
                  <c:v>7.0</c:v>
                </c:pt>
                <c:pt idx="5">
                  <c:v>30.0</c:v>
                </c:pt>
                <c:pt idx="6">
                  <c:v>14.0</c:v>
                </c:pt>
                <c:pt idx="7">
                  <c:v>50.0</c:v>
                </c:pt>
              </c:numCache>
            </c:numRef>
          </c:val>
        </c:ser>
        <c:ser>
          <c:idx val="12"/>
          <c:order val="12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'10k_2nd'!$N$1:$N$8</c:f>
              <c:numCache>
                <c:formatCode>General</c:formatCode>
                <c:ptCount val="8"/>
                <c:pt idx="0">
                  <c:v>915.0</c:v>
                </c:pt>
                <c:pt idx="1">
                  <c:v>1.0</c:v>
                </c:pt>
                <c:pt idx="2">
                  <c:v>40.0</c:v>
                </c:pt>
                <c:pt idx="3">
                  <c:v>8256.0</c:v>
                </c:pt>
                <c:pt idx="4">
                  <c:v>134.0</c:v>
                </c:pt>
                <c:pt idx="5">
                  <c:v>14.0</c:v>
                </c:pt>
                <c:pt idx="6">
                  <c:v>15.0</c:v>
                </c:pt>
                <c:pt idx="7">
                  <c:v>59.0</c:v>
                </c:pt>
              </c:numCache>
            </c:numRef>
          </c:val>
        </c:ser>
        <c:ser>
          <c:idx val="13"/>
          <c:order val="1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'10k_2nd'!$O$1:$O$8</c:f>
              <c:numCache>
                <c:formatCode>General</c:formatCode>
                <c:ptCount val="8"/>
                <c:pt idx="0">
                  <c:v>1.0</c:v>
                </c:pt>
                <c:pt idx="1">
                  <c:v>256.0</c:v>
                </c:pt>
                <c:pt idx="2">
                  <c:v>1893.0</c:v>
                </c:pt>
                <c:pt idx="3">
                  <c:v>6241.0</c:v>
                </c:pt>
                <c:pt idx="4">
                  <c:v>3.0</c:v>
                </c:pt>
                <c:pt idx="5">
                  <c:v>15.0</c:v>
                </c:pt>
                <c:pt idx="6">
                  <c:v>50.0</c:v>
                </c:pt>
                <c:pt idx="7">
                  <c:v>41.0</c:v>
                </c:pt>
              </c:numCache>
            </c:numRef>
          </c:val>
        </c:ser>
        <c:ser>
          <c:idx val="14"/>
          <c:order val="1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'10k_2nd'!$P$1:$P$8</c:f>
              <c:numCache>
                <c:formatCode>General</c:formatCode>
                <c:ptCount val="8"/>
                <c:pt idx="0">
                  <c:v>2814.0</c:v>
                </c:pt>
                <c:pt idx="1">
                  <c:v>40.0</c:v>
                </c:pt>
                <c:pt idx="2">
                  <c:v>4.0</c:v>
                </c:pt>
                <c:pt idx="3">
                  <c:v>8256.0</c:v>
                </c:pt>
                <c:pt idx="4">
                  <c:v>23.0</c:v>
                </c:pt>
                <c:pt idx="5">
                  <c:v>399.0</c:v>
                </c:pt>
                <c:pt idx="6">
                  <c:v>59.0</c:v>
                </c:pt>
                <c:pt idx="7">
                  <c:v>275.0</c:v>
                </c:pt>
              </c:numCache>
            </c:numRef>
          </c:val>
        </c:ser>
        <c:ser>
          <c:idx val="15"/>
          <c:order val="1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'10k_2nd'!$Q$1:$Q$8</c:f>
              <c:numCache>
                <c:formatCode>General</c:formatCode>
                <c:ptCount val="8"/>
                <c:pt idx="0">
                  <c:v>146.0</c:v>
                </c:pt>
                <c:pt idx="1">
                  <c:v>401.0</c:v>
                </c:pt>
                <c:pt idx="2">
                  <c:v>4.0</c:v>
                </c:pt>
                <c:pt idx="3">
                  <c:v>938.0</c:v>
                </c:pt>
                <c:pt idx="4">
                  <c:v>57.0</c:v>
                </c:pt>
                <c:pt idx="5">
                  <c:v>50.0</c:v>
                </c:pt>
                <c:pt idx="6">
                  <c:v>41.0</c:v>
                </c:pt>
                <c:pt idx="7">
                  <c:v>213.0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'10k_2nd'!$R$1:$R$8</c:f>
              <c:numCache>
                <c:formatCode>General</c:formatCode>
                <c:ptCount val="8"/>
                <c:pt idx="0">
                  <c:v>757.0</c:v>
                </c:pt>
                <c:pt idx="1">
                  <c:v>28.0</c:v>
                </c:pt>
                <c:pt idx="2">
                  <c:v>94.0</c:v>
                </c:pt>
                <c:pt idx="3">
                  <c:v>7.0</c:v>
                </c:pt>
                <c:pt idx="4">
                  <c:v>4.0</c:v>
                </c:pt>
                <c:pt idx="5">
                  <c:v>59.0</c:v>
                </c:pt>
                <c:pt idx="6">
                  <c:v>275.0</c:v>
                </c:pt>
                <c:pt idx="7">
                  <c:v>226.0</c:v>
                </c:pt>
              </c:numCache>
            </c:numRef>
          </c:val>
        </c:ser>
        <c:ser>
          <c:idx val="17"/>
          <c:order val="17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'10k_2nd'!$S$1:$S$8</c:f>
              <c:numCache>
                <c:formatCode>General</c:formatCode>
                <c:ptCount val="8"/>
                <c:pt idx="0">
                  <c:v>1.0</c:v>
                </c:pt>
                <c:pt idx="1">
                  <c:v>1893.0</c:v>
                </c:pt>
                <c:pt idx="2">
                  <c:v>8256.0</c:v>
                </c:pt>
                <c:pt idx="3">
                  <c:v>91.0</c:v>
                </c:pt>
                <c:pt idx="4">
                  <c:v>6.0</c:v>
                </c:pt>
                <c:pt idx="5">
                  <c:v>41.0</c:v>
                </c:pt>
                <c:pt idx="6">
                  <c:v>213.0</c:v>
                </c:pt>
                <c:pt idx="7">
                  <c:v>7.0</c:v>
                </c:pt>
              </c:numCache>
            </c:numRef>
          </c:val>
        </c:ser>
        <c:ser>
          <c:idx val="18"/>
          <c:order val="18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'10k_2nd'!$T$1:$T$8</c:f>
              <c:numCache>
                <c:formatCode>General</c:formatCode>
                <c:ptCount val="8"/>
                <c:pt idx="0">
                  <c:v>1432.0</c:v>
                </c:pt>
                <c:pt idx="1">
                  <c:v>238.0</c:v>
                </c:pt>
                <c:pt idx="2">
                  <c:v>6241.0</c:v>
                </c:pt>
                <c:pt idx="3">
                  <c:v>43.0</c:v>
                </c:pt>
                <c:pt idx="4">
                  <c:v>172.0</c:v>
                </c:pt>
                <c:pt idx="5">
                  <c:v>275.0</c:v>
                </c:pt>
                <c:pt idx="6">
                  <c:v>226.0</c:v>
                </c:pt>
                <c:pt idx="7">
                  <c:v>134.0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'10k_2nd'!$U$1:$U$8</c:f>
              <c:numCache>
                <c:formatCode>General</c:formatCode>
                <c:ptCount val="8"/>
                <c:pt idx="0">
                  <c:v>7.0</c:v>
                </c:pt>
                <c:pt idx="1">
                  <c:v>4.0</c:v>
                </c:pt>
                <c:pt idx="2">
                  <c:v>8256.0</c:v>
                </c:pt>
                <c:pt idx="3">
                  <c:v>1.0</c:v>
                </c:pt>
                <c:pt idx="4">
                  <c:v>15.0</c:v>
                </c:pt>
                <c:pt idx="5">
                  <c:v>213.0</c:v>
                </c:pt>
                <c:pt idx="6">
                  <c:v>7.0</c:v>
                </c:pt>
                <c:pt idx="7">
                  <c:v>8036.0</c:v>
                </c:pt>
              </c:numCache>
            </c:numRef>
          </c:val>
        </c:ser>
        <c:ser>
          <c:idx val="20"/>
          <c:order val="20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'10k_2nd'!$V$1:$V$8</c:f>
              <c:numCache>
                <c:formatCode>General</c:formatCode>
                <c:ptCount val="8"/>
                <c:pt idx="0">
                  <c:v>91.0</c:v>
                </c:pt>
                <c:pt idx="1">
                  <c:v>94.0</c:v>
                </c:pt>
                <c:pt idx="2">
                  <c:v>757.0</c:v>
                </c:pt>
                <c:pt idx="4">
                  <c:v>60.0</c:v>
                </c:pt>
                <c:pt idx="5">
                  <c:v>226.0</c:v>
                </c:pt>
                <c:pt idx="6">
                  <c:v>134.0</c:v>
                </c:pt>
                <c:pt idx="7">
                  <c:v>5952.0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'10k_2nd'!$W$1:$W$8</c:f>
              <c:numCache>
                <c:formatCode>General</c:formatCode>
                <c:ptCount val="8"/>
                <c:pt idx="1">
                  <c:v>8256.0</c:v>
                </c:pt>
                <c:pt idx="2">
                  <c:v>7.0</c:v>
                </c:pt>
                <c:pt idx="4">
                  <c:v>2.0</c:v>
                </c:pt>
                <c:pt idx="5">
                  <c:v>7.0</c:v>
                </c:pt>
                <c:pt idx="6">
                  <c:v>8036.0</c:v>
                </c:pt>
                <c:pt idx="7">
                  <c:v>8036.0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'10k_2nd'!$X$1:$X$8</c:f>
              <c:numCache>
                <c:formatCode>General</c:formatCode>
                <c:ptCount val="8"/>
                <c:pt idx="1">
                  <c:v>6241.0</c:v>
                </c:pt>
                <c:pt idx="2">
                  <c:v>91.0</c:v>
                </c:pt>
                <c:pt idx="4">
                  <c:v>20.0</c:v>
                </c:pt>
                <c:pt idx="5">
                  <c:v>134.0</c:v>
                </c:pt>
                <c:pt idx="6">
                  <c:v>5952.0</c:v>
                </c:pt>
                <c:pt idx="7">
                  <c:v>3.0</c:v>
                </c:pt>
              </c:numCache>
            </c:numRef>
          </c:val>
        </c:ser>
        <c:ser>
          <c:idx val="23"/>
          <c:order val="2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'10k_2nd'!$Y$1:$Y$8</c:f>
              <c:numCache>
                <c:formatCode>General</c:formatCode>
                <c:ptCount val="8"/>
                <c:pt idx="1">
                  <c:v>8256.0</c:v>
                </c:pt>
                <c:pt idx="2">
                  <c:v>43.0</c:v>
                </c:pt>
                <c:pt idx="5">
                  <c:v>8036.0</c:v>
                </c:pt>
                <c:pt idx="6">
                  <c:v>8036.0</c:v>
                </c:pt>
                <c:pt idx="7">
                  <c:v>57.0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'10k_2nd'!$Z$1:$Z$8</c:f>
              <c:numCache>
                <c:formatCode>General</c:formatCode>
                <c:ptCount val="8"/>
                <c:pt idx="1">
                  <c:v>915.0</c:v>
                </c:pt>
                <c:pt idx="5">
                  <c:v>5952.0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'10k_2nd'!$AA$1:$AA$8</c:f>
              <c:numCache>
                <c:formatCode>General</c:formatCode>
                <c:ptCount val="8"/>
                <c:pt idx="1">
                  <c:v>1.0</c:v>
                </c:pt>
                <c:pt idx="5">
                  <c:v>8036.0</c:v>
                </c:pt>
                <c:pt idx="6">
                  <c:v>23.0</c:v>
                </c:pt>
                <c:pt idx="7">
                  <c:v>172.0</c:v>
                </c:pt>
              </c:numCache>
            </c:numRef>
          </c:val>
        </c:ser>
        <c:ser>
          <c:idx val="26"/>
          <c:order val="2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'10k_2nd'!$AB$1:$AB$8</c:f>
              <c:numCache>
                <c:formatCode>General</c:formatCode>
                <c:ptCount val="8"/>
                <c:pt idx="1">
                  <c:v>2814.0</c:v>
                </c:pt>
                <c:pt idx="5">
                  <c:v>3.0</c:v>
                </c:pt>
                <c:pt idx="6">
                  <c:v>57.0</c:v>
                </c:pt>
                <c:pt idx="7">
                  <c:v>15.0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4F81BD">
                  <a:lumMod val="75000"/>
                </a:srgbClr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'10k_2nd'!$AC$1:$AC$8</c:f>
              <c:numCache>
                <c:formatCode>General</c:formatCode>
                <c:ptCount val="8"/>
                <c:pt idx="1">
                  <c:v>757.0</c:v>
                </c:pt>
                <c:pt idx="5">
                  <c:v>23.0</c:v>
                </c:pt>
                <c:pt idx="6">
                  <c:v>4.0</c:v>
                </c:pt>
                <c:pt idx="7">
                  <c:v>60.0</c:v>
                </c:pt>
              </c:numCache>
            </c:numRef>
          </c:val>
        </c:ser>
        <c:ser>
          <c:idx val="28"/>
          <c:order val="28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'10k_2nd'!$AD$1:$AD$8</c:f>
              <c:numCache>
                <c:formatCode>General</c:formatCode>
                <c:ptCount val="8"/>
                <c:pt idx="1">
                  <c:v>1.0</c:v>
                </c:pt>
                <c:pt idx="5">
                  <c:v>57.0</c:v>
                </c:pt>
                <c:pt idx="6">
                  <c:v>6.0</c:v>
                </c:pt>
                <c:pt idx="7">
                  <c:v>2.0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'10k_2nd'!$AE$1:$AE$8</c:f>
              <c:numCache>
                <c:formatCode>General</c:formatCode>
                <c:ptCount val="8"/>
                <c:pt idx="1">
                  <c:v>7.0</c:v>
                </c:pt>
                <c:pt idx="5">
                  <c:v>4.0</c:v>
                </c:pt>
                <c:pt idx="6">
                  <c:v>172.0</c:v>
                </c:pt>
                <c:pt idx="7">
                  <c:v>20.0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'10k_2nd'!$AF$1:$AF$8</c:f>
              <c:numCache>
                <c:formatCode>General</c:formatCode>
                <c:ptCount val="8"/>
                <c:pt idx="1">
                  <c:v>91.0</c:v>
                </c:pt>
                <c:pt idx="5">
                  <c:v>6.0</c:v>
                </c:pt>
                <c:pt idx="6">
                  <c:v>15.0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'10k_2nd'!$AG$1:$AG$8</c:f>
              <c:numCache>
                <c:formatCode>General</c:formatCode>
                <c:ptCount val="8"/>
                <c:pt idx="1">
                  <c:v>43.0</c:v>
                </c:pt>
                <c:pt idx="5">
                  <c:v>172.0</c:v>
                </c:pt>
                <c:pt idx="6">
                  <c:v>60.0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'10k_2nd'!$AH$1:$AH$8</c:f>
              <c:numCache>
                <c:formatCode>General</c:formatCode>
                <c:ptCount val="8"/>
                <c:pt idx="1">
                  <c:v>1.0</c:v>
                </c:pt>
                <c:pt idx="5">
                  <c:v>15.0</c:v>
                </c:pt>
                <c:pt idx="6">
                  <c:v>20.0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'10k_2nd'!$AI$1:$AI$8</c:f>
              <c:numCache>
                <c:formatCode>General</c:formatCode>
                <c:ptCount val="8"/>
                <c:pt idx="5">
                  <c:v>60.0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'10k_2nd'!$AJ$1:$AJ$8</c:f>
              <c:numCache>
                <c:formatCode>General</c:formatCode>
                <c:ptCount val="8"/>
                <c:pt idx="5">
                  <c:v>20.0</c:v>
                </c:pt>
              </c:numCache>
            </c:numRef>
          </c:val>
        </c:ser>
        <c:ser>
          <c:idx val="35"/>
          <c:order val="3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'10k_2nd'!$AK$1:$AK$8</c:f>
              <c:numCache>
                <c:formatCode>General</c:formatCode>
                <c:ptCount val="8"/>
                <c:pt idx="5">
                  <c:v>1569.0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354200"/>
        <c:axId val="-2089351240"/>
      </c:barChart>
      <c:catAx>
        <c:axId val="-20893542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089351240"/>
        <c:crosses val="autoZero"/>
        <c:auto val="1"/>
        <c:lblAlgn val="ctr"/>
        <c:lblOffset val="100"/>
        <c:noMultiLvlLbl val="0"/>
      </c:catAx>
      <c:valAx>
        <c:axId val="-2089351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93542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'5k_1st'!$B$1:$B$8</c:f>
              <c:numCache>
                <c:formatCode>General</c:formatCode>
                <c:ptCount val="8"/>
                <c:pt idx="0">
                  <c:v>13.0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14.0</c:v>
                </c:pt>
                <c:pt idx="5">
                  <c:v>14.0</c:v>
                </c:pt>
                <c:pt idx="6">
                  <c:v>14.0</c:v>
                </c:pt>
                <c:pt idx="7">
                  <c:v>14.0</c:v>
                </c:pt>
              </c:numCache>
            </c:numRef>
          </c:val>
        </c:ser>
        <c:ser>
          <c:idx val="1"/>
          <c:order val="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'5k_1st'!$C$1:$C$8</c:f>
              <c:numCache>
                <c:formatCode>General</c:formatCode>
                <c:ptCount val="8"/>
                <c:pt idx="0">
                  <c:v>28.0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30.0</c:v>
                </c:pt>
                <c:pt idx="5">
                  <c:v>11.0</c:v>
                </c:pt>
                <c:pt idx="6">
                  <c:v>11.0</c:v>
                </c:pt>
                <c:pt idx="7">
                  <c:v>11.0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'5k_1st'!$D$1:$D$8</c:f>
              <c:numCache>
                <c:formatCode>General</c:formatCode>
                <c:ptCount val="8"/>
                <c:pt idx="0">
                  <c:v>8.0</c:v>
                </c:pt>
                <c:pt idx="1">
                  <c:v>60.0</c:v>
                </c:pt>
                <c:pt idx="2">
                  <c:v>60.0</c:v>
                </c:pt>
                <c:pt idx="3">
                  <c:v>12.0</c:v>
                </c:pt>
                <c:pt idx="4">
                  <c:v>5.0</c:v>
                </c:pt>
                <c:pt idx="5">
                  <c:v>71.0</c:v>
                </c:pt>
                <c:pt idx="6">
                  <c:v>71.0</c:v>
                </c:pt>
                <c:pt idx="7">
                  <c:v>24.0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'5k_1st'!$E$1:$E$8</c:f>
              <c:numCache>
                <c:formatCode>General</c:formatCode>
                <c:ptCount val="8"/>
                <c:pt idx="0">
                  <c:v>7.0</c:v>
                </c:pt>
                <c:pt idx="1">
                  <c:v>12.0</c:v>
                </c:pt>
                <c:pt idx="2">
                  <c:v>12.0</c:v>
                </c:pt>
                <c:pt idx="3">
                  <c:v>28.0</c:v>
                </c:pt>
                <c:pt idx="4">
                  <c:v>1.0</c:v>
                </c:pt>
                <c:pt idx="5">
                  <c:v>24.0</c:v>
                </c:pt>
                <c:pt idx="6">
                  <c:v>24.0</c:v>
                </c:pt>
                <c:pt idx="7">
                  <c:v>30.0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'5k_1st'!$F$1:$F$8</c:f>
              <c:numCache>
                <c:formatCode>General</c:formatCode>
                <c:ptCount val="8"/>
                <c:pt idx="0">
                  <c:v>3.0</c:v>
                </c:pt>
                <c:pt idx="1">
                  <c:v>28.0</c:v>
                </c:pt>
                <c:pt idx="2">
                  <c:v>28.0</c:v>
                </c:pt>
                <c:pt idx="3">
                  <c:v>8.0</c:v>
                </c:pt>
                <c:pt idx="4">
                  <c:v>9.0</c:v>
                </c:pt>
                <c:pt idx="5">
                  <c:v>30.0</c:v>
                </c:pt>
                <c:pt idx="6">
                  <c:v>30.0</c:v>
                </c:pt>
                <c:pt idx="7">
                  <c:v>5.0</c:v>
                </c:pt>
              </c:numCache>
            </c:numRef>
          </c:val>
        </c:ser>
        <c:ser>
          <c:idx val="5"/>
          <c:order val="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'5k_1st'!$G$1:$G$8</c:f>
              <c:numCache>
                <c:formatCode>General</c:formatCode>
                <c:ptCount val="8"/>
                <c:pt idx="0">
                  <c:v>24.0</c:v>
                </c:pt>
                <c:pt idx="1">
                  <c:v>8.0</c:v>
                </c:pt>
                <c:pt idx="2">
                  <c:v>8.0</c:v>
                </c:pt>
                <c:pt idx="3">
                  <c:v>1.0</c:v>
                </c:pt>
                <c:pt idx="4">
                  <c:v>20.0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'5k_1st'!$H$1:$H$8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7.0</c:v>
                </c:pt>
                <c:pt idx="4">
                  <c:v>20.0</c:v>
                </c:pt>
                <c:pt idx="5">
                  <c:v>1.0</c:v>
                </c:pt>
                <c:pt idx="6">
                  <c:v>1.0</c:v>
                </c:pt>
                <c:pt idx="7">
                  <c:v>20.0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'5k_1st'!$I$1:$I$8</c:f>
              <c:numCache>
                <c:formatCode>General</c:formatCode>
                <c:ptCount val="8"/>
                <c:pt idx="0">
                  <c:v>21.0</c:v>
                </c:pt>
                <c:pt idx="1">
                  <c:v>7.0</c:v>
                </c:pt>
                <c:pt idx="2">
                  <c:v>7.0</c:v>
                </c:pt>
                <c:pt idx="3">
                  <c:v>1.0</c:v>
                </c:pt>
                <c:pt idx="4">
                  <c:v>32.0</c:v>
                </c:pt>
                <c:pt idx="5">
                  <c:v>120.0</c:v>
                </c:pt>
                <c:pt idx="6">
                  <c:v>9.0</c:v>
                </c:pt>
                <c:pt idx="7">
                  <c:v>32.0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'5k_1st'!$J$1:$J$8</c:f>
              <c:numCache>
                <c:formatCode>General</c:formatCode>
                <c:ptCount val="8"/>
                <c:pt idx="0">
                  <c:v>28.0</c:v>
                </c:pt>
                <c:pt idx="1">
                  <c:v>118.0</c:v>
                </c:pt>
                <c:pt idx="2">
                  <c:v>3.0</c:v>
                </c:pt>
                <c:pt idx="3">
                  <c:v>21.0</c:v>
                </c:pt>
                <c:pt idx="4">
                  <c:v>76.0</c:v>
                </c:pt>
                <c:pt idx="5">
                  <c:v>9.0</c:v>
                </c:pt>
                <c:pt idx="6">
                  <c:v>20.0</c:v>
                </c:pt>
                <c:pt idx="7">
                  <c:v>9.0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'5k_1st'!$K$1:$K$8</c:f>
              <c:numCache>
                <c:formatCode>General</c:formatCode>
                <c:ptCount val="8"/>
                <c:pt idx="0">
                  <c:v>69.0</c:v>
                </c:pt>
                <c:pt idx="1">
                  <c:v>3.0</c:v>
                </c:pt>
                <c:pt idx="2">
                  <c:v>24.0</c:v>
                </c:pt>
                <c:pt idx="3">
                  <c:v>28.0</c:v>
                </c:pt>
                <c:pt idx="4">
                  <c:v>6.0</c:v>
                </c:pt>
                <c:pt idx="5">
                  <c:v>20.0</c:v>
                </c:pt>
                <c:pt idx="6">
                  <c:v>20.0</c:v>
                </c:pt>
                <c:pt idx="7">
                  <c:v>1.0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'5k_1st'!$L$1:$L$8</c:f>
              <c:numCache>
                <c:formatCode>General</c:formatCode>
                <c:ptCount val="8"/>
                <c:pt idx="0">
                  <c:v>6.0</c:v>
                </c:pt>
                <c:pt idx="1">
                  <c:v>24.0</c:v>
                </c:pt>
                <c:pt idx="2">
                  <c:v>1.0</c:v>
                </c:pt>
                <c:pt idx="3">
                  <c:v>20.0</c:v>
                </c:pt>
                <c:pt idx="4">
                  <c:v>4.0</c:v>
                </c:pt>
                <c:pt idx="5">
                  <c:v>9.0</c:v>
                </c:pt>
                <c:pt idx="6">
                  <c:v>32.0</c:v>
                </c:pt>
                <c:pt idx="7">
                  <c:v>76.0</c:v>
                </c:pt>
              </c:numCache>
            </c:numRef>
          </c:val>
        </c:ser>
        <c:ser>
          <c:idx val="11"/>
          <c:order val="1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'5k_1st'!$M$1:$M$8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21.0</c:v>
                </c:pt>
                <c:pt idx="3">
                  <c:v>1.0</c:v>
                </c:pt>
                <c:pt idx="4">
                  <c:v>13.0</c:v>
                </c:pt>
                <c:pt idx="5">
                  <c:v>20.0</c:v>
                </c:pt>
                <c:pt idx="6">
                  <c:v>9.0</c:v>
                </c:pt>
                <c:pt idx="7">
                  <c:v>6.0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'5k_1st'!$N$1:$N$8</c:f>
              <c:numCache>
                <c:formatCode>General</c:formatCode>
                <c:ptCount val="8"/>
                <c:pt idx="0">
                  <c:v>1.0</c:v>
                </c:pt>
                <c:pt idx="1">
                  <c:v>11.0</c:v>
                </c:pt>
                <c:pt idx="2">
                  <c:v>28.0</c:v>
                </c:pt>
                <c:pt idx="3">
                  <c:v>69.0</c:v>
                </c:pt>
                <c:pt idx="4">
                  <c:v>42.0</c:v>
                </c:pt>
                <c:pt idx="5">
                  <c:v>9.0</c:v>
                </c:pt>
                <c:pt idx="6">
                  <c:v>1.0</c:v>
                </c:pt>
                <c:pt idx="7">
                  <c:v>13.0</c:v>
                </c:pt>
              </c:numCache>
            </c:numRef>
          </c:val>
        </c:ser>
        <c:ser>
          <c:idx val="13"/>
          <c:order val="1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'5k_1st'!$O$1:$O$8</c:f>
              <c:numCache>
                <c:formatCode>General</c:formatCode>
                <c:ptCount val="8"/>
                <c:pt idx="0">
                  <c:v>18.0</c:v>
                </c:pt>
                <c:pt idx="1">
                  <c:v>21.0</c:v>
                </c:pt>
                <c:pt idx="2">
                  <c:v>20.0</c:v>
                </c:pt>
                <c:pt idx="3">
                  <c:v>6.0</c:v>
                </c:pt>
                <c:pt idx="4">
                  <c:v>1.0</c:v>
                </c:pt>
                <c:pt idx="5">
                  <c:v>1.0</c:v>
                </c:pt>
                <c:pt idx="6">
                  <c:v>76.0</c:v>
                </c:pt>
                <c:pt idx="7">
                  <c:v>42.0</c:v>
                </c:pt>
              </c:numCache>
            </c:numRef>
          </c:val>
        </c:ser>
        <c:ser>
          <c:idx val="14"/>
          <c:order val="1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'5k_1st'!$P$1:$P$8</c:f>
              <c:numCache>
                <c:formatCode>General</c:formatCode>
                <c:ptCount val="8"/>
                <c:pt idx="0">
                  <c:v>36.0</c:v>
                </c:pt>
                <c:pt idx="1">
                  <c:v>20.0</c:v>
                </c:pt>
                <c:pt idx="2">
                  <c:v>1.0</c:v>
                </c:pt>
                <c:pt idx="3">
                  <c:v>1.0</c:v>
                </c:pt>
                <c:pt idx="4">
                  <c:v>15.0</c:v>
                </c:pt>
                <c:pt idx="5">
                  <c:v>76.0</c:v>
                </c:pt>
                <c:pt idx="6">
                  <c:v>6.0</c:v>
                </c:pt>
                <c:pt idx="7">
                  <c:v>2.0</c:v>
                </c:pt>
              </c:numCache>
            </c:numRef>
          </c:val>
        </c:ser>
        <c:ser>
          <c:idx val="15"/>
          <c:order val="1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'5k_1st'!$Q$1:$Q$8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69.0</c:v>
                </c:pt>
                <c:pt idx="3">
                  <c:v>18.0</c:v>
                </c:pt>
                <c:pt idx="4">
                  <c:v>23.0</c:v>
                </c:pt>
                <c:pt idx="5">
                  <c:v>6.0</c:v>
                </c:pt>
                <c:pt idx="6">
                  <c:v>26.0</c:v>
                </c:pt>
                <c:pt idx="7">
                  <c:v>2.0</c:v>
                </c:pt>
              </c:numCache>
            </c:numRef>
          </c:val>
        </c:ser>
        <c:ser>
          <c:idx val="16"/>
          <c:order val="1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'5k_1st'!$R$1:$R$8</c:f>
              <c:numCache>
                <c:formatCode>General</c:formatCode>
                <c:ptCount val="8"/>
                <c:pt idx="0">
                  <c:v>4.0</c:v>
                </c:pt>
                <c:pt idx="1">
                  <c:v>69.0</c:v>
                </c:pt>
                <c:pt idx="2">
                  <c:v>6.0</c:v>
                </c:pt>
                <c:pt idx="3">
                  <c:v>36.0</c:v>
                </c:pt>
                <c:pt idx="4">
                  <c:v>2.0</c:v>
                </c:pt>
                <c:pt idx="5">
                  <c:v>13.0</c:v>
                </c:pt>
                <c:pt idx="6">
                  <c:v>13.0</c:v>
                </c:pt>
                <c:pt idx="7">
                  <c:v>15.0</c:v>
                </c:pt>
              </c:numCache>
            </c:numRef>
          </c:val>
        </c:ser>
        <c:ser>
          <c:idx val="17"/>
          <c:order val="1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'5k_1st'!$S$1:$S$8</c:f>
              <c:numCache>
                <c:formatCode>General</c:formatCode>
                <c:ptCount val="8"/>
                <c:pt idx="0">
                  <c:v>18.0</c:v>
                </c:pt>
                <c:pt idx="1">
                  <c:v>6.0</c:v>
                </c:pt>
                <c:pt idx="2">
                  <c:v>1.0</c:v>
                </c:pt>
                <c:pt idx="3">
                  <c:v>8.0</c:v>
                </c:pt>
                <c:pt idx="4">
                  <c:v>41.0</c:v>
                </c:pt>
                <c:pt idx="5">
                  <c:v>42.0</c:v>
                </c:pt>
                <c:pt idx="6">
                  <c:v>42.0</c:v>
                </c:pt>
                <c:pt idx="7">
                  <c:v>23.0</c:v>
                </c:pt>
              </c:numCache>
            </c:numRef>
          </c:val>
        </c:ser>
        <c:ser>
          <c:idx val="18"/>
          <c:order val="18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'5k_1st'!$T$1:$T$8</c:f>
              <c:numCache>
                <c:formatCode>General</c:formatCode>
                <c:ptCount val="8"/>
                <c:pt idx="0">
                  <c:v>7.0</c:v>
                </c:pt>
                <c:pt idx="1">
                  <c:v>1.0</c:v>
                </c:pt>
                <c:pt idx="2">
                  <c:v>28.0</c:v>
                </c:pt>
                <c:pt idx="3">
                  <c:v>3.0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9"/>
          <c:order val="19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'5k_1st'!$U$1:$U$8</c:f>
              <c:numCache>
                <c:formatCode>General</c:formatCode>
                <c:ptCount val="8"/>
                <c:pt idx="0">
                  <c:v>38.0</c:v>
                </c:pt>
                <c:pt idx="1">
                  <c:v>18.0</c:v>
                </c:pt>
                <c:pt idx="2">
                  <c:v>18.0</c:v>
                </c:pt>
                <c:pt idx="3">
                  <c:v>4.0</c:v>
                </c:pt>
                <c:pt idx="4">
                  <c:v>26.0</c:v>
                </c:pt>
                <c:pt idx="5">
                  <c:v>2.0</c:v>
                </c:pt>
                <c:pt idx="6">
                  <c:v>2.0</c:v>
                </c:pt>
                <c:pt idx="7">
                  <c:v>41.0</c:v>
                </c:pt>
              </c:numCache>
            </c:numRef>
          </c:val>
        </c:ser>
        <c:ser>
          <c:idx val="20"/>
          <c:order val="2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'5k_1st'!$V$1:$V$8</c:f>
              <c:numCache>
                <c:formatCode>General</c:formatCode>
                <c:ptCount val="8"/>
                <c:pt idx="0">
                  <c:v>27.0</c:v>
                </c:pt>
                <c:pt idx="1">
                  <c:v>36.0</c:v>
                </c:pt>
                <c:pt idx="2">
                  <c:v>36.0</c:v>
                </c:pt>
                <c:pt idx="3">
                  <c:v>18.0</c:v>
                </c:pt>
                <c:pt idx="4">
                  <c:v>1.0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</c:numCache>
            </c:numRef>
          </c:val>
        </c:ser>
        <c:ser>
          <c:idx val="21"/>
          <c:order val="2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'5k_1st'!$W$1:$W$8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8.0</c:v>
                </c:pt>
                <c:pt idx="3">
                  <c:v>7.0</c:v>
                </c:pt>
                <c:pt idx="4">
                  <c:v>2.0</c:v>
                </c:pt>
                <c:pt idx="5">
                  <c:v>15.0</c:v>
                </c:pt>
                <c:pt idx="6">
                  <c:v>23.0</c:v>
                </c:pt>
                <c:pt idx="7">
                  <c:v>26.0</c:v>
                </c:pt>
              </c:numCache>
            </c:numRef>
          </c:val>
        </c:ser>
        <c:ser>
          <c:idx val="22"/>
          <c:order val="2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'5k_1st'!$X$1:$X$8</c:f>
              <c:numCache>
                <c:formatCode>General</c:formatCode>
                <c:ptCount val="8"/>
                <c:pt idx="0">
                  <c:v>12.0</c:v>
                </c:pt>
                <c:pt idx="1">
                  <c:v>8.0</c:v>
                </c:pt>
                <c:pt idx="2">
                  <c:v>3.0</c:v>
                </c:pt>
                <c:pt idx="3">
                  <c:v>38.0</c:v>
                </c:pt>
                <c:pt idx="4">
                  <c:v>10.0</c:v>
                </c:pt>
                <c:pt idx="5">
                  <c:v>23.0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23"/>
          <c:order val="23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'5k_1st'!$Y$1:$Y$8</c:f>
              <c:numCache>
                <c:formatCode>General</c:formatCode>
                <c:ptCount val="8"/>
                <c:pt idx="0">
                  <c:v>100.0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119.0</c:v>
                </c:pt>
                <c:pt idx="5">
                  <c:v>2.0</c:v>
                </c:pt>
                <c:pt idx="6">
                  <c:v>41.0</c:v>
                </c:pt>
                <c:pt idx="7">
                  <c:v>2.0</c:v>
                </c:pt>
              </c:numCache>
            </c:numRef>
          </c:val>
        </c:ser>
        <c:ser>
          <c:idx val="24"/>
          <c:order val="2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'5k_1st'!$Z$1:$Z$8</c:f>
              <c:numCache>
                <c:formatCode>General</c:formatCode>
                <c:ptCount val="8"/>
                <c:pt idx="0">
                  <c:v>16.0</c:v>
                </c:pt>
                <c:pt idx="1">
                  <c:v>4.0</c:v>
                </c:pt>
                <c:pt idx="2">
                  <c:v>18.0</c:v>
                </c:pt>
                <c:pt idx="3">
                  <c:v>27.0</c:v>
                </c:pt>
                <c:pt idx="4">
                  <c:v>7.0</c:v>
                </c:pt>
                <c:pt idx="5">
                  <c:v>6.0</c:v>
                </c:pt>
                <c:pt idx="6">
                  <c:v>6.0</c:v>
                </c:pt>
                <c:pt idx="7">
                  <c:v>10.0</c:v>
                </c:pt>
              </c:numCache>
            </c:numRef>
          </c:val>
        </c:ser>
        <c:ser>
          <c:idx val="25"/>
          <c:order val="2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'5k_1st'!$AA$1:$AA$8</c:f>
              <c:numCache>
                <c:formatCode>General</c:formatCode>
                <c:ptCount val="8"/>
                <c:pt idx="0">
                  <c:v>1.0</c:v>
                </c:pt>
                <c:pt idx="1">
                  <c:v>18.0</c:v>
                </c:pt>
                <c:pt idx="2">
                  <c:v>7.0</c:v>
                </c:pt>
                <c:pt idx="3">
                  <c:v>3.0</c:v>
                </c:pt>
                <c:pt idx="4">
                  <c:v>1.0</c:v>
                </c:pt>
                <c:pt idx="5">
                  <c:v>26.0</c:v>
                </c:pt>
                <c:pt idx="6">
                  <c:v>26.0</c:v>
                </c:pt>
                <c:pt idx="7">
                  <c:v>119.0</c:v>
                </c:pt>
              </c:numCache>
            </c:numRef>
          </c:val>
        </c:ser>
        <c:ser>
          <c:idx val="26"/>
          <c:order val="26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'5k_1st'!$AB$1:$AB$8</c:f>
              <c:numCache>
                <c:formatCode>General</c:formatCode>
                <c:ptCount val="8"/>
                <c:pt idx="0">
                  <c:v>3.0</c:v>
                </c:pt>
                <c:pt idx="1">
                  <c:v>7.0</c:v>
                </c:pt>
                <c:pt idx="2">
                  <c:v>38.0</c:v>
                </c:pt>
                <c:pt idx="3">
                  <c:v>12.0</c:v>
                </c:pt>
                <c:pt idx="4">
                  <c:v>51.0</c:v>
                </c:pt>
                <c:pt idx="5">
                  <c:v>1.0</c:v>
                </c:pt>
                <c:pt idx="6">
                  <c:v>2.0</c:v>
                </c:pt>
                <c:pt idx="7">
                  <c:v>7.0</c:v>
                </c:pt>
              </c:numCache>
            </c:numRef>
          </c:val>
        </c:ser>
        <c:ser>
          <c:idx val="27"/>
          <c:order val="27"/>
          <c:spPr>
            <a:solidFill>
              <a:srgbClr val="376092"/>
            </a:solidFill>
            <a:ln>
              <a:solidFill>
                <a:srgbClr val="4F81BD">
                  <a:lumMod val="75000"/>
                </a:srgbClr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'5k_1st'!$AC$1:$AC$8</c:f>
              <c:numCache>
                <c:formatCode>General</c:formatCode>
                <c:ptCount val="8"/>
                <c:pt idx="0">
                  <c:v>58.0</c:v>
                </c:pt>
                <c:pt idx="1">
                  <c:v>6.0</c:v>
                </c:pt>
                <c:pt idx="2">
                  <c:v>6.0</c:v>
                </c:pt>
                <c:pt idx="3">
                  <c:v>100.0</c:v>
                </c:pt>
                <c:pt idx="4">
                  <c:v>8.0</c:v>
                </c:pt>
                <c:pt idx="5">
                  <c:v>2.0</c:v>
                </c:pt>
                <c:pt idx="6">
                  <c:v>4.0</c:v>
                </c:pt>
                <c:pt idx="7">
                  <c:v>1.0</c:v>
                </c:pt>
              </c:numCache>
            </c:numRef>
          </c:val>
        </c:ser>
        <c:ser>
          <c:idx val="28"/>
          <c:order val="28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'5k_1st'!$AD$1:$AD$8</c:f>
              <c:numCache>
                <c:formatCode>General</c:formatCode>
                <c:ptCount val="8"/>
                <c:pt idx="0">
                  <c:v>6.0</c:v>
                </c:pt>
                <c:pt idx="1">
                  <c:v>27.0</c:v>
                </c:pt>
                <c:pt idx="2">
                  <c:v>27.0</c:v>
                </c:pt>
                <c:pt idx="3">
                  <c:v>16.0</c:v>
                </c:pt>
                <c:pt idx="4">
                  <c:v>16.0</c:v>
                </c:pt>
                <c:pt idx="5">
                  <c:v>119.0</c:v>
                </c:pt>
                <c:pt idx="6">
                  <c:v>10.0</c:v>
                </c:pt>
                <c:pt idx="7">
                  <c:v>8.0</c:v>
                </c:pt>
              </c:numCache>
            </c:numRef>
          </c:val>
        </c:ser>
        <c:ser>
          <c:idx val="29"/>
          <c:order val="2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'5k_1st'!$AE$1:$AE$8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7.0</c:v>
                </c:pt>
                <c:pt idx="6">
                  <c:v>119.0</c:v>
                </c:pt>
                <c:pt idx="7">
                  <c:v>2.0</c:v>
                </c:pt>
              </c:numCache>
            </c:numRef>
          </c:val>
        </c:ser>
        <c:ser>
          <c:idx val="30"/>
          <c:order val="3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'5k_1st'!$AF$1:$AF$8</c:f>
              <c:numCache>
                <c:formatCode>General</c:formatCode>
                <c:ptCount val="8"/>
                <c:pt idx="0">
                  <c:v>17.0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30.0</c:v>
                </c:pt>
                <c:pt idx="5">
                  <c:v>1.0</c:v>
                </c:pt>
                <c:pt idx="6">
                  <c:v>7.0</c:v>
                </c:pt>
                <c:pt idx="7">
                  <c:v>30.0</c:v>
                </c:pt>
              </c:numCache>
            </c:numRef>
          </c:val>
        </c:ser>
        <c:ser>
          <c:idx val="31"/>
          <c:order val="31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'5k_1st'!$AG$1:$AG$8</c:f>
              <c:numCache>
                <c:formatCode>General</c:formatCode>
                <c:ptCount val="8"/>
                <c:pt idx="0">
                  <c:v>26.0</c:v>
                </c:pt>
                <c:pt idx="1">
                  <c:v>100.0</c:v>
                </c:pt>
                <c:pt idx="2">
                  <c:v>1.0</c:v>
                </c:pt>
                <c:pt idx="3">
                  <c:v>6.0</c:v>
                </c:pt>
                <c:pt idx="4">
                  <c:v>5.0</c:v>
                </c:pt>
                <c:pt idx="5">
                  <c:v>51.0</c:v>
                </c:pt>
                <c:pt idx="6">
                  <c:v>1.0</c:v>
                </c:pt>
                <c:pt idx="7">
                  <c:v>31.0</c:v>
                </c:pt>
              </c:numCache>
            </c:numRef>
          </c:val>
        </c:ser>
        <c:ser>
          <c:idx val="32"/>
          <c:order val="3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'5k_1st'!$AH$1:$AH$8</c:f>
              <c:numCache>
                <c:formatCode>General</c:formatCode>
                <c:ptCount val="8"/>
                <c:pt idx="0">
                  <c:v>4.0</c:v>
                </c:pt>
                <c:pt idx="1">
                  <c:v>16.0</c:v>
                </c:pt>
                <c:pt idx="2">
                  <c:v>12.0</c:v>
                </c:pt>
                <c:pt idx="3">
                  <c:v>1.0</c:v>
                </c:pt>
                <c:pt idx="4">
                  <c:v>38.0</c:v>
                </c:pt>
                <c:pt idx="5">
                  <c:v>8.0</c:v>
                </c:pt>
                <c:pt idx="6">
                  <c:v>51.0</c:v>
                </c:pt>
                <c:pt idx="7">
                  <c:v>3.0</c:v>
                </c:pt>
              </c:numCache>
            </c:numRef>
          </c:val>
        </c:ser>
        <c:ser>
          <c:idx val="33"/>
          <c:order val="33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'5k_1st'!$AI$1:$AI$8</c:f>
              <c:numCache>
                <c:formatCode>General</c:formatCode>
                <c:ptCount val="8"/>
                <c:pt idx="0">
                  <c:v>41.0</c:v>
                </c:pt>
                <c:pt idx="1">
                  <c:v>1.0</c:v>
                </c:pt>
                <c:pt idx="2">
                  <c:v>100.0</c:v>
                </c:pt>
                <c:pt idx="3">
                  <c:v>26.0</c:v>
                </c:pt>
                <c:pt idx="4">
                  <c:v>3.0</c:v>
                </c:pt>
                <c:pt idx="5">
                  <c:v>16.0</c:v>
                </c:pt>
                <c:pt idx="6">
                  <c:v>8.0</c:v>
                </c:pt>
                <c:pt idx="7">
                  <c:v>6.0</c:v>
                </c:pt>
              </c:numCache>
            </c:numRef>
          </c:val>
        </c:ser>
        <c:ser>
          <c:idx val="34"/>
          <c:order val="3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'5k_1st'!$AJ$1:$AJ$8</c:f>
              <c:numCache>
                <c:formatCode>General</c:formatCode>
                <c:ptCount val="8"/>
                <c:pt idx="0">
                  <c:v>3.0</c:v>
                </c:pt>
                <c:pt idx="1">
                  <c:v>3.0</c:v>
                </c:pt>
                <c:pt idx="2">
                  <c:v>16.0</c:v>
                </c:pt>
                <c:pt idx="3">
                  <c:v>28.0</c:v>
                </c:pt>
                <c:pt idx="4">
                  <c:v>6.0</c:v>
                </c:pt>
                <c:pt idx="5">
                  <c:v>2.0</c:v>
                </c:pt>
                <c:pt idx="6">
                  <c:v>16.0</c:v>
                </c:pt>
                <c:pt idx="7">
                  <c:v>11.0</c:v>
                </c:pt>
              </c:numCache>
            </c:numRef>
          </c:val>
        </c:ser>
        <c:ser>
          <c:idx val="35"/>
          <c:order val="3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'5k_1st'!$AK$1:$AK$8</c:f>
              <c:numCache>
                <c:formatCode>General</c:formatCode>
                <c:ptCount val="8"/>
                <c:pt idx="0">
                  <c:v>15.0</c:v>
                </c:pt>
                <c:pt idx="1">
                  <c:v>58.0</c:v>
                </c:pt>
                <c:pt idx="2">
                  <c:v>3.0</c:v>
                </c:pt>
                <c:pt idx="3">
                  <c:v>3.0</c:v>
                </c:pt>
                <c:pt idx="4">
                  <c:v>11.0</c:v>
                </c:pt>
                <c:pt idx="5">
                  <c:v>30.0</c:v>
                </c:pt>
                <c:pt idx="6">
                  <c:v>2.0</c:v>
                </c:pt>
                <c:pt idx="7">
                  <c:v>54.0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'5k_1st'!$AL$1:$AL$8</c:f>
              <c:numCache>
                <c:formatCode>General</c:formatCode>
                <c:ptCount val="8"/>
                <c:pt idx="0">
                  <c:v>6.0</c:v>
                </c:pt>
                <c:pt idx="1">
                  <c:v>6.0</c:v>
                </c:pt>
                <c:pt idx="2">
                  <c:v>58.0</c:v>
                </c:pt>
                <c:pt idx="3">
                  <c:v>15.0</c:v>
                </c:pt>
                <c:pt idx="4">
                  <c:v>54.0</c:v>
                </c:pt>
                <c:pt idx="5">
                  <c:v>31.0</c:v>
                </c:pt>
                <c:pt idx="6">
                  <c:v>30.0</c:v>
                </c:pt>
                <c:pt idx="7">
                  <c:v>8.0</c:v>
                </c:pt>
              </c:numCache>
            </c:numRef>
          </c:val>
        </c:ser>
        <c:ser>
          <c:idx val="37"/>
          <c:order val="3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'5k_1st'!$AM$1:$AM$8</c:f>
              <c:numCache>
                <c:formatCode>General</c:formatCode>
                <c:ptCount val="8"/>
                <c:pt idx="0">
                  <c:v>60.0</c:v>
                </c:pt>
                <c:pt idx="1">
                  <c:v>1.0</c:v>
                </c:pt>
                <c:pt idx="2">
                  <c:v>6.0</c:v>
                </c:pt>
                <c:pt idx="3">
                  <c:v>6.0</c:v>
                </c:pt>
                <c:pt idx="4">
                  <c:v>4.0</c:v>
                </c:pt>
                <c:pt idx="5">
                  <c:v>5.0</c:v>
                </c:pt>
                <c:pt idx="6">
                  <c:v>31.0</c:v>
                </c:pt>
                <c:pt idx="7">
                  <c:v>1.0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'5k_1st'!$AN$1:$AN$8</c:f>
              <c:numCache>
                <c:formatCode>General</c:formatCode>
                <c:ptCount val="8"/>
                <c:pt idx="0">
                  <c:v>5.0</c:v>
                </c:pt>
                <c:pt idx="1">
                  <c:v>17.0</c:v>
                </c:pt>
                <c:pt idx="2">
                  <c:v>17.0</c:v>
                </c:pt>
                <c:pt idx="3">
                  <c:v>60.0</c:v>
                </c:pt>
                <c:pt idx="4">
                  <c:v>8.0</c:v>
                </c:pt>
                <c:pt idx="5">
                  <c:v>38.0</c:v>
                </c:pt>
                <c:pt idx="6">
                  <c:v>38.0</c:v>
                </c:pt>
                <c:pt idx="7">
                  <c:v>128.0</c:v>
                </c:pt>
              </c:numCache>
            </c:numRef>
          </c:val>
        </c:ser>
        <c:ser>
          <c:idx val="39"/>
          <c:order val="3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'5k_1st'!$AO$1:$AO$8</c:f>
              <c:numCache>
                <c:formatCode>General</c:formatCode>
                <c:ptCount val="8"/>
                <c:pt idx="0">
                  <c:v>9.0</c:v>
                </c:pt>
                <c:pt idx="1">
                  <c:v>26.0</c:v>
                </c:pt>
                <c:pt idx="2">
                  <c:v>26.0</c:v>
                </c:pt>
                <c:pt idx="3">
                  <c:v>9.0</c:v>
                </c:pt>
                <c:pt idx="4">
                  <c:v>1.0</c:v>
                </c:pt>
                <c:pt idx="5">
                  <c:v>3.0</c:v>
                </c:pt>
                <c:pt idx="6">
                  <c:v>3.0</c:v>
                </c:pt>
                <c:pt idx="7">
                  <c:v>4.0</c:v>
                </c:pt>
              </c:numCache>
            </c:numRef>
          </c:val>
        </c:ser>
        <c:ser>
          <c:idx val="40"/>
          <c:order val="4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'5k_1st'!$AP$1:$AP$8</c:f>
              <c:numCache>
                <c:formatCode>General</c:formatCode>
                <c:ptCount val="8"/>
                <c:pt idx="0">
                  <c:v>3.0</c:v>
                </c:pt>
                <c:pt idx="1">
                  <c:v>28.0</c:v>
                </c:pt>
                <c:pt idx="2">
                  <c:v>28.0</c:v>
                </c:pt>
                <c:pt idx="3">
                  <c:v>154.0</c:v>
                </c:pt>
                <c:pt idx="4">
                  <c:v>128.0</c:v>
                </c:pt>
                <c:pt idx="5">
                  <c:v>6.0</c:v>
                </c:pt>
                <c:pt idx="6">
                  <c:v>6.0</c:v>
                </c:pt>
                <c:pt idx="7">
                  <c:v>4.0</c:v>
                </c:pt>
              </c:numCache>
            </c:numRef>
          </c:val>
        </c:ser>
        <c:ser>
          <c:idx val="41"/>
          <c:order val="4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'5k_1st'!$AQ$1:$AQ$8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41.0</c:v>
                </c:pt>
                <c:pt idx="3">
                  <c:v>4.0</c:v>
                </c:pt>
                <c:pt idx="4">
                  <c:v>4.0</c:v>
                </c:pt>
                <c:pt idx="5">
                  <c:v>11.0</c:v>
                </c:pt>
                <c:pt idx="6">
                  <c:v>54.0</c:v>
                </c:pt>
                <c:pt idx="7">
                  <c:v>17.0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'5k_1st'!$AR$1:$AR$8</c:f>
              <c:numCache>
                <c:formatCode>General</c:formatCode>
                <c:ptCount val="8"/>
                <c:pt idx="0">
                  <c:v>154.0</c:v>
                </c:pt>
                <c:pt idx="1">
                  <c:v>41.0</c:v>
                </c:pt>
                <c:pt idx="2">
                  <c:v>3.0</c:v>
                </c:pt>
                <c:pt idx="3">
                  <c:v>3.0</c:v>
                </c:pt>
                <c:pt idx="4">
                  <c:v>10.0</c:v>
                </c:pt>
                <c:pt idx="5">
                  <c:v>54.0</c:v>
                </c:pt>
                <c:pt idx="6">
                  <c:v>4.0</c:v>
                </c:pt>
                <c:pt idx="7">
                  <c:v>39.0</c:v>
                </c:pt>
              </c:numCache>
            </c:numRef>
          </c:val>
        </c:ser>
        <c:ser>
          <c:idx val="43"/>
          <c:order val="4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'5k_1st'!$AS$1:$AS$8</c:f>
              <c:numCache>
                <c:formatCode>General</c:formatCode>
                <c:ptCount val="8"/>
                <c:pt idx="0">
                  <c:v>4.0</c:v>
                </c:pt>
                <c:pt idx="1">
                  <c:v>3.0</c:v>
                </c:pt>
                <c:pt idx="2">
                  <c:v>15.0</c:v>
                </c:pt>
                <c:pt idx="3">
                  <c:v>11.0</c:v>
                </c:pt>
                <c:pt idx="4">
                  <c:v>6.0</c:v>
                </c:pt>
                <c:pt idx="5">
                  <c:v>8.0</c:v>
                </c:pt>
                <c:pt idx="6">
                  <c:v>8.0</c:v>
                </c:pt>
                <c:pt idx="7">
                  <c:v>56.0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'5k_1st'!$AT$1:$AT$8</c:f>
              <c:numCache>
                <c:formatCode>General</c:formatCode>
                <c:ptCount val="8"/>
                <c:pt idx="0">
                  <c:v>7.0</c:v>
                </c:pt>
                <c:pt idx="1">
                  <c:v>15.0</c:v>
                </c:pt>
                <c:pt idx="2">
                  <c:v>60.0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29.0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'5k_1st'!$AU$1:$AU$8</c:f>
              <c:numCache>
                <c:formatCode>General</c:formatCode>
                <c:ptCount val="8"/>
                <c:pt idx="0">
                  <c:v>5.0</c:v>
                </c:pt>
                <c:pt idx="1">
                  <c:v>6.0</c:v>
                </c:pt>
                <c:pt idx="2">
                  <c:v>5.0</c:v>
                </c:pt>
                <c:pt idx="3">
                  <c:v>23.0</c:v>
                </c:pt>
                <c:pt idx="4">
                  <c:v>39.0</c:v>
                </c:pt>
                <c:pt idx="5">
                  <c:v>128.0</c:v>
                </c:pt>
                <c:pt idx="6">
                  <c:v>128.0</c:v>
                </c:pt>
                <c:pt idx="7">
                  <c:v>21.0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'5k_1st'!$AV$1:$AV$8</c:f>
              <c:numCache>
                <c:formatCode>General</c:formatCode>
                <c:ptCount val="8"/>
                <c:pt idx="0">
                  <c:v>1.0</c:v>
                </c:pt>
                <c:pt idx="1">
                  <c:v>60.0</c:v>
                </c:pt>
                <c:pt idx="2">
                  <c:v>9.0</c:v>
                </c:pt>
                <c:pt idx="3">
                  <c:v>52.0</c:v>
                </c:pt>
                <c:pt idx="4">
                  <c:v>56.0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47"/>
          <c:order val="4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'5k_1st'!$AW$1:$AW$8</c:f>
              <c:numCache>
                <c:formatCode>General</c:formatCode>
                <c:ptCount val="8"/>
                <c:pt idx="0">
                  <c:v>52.0</c:v>
                </c:pt>
                <c:pt idx="1">
                  <c:v>9.0</c:v>
                </c:pt>
                <c:pt idx="2">
                  <c:v>1.0</c:v>
                </c:pt>
                <c:pt idx="3">
                  <c:v>76.0</c:v>
                </c:pt>
                <c:pt idx="4">
                  <c:v>1.0</c:v>
                </c:pt>
                <c:pt idx="5">
                  <c:v>6.0</c:v>
                </c:pt>
                <c:pt idx="6">
                  <c:v>6.0</c:v>
                </c:pt>
                <c:pt idx="7">
                  <c:v>50.0</c:v>
                </c:pt>
              </c:numCache>
            </c:numRef>
          </c:val>
        </c:ser>
        <c:ser>
          <c:idx val="48"/>
          <c:order val="4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'5k_1st'!$AX$1:$AX$8</c:f>
              <c:numCache>
                <c:formatCode>General</c:formatCode>
                <c:ptCount val="8"/>
                <c:pt idx="0">
                  <c:v>76.0</c:v>
                </c:pt>
                <c:pt idx="1">
                  <c:v>1.0</c:v>
                </c:pt>
                <c:pt idx="2">
                  <c:v>154.0</c:v>
                </c:pt>
                <c:pt idx="3">
                  <c:v>25.0</c:v>
                </c:pt>
                <c:pt idx="4">
                  <c:v>29.0</c:v>
                </c:pt>
                <c:pt idx="5">
                  <c:v>4.0</c:v>
                </c:pt>
                <c:pt idx="6">
                  <c:v>4.0</c:v>
                </c:pt>
                <c:pt idx="7">
                  <c:v>42.0</c:v>
                </c:pt>
              </c:numCache>
            </c:numRef>
          </c:val>
        </c:ser>
        <c:ser>
          <c:idx val="49"/>
          <c:order val="49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'5k_1st'!$AY$1:$AY$8</c:f>
              <c:numCache>
                <c:formatCode>General</c:formatCode>
                <c:ptCount val="8"/>
                <c:pt idx="0">
                  <c:v>25.0</c:v>
                </c:pt>
                <c:pt idx="1">
                  <c:v>154.0</c:v>
                </c:pt>
                <c:pt idx="2">
                  <c:v>4.0</c:v>
                </c:pt>
                <c:pt idx="3">
                  <c:v>24.0</c:v>
                </c:pt>
                <c:pt idx="4">
                  <c:v>21.0</c:v>
                </c:pt>
                <c:pt idx="5">
                  <c:v>17.0</c:v>
                </c:pt>
                <c:pt idx="6">
                  <c:v>17.0</c:v>
                </c:pt>
                <c:pt idx="7">
                  <c:v>16.0</c:v>
                </c:pt>
              </c:numCache>
            </c:numRef>
          </c:val>
        </c:ser>
        <c:ser>
          <c:idx val="50"/>
          <c:order val="5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'5k_1st'!$AZ$1:$AZ$8</c:f>
              <c:numCache>
                <c:formatCode>General</c:formatCode>
                <c:ptCount val="8"/>
                <c:pt idx="0">
                  <c:v>24.0</c:v>
                </c:pt>
                <c:pt idx="1">
                  <c:v>4.0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39.0</c:v>
                </c:pt>
                <c:pt idx="6">
                  <c:v>39.0</c:v>
                </c:pt>
                <c:pt idx="7">
                  <c:v>66.0</c:v>
                </c:pt>
              </c:numCache>
            </c:numRef>
          </c:val>
        </c:ser>
        <c:ser>
          <c:idx val="51"/>
          <c:order val="5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'5k_1st'!$BA$1:$BA$8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5.0</c:v>
                </c:pt>
                <c:pt idx="3">
                  <c:v>63.0</c:v>
                </c:pt>
                <c:pt idx="4">
                  <c:v>42.0</c:v>
                </c:pt>
                <c:pt idx="5">
                  <c:v>56.0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52"/>
          <c:order val="5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'5k_1st'!$BB$1:$BB$8</c:f>
              <c:numCache>
                <c:formatCode>General</c:formatCode>
                <c:ptCount val="8"/>
                <c:pt idx="0">
                  <c:v>51.0</c:v>
                </c:pt>
                <c:pt idx="1">
                  <c:v>5.0</c:v>
                </c:pt>
                <c:pt idx="2">
                  <c:v>11.0</c:v>
                </c:pt>
                <c:pt idx="3">
                  <c:v>51.0</c:v>
                </c:pt>
                <c:pt idx="4">
                  <c:v>16.0</c:v>
                </c:pt>
                <c:pt idx="5">
                  <c:v>1.0</c:v>
                </c:pt>
                <c:pt idx="6">
                  <c:v>4.0</c:v>
                </c:pt>
                <c:pt idx="7">
                  <c:v>10.0</c:v>
                </c:pt>
              </c:numCache>
            </c:numRef>
          </c:val>
        </c:ser>
        <c:ser>
          <c:idx val="53"/>
          <c:order val="53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'5k_1st'!$BC$1:$BC$8</c:f>
              <c:numCache>
                <c:formatCode>General</c:formatCode>
                <c:ptCount val="8"/>
                <c:pt idx="0">
                  <c:v>8.0</c:v>
                </c:pt>
                <c:pt idx="1">
                  <c:v>11.0</c:v>
                </c:pt>
                <c:pt idx="2">
                  <c:v>1.0</c:v>
                </c:pt>
                <c:pt idx="3">
                  <c:v>8.0</c:v>
                </c:pt>
                <c:pt idx="4">
                  <c:v>66.0</c:v>
                </c:pt>
                <c:pt idx="5">
                  <c:v>4.0</c:v>
                </c:pt>
                <c:pt idx="6">
                  <c:v>29.0</c:v>
                </c:pt>
                <c:pt idx="7">
                  <c:v>11.0</c:v>
                </c:pt>
              </c:numCache>
            </c:numRef>
          </c:val>
        </c:ser>
        <c:ser>
          <c:idx val="54"/>
          <c:order val="54"/>
          <c:spPr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'5k_1st'!$BD$1:$BD$8</c:f>
              <c:numCache>
                <c:formatCode>General</c:formatCode>
                <c:ptCount val="8"/>
                <c:pt idx="0">
                  <c:v>45.0</c:v>
                </c:pt>
                <c:pt idx="1">
                  <c:v>1.0</c:v>
                </c:pt>
                <c:pt idx="2">
                  <c:v>23.0</c:v>
                </c:pt>
                <c:pt idx="3">
                  <c:v>45.0</c:v>
                </c:pt>
                <c:pt idx="4">
                  <c:v>1.0</c:v>
                </c:pt>
                <c:pt idx="5">
                  <c:v>29.0</c:v>
                </c:pt>
                <c:pt idx="6">
                  <c:v>21.0</c:v>
                </c:pt>
                <c:pt idx="7">
                  <c:v>15.0</c:v>
                </c:pt>
              </c:numCache>
            </c:numRef>
          </c:val>
        </c:ser>
        <c:ser>
          <c:idx val="55"/>
          <c:order val="55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'5k_1st'!$BE$1:$BE$8</c:f>
              <c:numCache>
                <c:formatCode>General</c:formatCode>
                <c:ptCount val="8"/>
                <c:pt idx="0">
                  <c:v>2.0</c:v>
                </c:pt>
                <c:pt idx="1">
                  <c:v>23.0</c:v>
                </c:pt>
                <c:pt idx="2">
                  <c:v>52.0</c:v>
                </c:pt>
                <c:pt idx="3">
                  <c:v>2.0</c:v>
                </c:pt>
                <c:pt idx="4">
                  <c:v>10.0</c:v>
                </c:pt>
                <c:pt idx="5">
                  <c:v>21.0</c:v>
                </c:pt>
                <c:pt idx="6">
                  <c:v>2.0</c:v>
                </c:pt>
                <c:pt idx="7">
                  <c:v>15.0</c:v>
                </c:pt>
              </c:numCache>
            </c:numRef>
          </c:val>
        </c:ser>
        <c:ser>
          <c:idx val="56"/>
          <c:order val="5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'5k_1st'!$BF$1:$BF$8</c:f>
              <c:numCache>
                <c:formatCode>General</c:formatCode>
                <c:ptCount val="8"/>
                <c:pt idx="0">
                  <c:v>22.0</c:v>
                </c:pt>
                <c:pt idx="1">
                  <c:v>52.0</c:v>
                </c:pt>
                <c:pt idx="2">
                  <c:v>8.0</c:v>
                </c:pt>
                <c:pt idx="3">
                  <c:v>22.0</c:v>
                </c:pt>
                <c:pt idx="4">
                  <c:v>11.0</c:v>
                </c:pt>
                <c:pt idx="5">
                  <c:v>2.0</c:v>
                </c:pt>
                <c:pt idx="6">
                  <c:v>42.0</c:v>
                </c:pt>
                <c:pt idx="7">
                  <c:v>5.0</c:v>
                </c:pt>
              </c:numCache>
            </c:numRef>
          </c:val>
        </c:ser>
        <c:ser>
          <c:idx val="57"/>
          <c:order val="5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'5k_1st'!$BG$1:$BG$8</c:f>
              <c:numCache>
                <c:formatCode>General</c:formatCode>
                <c:ptCount val="8"/>
                <c:pt idx="0">
                  <c:v>1.0</c:v>
                </c:pt>
                <c:pt idx="1">
                  <c:v>76.0</c:v>
                </c:pt>
                <c:pt idx="2">
                  <c:v>25.0</c:v>
                </c:pt>
                <c:pt idx="3">
                  <c:v>1.0</c:v>
                </c:pt>
                <c:pt idx="4">
                  <c:v>15.0</c:v>
                </c:pt>
                <c:pt idx="5">
                  <c:v>50.0</c:v>
                </c:pt>
                <c:pt idx="6">
                  <c:v>66.0</c:v>
                </c:pt>
                <c:pt idx="7">
                  <c:v>11.0</c:v>
                </c:pt>
              </c:numCache>
            </c:numRef>
          </c:val>
        </c:ser>
        <c:ser>
          <c:idx val="58"/>
          <c:order val="58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'5k_1st'!$BH$1:$BH$8</c:f>
              <c:numCache>
                <c:formatCode>General</c:formatCode>
                <c:ptCount val="8"/>
                <c:pt idx="0">
                  <c:v>2.0</c:v>
                </c:pt>
                <c:pt idx="1">
                  <c:v>8.0</c:v>
                </c:pt>
                <c:pt idx="2">
                  <c:v>24.0</c:v>
                </c:pt>
                <c:pt idx="3">
                  <c:v>6.0</c:v>
                </c:pt>
                <c:pt idx="4">
                  <c:v>15.0</c:v>
                </c:pt>
                <c:pt idx="5">
                  <c:v>42.0</c:v>
                </c:pt>
                <c:pt idx="6">
                  <c:v>11.0</c:v>
                </c:pt>
                <c:pt idx="7">
                  <c:v>3.0</c:v>
                </c:pt>
              </c:numCache>
            </c:numRef>
          </c:val>
        </c:ser>
        <c:ser>
          <c:idx val="59"/>
          <c:order val="59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'5k_1st'!$BI$1:$BI$8</c:f>
              <c:numCache>
                <c:formatCode>General</c:formatCode>
                <c:ptCount val="8"/>
                <c:pt idx="0">
                  <c:v>6.0</c:v>
                </c:pt>
                <c:pt idx="1">
                  <c:v>25.0</c:v>
                </c:pt>
                <c:pt idx="2">
                  <c:v>1.0</c:v>
                </c:pt>
                <c:pt idx="3">
                  <c:v>12.0</c:v>
                </c:pt>
                <c:pt idx="4">
                  <c:v>105.0</c:v>
                </c:pt>
                <c:pt idx="5">
                  <c:v>66.0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60"/>
          <c:order val="6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'5k_1st'!$BJ$1:$BJ$8</c:f>
              <c:numCache>
                <c:formatCode>General</c:formatCode>
                <c:ptCount val="8"/>
                <c:pt idx="0">
                  <c:v>12.0</c:v>
                </c:pt>
                <c:pt idx="1">
                  <c:v>24.0</c:v>
                </c:pt>
                <c:pt idx="2">
                  <c:v>51.0</c:v>
                </c:pt>
                <c:pt idx="3">
                  <c:v>31.0</c:v>
                </c:pt>
                <c:pt idx="4">
                  <c:v>11.0</c:v>
                </c:pt>
                <c:pt idx="5">
                  <c:v>1.0</c:v>
                </c:pt>
                <c:pt idx="6">
                  <c:v>1.0</c:v>
                </c:pt>
                <c:pt idx="7">
                  <c:v>21.0</c:v>
                </c:pt>
              </c:numCache>
            </c:numRef>
          </c:val>
        </c:ser>
        <c:ser>
          <c:idx val="61"/>
          <c:order val="6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'5k_1st'!$BK$1:$BK$8</c:f>
              <c:numCache>
                <c:formatCode>General</c:formatCode>
                <c:ptCount val="8"/>
                <c:pt idx="0">
                  <c:v>31.0</c:v>
                </c:pt>
                <c:pt idx="1">
                  <c:v>1.0</c:v>
                </c:pt>
                <c:pt idx="2">
                  <c:v>45.0</c:v>
                </c:pt>
                <c:pt idx="3">
                  <c:v>9.0</c:v>
                </c:pt>
                <c:pt idx="4">
                  <c:v>3.0</c:v>
                </c:pt>
                <c:pt idx="5">
                  <c:v>1.0</c:v>
                </c:pt>
                <c:pt idx="6">
                  <c:v>10.0</c:v>
                </c:pt>
                <c:pt idx="7">
                  <c:v>2.0</c:v>
                </c:pt>
              </c:numCache>
            </c:numRef>
          </c:val>
        </c:ser>
        <c:ser>
          <c:idx val="62"/>
          <c:order val="62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'5k_1st'!$BL$1:$BL$8</c:f>
              <c:numCache>
                <c:formatCode>General</c:formatCode>
                <c:ptCount val="8"/>
                <c:pt idx="0">
                  <c:v>121.0</c:v>
                </c:pt>
                <c:pt idx="1">
                  <c:v>63.0</c:v>
                </c:pt>
                <c:pt idx="2">
                  <c:v>14.0</c:v>
                </c:pt>
                <c:pt idx="3">
                  <c:v>9.0</c:v>
                </c:pt>
                <c:pt idx="4">
                  <c:v>111.0</c:v>
                </c:pt>
                <c:pt idx="5">
                  <c:v>10.0</c:v>
                </c:pt>
                <c:pt idx="6">
                  <c:v>11.0</c:v>
                </c:pt>
                <c:pt idx="7">
                  <c:v>21.0</c:v>
                </c:pt>
              </c:numCache>
            </c:numRef>
          </c:val>
        </c:ser>
        <c:ser>
          <c:idx val="63"/>
          <c:order val="63"/>
          <c:spPr>
            <a:solidFill>
              <a:srgbClr val="376092"/>
            </a:solidFill>
            <a:ln>
              <a:solidFill>
                <a:srgbClr val="4F81BD">
                  <a:lumMod val="75000"/>
                </a:srgbClr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'5k_1st'!$BM$1:$BM$8</c:f>
              <c:numCache>
                <c:formatCode>General</c:formatCode>
                <c:ptCount val="8"/>
                <c:pt idx="0">
                  <c:v>9.0</c:v>
                </c:pt>
                <c:pt idx="1">
                  <c:v>51.0</c:v>
                </c:pt>
                <c:pt idx="2">
                  <c:v>11.0</c:v>
                </c:pt>
                <c:pt idx="3">
                  <c:v>2.0</c:v>
                </c:pt>
                <c:pt idx="4">
                  <c:v>21.0</c:v>
                </c:pt>
                <c:pt idx="5">
                  <c:v>11.0</c:v>
                </c:pt>
                <c:pt idx="6">
                  <c:v>15.0</c:v>
                </c:pt>
                <c:pt idx="7">
                  <c:v>28.0</c:v>
                </c:pt>
              </c:numCache>
            </c:numRef>
          </c:val>
        </c:ser>
        <c:ser>
          <c:idx val="64"/>
          <c:order val="64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'5k_1st'!$BN$1:$BN$8</c:f>
              <c:numCache>
                <c:formatCode>General</c:formatCode>
                <c:ptCount val="8"/>
                <c:pt idx="0">
                  <c:v>2.0</c:v>
                </c:pt>
                <c:pt idx="1">
                  <c:v>45.0</c:v>
                </c:pt>
                <c:pt idx="2">
                  <c:v>2.0</c:v>
                </c:pt>
                <c:pt idx="3">
                  <c:v>6.0</c:v>
                </c:pt>
                <c:pt idx="4">
                  <c:v>2.0</c:v>
                </c:pt>
                <c:pt idx="5">
                  <c:v>15.0</c:v>
                </c:pt>
                <c:pt idx="6">
                  <c:v>5.0</c:v>
                </c:pt>
                <c:pt idx="7">
                  <c:v>62.0</c:v>
                </c:pt>
              </c:numCache>
            </c:numRef>
          </c:val>
        </c:ser>
        <c:ser>
          <c:idx val="65"/>
          <c:order val="6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'5k_1st'!$BO$1:$BO$8</c:f>
              <c:numCache>
                <c:formatCode>General</c:formatCode>
                <c:ptCount val="8"/>
                <c:pt idx="0">
                  <c:v>95.0</c:v>
                </c:pt>
                <c:pt idx="1">
                  <c:v>11.0</c:v>
                </c:pt>
                <c:pt idx="2">
                  <c:v>22.0</c:v>
                </c:pt>
                <c:pt idx="3">
                  <c:v>21.0</c:v>
                </c:pt>
                <c:pt idx="4">
                  <c:v>4.0</c:v>
                </c:pt>
                <c:pt idx="5">
                  <c:v>15.0</c:v>
                </c:pt>
                <c:pt idx="6">
                  <c:v>21.0</c:v>
                </c:pt>
                <c:pt idx="7">
                  <c:v>2.0</c:v>
                </c:pt>
              </c:numCache>
            </c:numRef>
          </c:val>
        </c:ser>
        <c:ser>
          <c:idx val="66"/>
          <c:order val="6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'5k_1st'!$BP$1:$BP$8</c:f>
              <c:numCache>
                <c:formatCode>General</c:formatCode>
                <c:ptCount val="8"/>
                <c:pt idx="0">
                  <c:v>21.0</c:v>
                </c:pt>
                <c:pt idx="1">
                  <c:v>2.0</c:v>
                </c:pt>
                <c:pt idx="2">
                  <c:v>1.0</c:v>
                </c:pt>
                <c:pt idx="3">
                  <c:v>36.0</c:v>
                </c:pt>
                <c:pt idx="4">
                  <c:v>2.0</c:v>
                </c:pt>
                <c:pt idx="5">
                  <c:v>5.0</c:v>
                </c:pt>
                <c:pt idx="6">
                  <c:v>2.0</c:v>
                </c:pt>
                <c:pt idx="7">
                  <c:v>6.0</c:v>
                </c:pt>
              </c:numCache>
            </c:numRef>
          </c:val>
        </c:ser>
        <c:ser>
          <c:idx val="67"/>
          <c:order val="67"/>
          <c:spPr>
            <a:solidFill>
              <a:srgbClr val="376092"/>
            </a:solidFill>
            <a:ln>
              <a:solidFill>
                <a:srgbClr val="4F81BD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'5k_1st'!$BQ$1:$BQ$8</c:f>
              <c:numCache>
                <c:formatCode>General</c:formatCode>
                <c:ptCount val="8"/>
                <c:pt idx="0">
                  <c:v>2.0</c:v>
                </c:pt>
                <c:pt idx="1">
                  <c:v>22.0</c:v>
                </c:pt>
                <c:pt idx="2">
                  <c:v>6.0</c:v>
                </c:pt>
                <c:pt idx="3">
                  <c:v>12.0</c:v>
                </c:pt>
                <c:pt idx="4">
                  <c:v>21.0</c:v>
                </c:pt>
                <c:pt idx="5">
                  <c:v>11.0</c:v>
                </c:pt>
                <c:pt idx="6">
                  <c:v>52.0</c:v>
                </c:pt>
                <c:pt idx="7">
                  <c:v>4.0</c:v>
                </c:pt>
              </c:numCache>
            </c:numRef>
          </c:val>
        </c:ser>
        <c:ser>
          <c:idx val="68"/>
          <c:order val="68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'5k_1st'!$BR$1:$BR$8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12.0</c:v>
                </c:pt>
                <c:pt idx="3">
                  <c:v>74.0</c:v>
                </c:pt>
                <c:pt idx="4">
                  <c:v>28.0</c:v>
                </c:pt>
                <c:pt idx="5">
                  <c:v>111.0</c:v>
                </c:pt>
                <c:pt idx="6">
                  <c:v>4.0</c:v>
                </c:pt>
                <c:pt idx="7">
                  <c:v>5.0</c:v>
                </c:pt>
              </c:numCache>
            </c:numRef>
          </c:val>
        </c:ser>
        <c:ser>
          <c:idx val="69"/>
          <c:order val="69"/>
          <c:spPr>
            <a:solidFill>
              <a:srgbClr val="376092"/>
            </a:solidFill>
            <a:ln>
              <a:solidFill>
                <a:srgbClr val="376092"/>
              </a:solidFill>
            </a:ln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'5k_1st'!$BS$1:$BS$8</c:f>
              <c:numCache>
                <c:formatCode>General</c:formatCode>
                <c:ptCount val="8"/>
                <c:pt idx="0">
                  <c:v>36.0</c:v>
                </c:pt>
                <c:pt idx="1">
                  <c:v>6.0</c:v>
                </c:pt>
                <c:pt idx="2">
                  <c:v>9.0</c:v>
                </c:pt>
                <c:pt idx="3">
                  <c:v>3.0</c:v>
                </c:pt>
                <c:pt idx="4">
                  <c:v>62.0</c:v>
                </c:pt>
                <c:pt idx="5">
                  <c:v>21.0</c:v>
                </c:pt>
                <c:pt idx="6">
                  <c:v>28.0</c:v>
                </c:pt>
                <c:pt idx="7">
                  <c:v>3.0</c:v>
                </c:pt>
              </c:numCache>
            </c:numRef>
          </c:val>
        </c:ser>
        <c:ser>
          <c:idx val="70"/>
          <c:order val="7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'5k_1st'!$BT$1:$BT$8</c:f>
              <c:numCache>
                <c:formatCode>General</c:formatCode>
                <c:ptCount val="8"/>
                <c:pt idx="0">
                  <c:v>12.0</c:v>
                </c:pt>
                <c:pt idx="1">
                  <c:v>12.0</c:v>
                </c:pt>
                <c:pt idx="2">
                  <c:v>21.0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62.0</c:v>
                </c:pt>
                <c:pt idx="7">
                  <c:v>2.0</c:v>
                </c:pt>
              </c:numCache>
            </c:numRef>
          </c:val>
        </c:ser>
        <c:ser>
          <c:idx val="71"/>
          <c:order val="7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'5k_1st'!$BU$1:$BU$8</c:f>
              <c:numCache>
                <c:formatCode>General</c:formatCode>
                <c:ptCount val="8"/>
                <c:pt idx="0">
                  <c:v>74.0</c:v>
                </c:pt>
                <c:pt idx="1">
                  <c:v>31.0</c:v>
                </c:pt>
                <c:pt idx="2">
                  <c:v>47.0</c:v>
                </c:pt>
                <c:pt idx="3">
                  <c:v>6.0</c:v>
                </c:pt>
                <c:pt idx="4">
                  <c:v>6.0</c:v>
                </c:pt>
                <c:pt idx="5">
                  <c:v>52.0</c:v>
                </c:pt>
                <c:pt idx="6">
                  <c:v>2.0</c:v>
                </c:pt>
                <c:pt idx="7">
                  <c:v>5.0</c:v>
                </c:pt>
              </c:numCache>
            </c:numRef>
          </c:val>
        </c:ser>
        <c:ser>
          <c:idx val="72"/>
          <c:order val="7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'5k_1st'!$BV$1:$BV$8</c:f>
              <c:numCache>
                <c:formatCode>General</c:formatCode>
                <c:ptCount val="8"/>
                <c:pt idx="0">
                  <c:v>3.0</c:v>
                </c:pt>
                <c:pt idx="1">
                  <c:v>9.0</c:v>
                </c:pt>
                <c:pt idx="2">
                  <c:v>2.0</c:v>
                </c:pt>
                <c:pt idx="3">
                  <c:v>83.0</c:v>
                </c:pt>
                <c:pt idx="4">
                  <c:v>4.0</c:v>
                </c:pt>
                <c:pt idx="5">
                  <c:v>21.0</c:v>
                </c:pt>
                <c:pt idx="6">
                  <c:v>6.0</c:v>
                </c:pt>
                <c:pt idx="7">
                  <c:v>1.0</c:v>
                </c:pt>
              </c:numCache>
            </c:numRef>
          </c:val>
        </c:ser>
        <c:ser>
          <c:idx val="73"/>
          <c:order val="7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'5k_1st'!$BW$1:$BW$8</c:f>
              <c:numCache>
                <c:formatCode>General</c:formatCode>
                <c:ptCount val="8"/>
                <c:pt idx="0">
                  <c:v>1.0</c:v>
                </c:pt>
                <c:pt idx="1">
                  <c:v>9.0</c:v>
                </c:pt>
                <c:pt idx="2">
                  <c:v>12.0</c:v>
                </c:pt>
                <c:pt idx="3">
                  <c:v>5.0</c:v>
                </c:pt>
                <c:pt idx="4">
                  <c:v>3.0</c:v>
                </c:pt>
                <c:pt idx="5">
                  <c:v>28.0</c:v>
                </c:pt>
                <c:pt idx="6">
                  <c:v>234.0</c:v>
                </c:pt>
                <c:pt idx="7">
                  <c:v>5.0</c:v>
                </c:pt>
              </c:numCache>
            </c:numRef>
          </c:val>
        </c:ser>
        <c:ser>
          <c:idx val="74"/>
          <c:order val="7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'5k_1st'!$BX$1:$BX$8</c:f>
              <c:numCache>
                <c:formatCode>General</c:formatCode>
                <c:ptCount val="8"/>
                <c:pt idx="0">
                  <c:v>6.0</c:v>
                </c:pt>
                <c:pt idx="1">
                  <c:v>95.0</c:v>
                </c:pt>
                <c:pt idx="2">
                  <c:v>74.0</c:v>
                </c:pt>
                <c:pt idx="3">
                  <c:v>2.0</c:v>
                </c:pt>
                <c:pt idx="4">
                  <c:v>1.0</c:v>
                </c:pt>
                <c:pt idx="5">
                  <c:v>62.0</c:v>
                </c:pt>
                <c:pt idx="6">
                  <c:v>7.0</c:v>
                </c:pt>
                <c:pt idx="7">
                  <c:v>3.0</c:v>
                </c:pt>
              </c:numCache>
            </c:numRef>
          </c:val>
        </c:ser>
        <c:ser>
          <c:idx val="75"/>
          <c:order val="7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'5k_1st'!$BY$1:$BY$8</c:f>
              <c:numCache>
                <c:formatCode>General</c:formatCode>
                <c:ptCount val="8"/>
                <c:pt idx="0">
                  <c:v>5.0</c:v>
                </c:pt>
                <c:pt idx="1">
                  <c:v>21.0</c:v>
                </c:pt>
                <c:pt idx="2">
                  <c:v>3.0</c:v>
                </c:pt>
                <c:pt idx="3">
                  <c:v>2.0</c:v>
                </c:pt>
                <c:pt idx="4">
                  <c:v>2.0</c:v>
                </c:pt>
                <c:pt idx="5">
                  <c:v>6.0</c:v>
                </c:pt>
                <c:pt idx="6">
                  <c:v>5.0</c:v>
                </c:pt>
                <c:pt idx="7">
                  <c:v>6.0</c:v>
                </c:pt>
              </c:numCache>
            </c:numRef>
          </c:val>
        </c:ser>
        <c:ser>
          <c:idx val="76"/>
          <c:order val="7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'5k_1st'!$BZ$1:$BZ$8</c:f>
              <c:numCache>
                <c:formatCode>General</c:formatCode>
                <c:ptCount val="8"/>
                <c:pt idx="0">
                  <c:v>2.0</c:v>
                </c:pt>
                <c:pt idx="1">
                  <c:v>47.0</c:v>
                </c:pt>
                <c:pt idx="2">
                  <c:v>1.0</c:v>
                </c:pt>
                <c:pt idx="3">
                  <c:v>4.0</c:v>
                </c:pt>
                <c:pt idx="4">
                  <c:v>5.0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</c:numCache>
            </c:numRef>
          </c:val>
        </c:ser>
        <c:ser>
          <c:idx val="77"/>
          <c:order val="7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'5k_1st'!$CA$1:$CA$8</c:f>
              <c:numCache>
                <c:formatCode>General</c:formatCode>
                <c:ptCount val="8"/>
                <c:pt idx="0">
                  <c:v>2.0</c:v>
                </c:pt>
                <c:pt idx="1">
                  <c:v>36.0</c:v>
                </c:pt>
                <c:pt idx="2">
                  <c:v>138.0</c:v>
                </c:pt>
                <c:pt idx="3">
                  <c:v>1.0</c:v>
                </c:pt>
                <c:pt idx="4">
                  <c:v>1.0</c:v>
                </c:pt>
                <c:pt idx="5">
                  <c:v>5.0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78"/>
          <c:order val="7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'5k_1st'!$CB$1:$CB$8</c:f>
              <c:numCache>
                <c:formatCode>General</c:formatCode>
                <c:ptCount val="8"/>
                <c:pt idx="0">
                  <c:v>4.0</c:v>
                </c:pt>
                <c:pt idx="1">
                  <c:v>12.0</c:v>
                </c:pt>
                <c:pt idx="2">
                  <c:v>6.0</c:v>
                </c:pt>
                <c:pt idx="3">
                  <c:v>4.0</c:v>
                </c:pt>
                <c:pt idx="4">
                  <c:v>5.0</c:v>
                </c:pt>
                <c:pt idx="5">
                  <c:v>3.0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79"/>
          <c:order val="7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'5k_1st'!$CC$1:$CC$8</c:f>
              <c:numCache>
                <c:formatCode>General</c:formatCode>
                <c:ptCount val="8"/>
                <c:pt idx="0">
                  <c:v>1.0</c:v>
                </c:pt>
                <c:pt idx="1">
                  <c:v>74.0</c:v>
                </c:pt>
                <c:pt idx="2">
                  <c:v>83.0</c:v>
                </c:pt>
                <c:pt idx="3">
                  <c:v>2.0</c:v>
                </c:pt>
                <c:pt idx="4">
                  <c:v>6.0</c:v>
                </c:pt>
                <c:pt idx="5">
                  <c:v>37.0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80"/>
          <c:order val="8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'5k_1st'!$CD$1:$CD$8</c:f>
              <c:numCache>
                <c:formatCode>General</c:formatCode>
                <c:ptCount val="8"/>
                <c:pt idx="0">
                  <c:v>4.0</c:v>
                </c:pt>
                <c:pt idx="1">
                  <c:v>3.0</c:v>
                </c:pt>
                <c:pt idx="2">
                  <c:v>5.0</c:v>
                </c:pt>
                <c:pt idx="3">
                  <c:v>37.0</c:v>
                </c:pt>
                <c:pt idx="4">
                  <c:v>3.0</c:v>
                </c:pt>
                <c:pt idx="5">
                  <c:v>39.0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81"/>
          <c:order val="8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'5k_1st'!$CE$1:$CE$8</c:f>
              <c:numCache>
                <c:formatCode>General</c:formatCode>
                <c:ptCount val="8"/>
                <c:pt idx="0">
                  <c:v>282.0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2.0</c:v>
                </c:pt>
                <c:pt idx="6">
                  <c:v>4.0</c:v>
                </c:pt>
                <c:pt idx="7">
                  <c:v>182.0</c:v>
                </c:pt>
              </c:numCache>
            </c:numRef>
          </c:val>
        </c:ser>
        <c:ser>
          <c:idx val="82"/>
          <c:order val="8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'5k_1st'!$CF$1:$CF$8</c:f>
              <c:numCache>
                <c:formatCode>General</c:formatCode>
                <c:ptCount val="8"/>
                <c:pt idx="0">
                  <c:v>5.0</c:v>
                </c:pt>
                <c:pt idx="1">
                  <c:v>6.0</c:v>
                </c:pt>
                <c:pt idx="2">
                  <c:v>2.0</c:v>
                </c:pt>
                <c:pt idx="3">
                  <c:v>37.0</c:v>
                </c:pt>
                <c:pt idx="4">
                  <c:v>4.0</c:v>
                </c:pt>
                <c:pt idx="5">
                  <c:v>5.0</c:v>
                </c:pt>
                <c:pt idx="6">
                  <c:v>2.0</c:v>
                </c:pt>
                <c:pt idx="7">
                  <c:v>40.0</c:v>
                </c:pt>
              </c:numCache>
            </c:numRef>
          </c:val>
        </c:ser>
        <c:ser>
          <c:idx val="83"/>
          <c:order val="8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'5k_1st'!$CG$1:$CG$8</c:f>
              <c:numCache>
                <c:formatCode>General</c:formatCode>
                <c:ptCount val="8"/>
                <c:pt idx="0">
                  <c:v>12.0</c:v>
                </c:pt>
                <c:pt idx="1">
                  <c:v>83.0</c:v>
                </c:pt>
                <c:pt idx="2">
                  <c:v>4.0</c:v>
                </c:pt>
                <c:pt idx="3">
                  <c:v>37.0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23.0</c:v>
                </c:pt>
              </c:numCache>
            </c:numRef>
          </c:val>
        </c:ser>
        <c:ser>
          <c:idx val="84"/>
          <c:order val="8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'5k_1st'!$CH$1:$CH$8</c:f>
              <c:numCache>
                <c:formatCode>General</c:formatCode>
                <c:ptCount val="8"/>
                <c:pt idx="0">
                  <c:v>2.0</c:v>
                </c:pt>
                <c:pt idx="1">
                  <c:v>5.0</c:v>
                </c:pt>
                <c:pt idx="2">
                  <c:v>1.0</c:v>
                </c:pt>
                <c:pt idx="3">
                  <c:v>282.0</c:v>
                </c:pt>
                <c:pt idx="4">
                  <c:v>1.0</c:v>
                </c:pt>
                <c:pt idx="5">
                  <c:v>5.0</c:v>
                </c:pt>
                <c:pt idx="6">
                  <c:v>1.0</c:v>
                </c:pt>
                <c:pt idx="7">
                  <c:v>60.0</c:v>
                </c:pt>
              </c:numCache>
            </c:numRef>
          </c:val>
        </c:ser>
        <c:ser>
          <c:idx val="85"/>
          <c:order val="8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'5k_1st'!$CI$1:$CI$8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43.0</c:v>
                </c:pt>
                <c:pt idx="6">
                  <c:v>182.0</c:v>
                </c:pt>
                <c:pt idx="7">
                  <c:v>5.0</c:v>
                </c:pt>
              </c:numCache>
            </c:numRef>
          </c:val>
        </c:ser>
        <c:ser>
          <c:idx val="86"/>
          <c:order val="8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'5k_1st'!$CJ$1:$CJ$8</c:f>
              <c:numCache>
                <c:formatCode>General</c:formatCode>
                <c:ptCount val="8"/>
                <c:pt idx="0">
                  <c:v>40.0</c:v>
                </c:pt>
                <c:pt idx="1">
                  <c:v>2.0</c:v>
                </c:pt>
                <c:pt idx="2">
                  <c:v>2.0</c:v>
                </c:pt>
                <c:pt idx="3">
                  <c:v>12.0</c:v>
                </c:pt>
                <c:pt idx="4">
                  <c:v>1.0</c:v>
                </c:pt>
                <c:pt idx="5">
                  <c:v>3.0</c:v>
                </c:pt>
                <c:pt idx="6">
                  <c:v>40.0</c:v>
                </c:pt>
                <c:pt idx="7">
                  <c:v>23.0</c:v>
                </c:pt>
              </c:numCache>
            </c:numRef>
          </c:val>
        </c:ser>
        <c:ser>
          <c:idx val="87"/>
          <c:order val="8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'5k_1st'!$CK$1:$CK$8</c:f>
              <c:numCache>
                <c:formatCode>General</c:formatCode>
                <c:ptCount val="8"/>
                <c:pt idx="0">
                  <c:v>46.0</c:v>
                </c:pt>
                <c:pt idx="1">
                  <c:v>4.0</c:v>
                </c:pt>
                <c:pt idx="2">
                  <c:v>212.0</c:v>
                </c:pt>
                <c:pt idx="3">
                  <c:v>37.0</c:v>
                </c:pt>
                <c:pt idx="4">
                  <c:v>182.0</c:v>
                </c:pt>
                <c:pt idx="5">
                  <c:v>6.0</c:v>
                </c:pt>
                <c:pt idx="6">
                  <c:v>23.0</c:v>
                </c:pt>
                <c:pt idx="7">
                  <c:v>1.0</c:v>
                </c:pt>
              </c:numCache>
            </c:numRef>
          </c:val>
        </c:ser>
        <c:ser>
          <c:idx val="88"/>
          <c:order val="8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'5k_1st'!$CL$1:$CL$8</c:f>
              <c:numCache>
                <c:formatCode>General</c:formatCode>
                <c:ptCount val="8"/>
                <c:pt idx="0">
                  <c:v>9.0</c:v>
                </c:pt>
                <c:pt idx="1">
                  <c:v>1.0</c:v>
                </c:pt>
                <c:pt idx="2">
                  <c:v>37.0</c:v>
                </c:pt>
                <c:pt idx="3">
                  <c:v>37.0</c:v>
                </c:pt>
                <c:pt idx="4">
                  <c:v>40.0</c:v>
                </c:pt>
                <c:pt idx="5">
                  <c:v>4.0</c:v>
                </c:pt>
                <c:pt idx="6">
                  <c:v>60.0</c:v>
                </c:pt>
                <c:pt idx="7">
                  <c:v>2.0</c:v>
                </c:pt>
              </c:numCache>
            </c:numRef>
          </c:val>
        </c:ser>
        <c:ser>
          <c:idx val="89"/>
          <c:order val="8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'5k_1st'!$CM$1:$CM$8</c:f>
              <c:numCache>
                <c:formatCode>General</c:formatCode>
                <c:ptCount val="8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2.0</c:v>
                </c:pt>
                <c:pt idx="4">
                  <c:v>23.0</c:v>
                </c:pt>
                <c:pt idx="5">
                  <c:v>2.0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90"/>
          <c:order val="9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'5k_1st'!$CN$1:$CN$8</c:f>
              <c:numCache>
                <c:formatCode>General</c:formatCode>
                <c:ptCount val="8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4.0</c:v>
                </c:pt>
                <c:pt idx="4">
                  <c:v>60.0</c:v>
                </c:pt>
                <c:pt idx="5">
                  <c:v>87.0</c:v>
                </c:pt>
                <c:pt idx="6">
                  <c:v>3.0</c:v>
                </c:pt>
                <c:pt idx="7">
                  <c:v>23.0</c:v>
                </c:pt>
              </c:numCache>
            </c:numRef>
          </c:val>
        </c:ser>
        <c:ser>
          <c:idx val="91"/>
          <c:order val="9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'5k_1st'!$CO$1:$CO$8</c:f>
              <c:numCache>
                <c:formatCode>General</c:formatCode>
                <c:ptCount val="8"/>
                <c:pt idx="0">
                  <c:v>1.0</c:v>
                </c:pt>
                <c:pt idx="1">
                  <c:v>99.0</c:v>
                </c:pt>
                <c:pt idx="2">
                  <c:v>37.0</c:v>
                </c:pt>
                <c:pt idx="3">
                  <c:v>46.0</c:v>
                </c:pt>
                <c:pt idx="4">
                  <c:v>5.0</c:v>
                </c:pt>
                <c:pt idx="5">
                  <c:v>1.0</c:v>
                </c:pt>
                <c:pt idx="6">
                  <c:v>23.0</c:v>
                </c:pt>
                <c:pt idx="7">
                  <c:v>29.0</c:v>
                </c:pt>
              </c:numCache>
            </c:numRef>
          </c:val>
        </c:ser>
        <c:ser>
          <c:idx val="92"/>
          <c:order val="9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'5k_1st'!$CP$1:$CP$8</c:f>
              <c:numCache>
                <c:formatCode>General</c:formatCode>
                <c:ptCount val="8"/>
                <c:pt idx="0">
                  <c:v>8.0</c:v>
                </c:pt>
                <c:pt idx="1">
                  <c:v>212.0</c:v>
                </c:pt>
                <c:pt idx="2">
                  <c:v>37.0</c:v>
                </c:pt>
                <c:pt idx="3">
                  <c:v>2.0</c:v>
                </c:pt>
                <c:pt idx="4">
                  <c:v>23.0</c:v>
                </c:pt>
                <c:pt idx="5">
                  <c:v>132.0</c:v>
                </c:pt>
                <c:pt idx="6">
                  <c:v>1.0</c:v>
                </c:pt>
                <c:pt idx="7">
                  <c:v>15.0</c:v>
                </c:pt>
              </c:numCache>
            </c:numRef>
          </c:val>
        </c:ser>
        <c:ser>
          <c:idx val="93"/>
          <c:order val="93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'5k_1st'!$CQ$1:$CQ$8</c:f>
              <c:numCache>
                <c:formatCode>General</c:formatCode>
                <c:ptCount val="8"/>
                <c:pt idx="0">
                  <c:v>1.0</c:v>
                </c:pt>
                <c:pt idx="1">
                  <c:v>575.0</c:v>
                </c:pt>
                <c:pt idx="2">
                  <c:v>282.0</c:v>
                </c:pt>
                <c:pt idx="3">
                  <c:v>252.0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94"/>
          <c:order val="9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'5k_1st'!$CR$1:$CR$8</c:f>
              <c:numCache>
                <c:formatCode>General</c:formatCode>
                <c:ptCount val="8"/>
                <c:pt idx="0">
                  <c:v>2.0</c:v>
                </c:pt>
                <c:pt idx="1">
                  <c:v>37.0</c:v>
                </c:pt>
                <c:pt idx="2">
                  <c:v>5.0</c:v>
                </c:pt>
                <c:pt idx="3">
                  <c:v>4.0</c:v>
                </c:pt>
                <c:pt idx="4">
                  <c:v>1.0</c:v>
                </c:pt>
                <c:pt idx="5">
                  <c:v>6.0</c:v>
                </c:pt>
                <c:pt idx="6">
                  <c:v>1.0</c:v>
                </c:pt>
                <c:pt idx="7">
                  <c:v>8.0</c:v>
                </c:pt>
              </c:numCache>
            </c:numRef>
          </c:val>
        </c:ser>
        <c:ser>
          <c:idx val="95"/>
          <c:order val="9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'5k_1st'!$CS$1:$CS$8</c:f>
              <c:numCache>
                <c:formatCode>General</c:formatCode>
                <c:ptCount val="8"/>
                <c:pt idx="0">
                  <c:v>22.0</c:v>
                </c:pt>
                <c:pt idx="1">
                  <c:v>4.0</c:v>
                </c:pt>
                <c:pt idx="2">
                  <c:v>12.0</c:v>
                </c:pt>
                <c:pt idx="3">
                  <c:v>22.0</c:v>
                </c:pt>
                <c:pt idx="4">
                  <c:v>23.0</c:v>
                </c:pt>
                <c:pt idx="5">
                  <c:v>182.0</c:v>
                </c:pt>
                <c:pt idx="6">
                  <c:v>23.0</c:v>
                </c:pt>
                <c:pt idx="7">
                  <c:v>15.0</c:v>
                </c:pt>
              </c:numCache>
            </c:numRef>
          </c:val>
        </c:ser>
        <c:ser>
          <c:idx val="96"/>
          <c:order val="9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'5k_1st'!$CT$1:$CT$8</c:f>
              <c:numCache>
                <c:formatCode>General</c:formatCode>
                <c:ptCount val="8"/>
                <c:pt idx="0">
                  <c:v>28.0</c:v>
                </c:pt>
                <c:pt idx="1">
                  <c:v>4.0</c:v>
                </c:pt>
                <c:pt idx="2">
                  <c:v>37.0</c:v>
                </c:pt>
                <c:pt idx="3">
                  <c:v>1.0</c:v>
                </c:pt>
                <c:pt idx="4">
                  <c:v>29.0</c:v>
                </c:pt>
                <c:pt idx="5">
                  <c:v>40.0</c:v>
                </c:pt>
                <c:pt idx="6">
                  <c:v>29.0</c:v>
                </c:pt>
                <c:pt idx="7">
                  <c:v>32.0</c:v>
                </c:pt>
              </c:numCache>
            </c:numRef>
          </c:val>
        </c:ser>
        <c:ser>
          <c:idx val="97"/>
          <c:order val="9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'5k_1st'!$CU$1:$CU$8</c:f>
              <c:numCache>
                <c:formatCode>General</c:formatCode>
                <c:ptCount val="8"/>
                <c:pt idx="0">
                  <c:v>4.0</c:v>
                </c:pt>
                <c:pt idx="1">
                  <c:v>10.0</c:v>
                </c:pt>
                <c:pt idx="2">
                  <c:v>37.0</c:v>
                </c:pt>
                <c:pt idx="3">
                  <c:v>34.0</c:v>
                </c:pt>
                <c:pt idx="4">
                  <c:v>15.0</c:v>
                </c:pt>
                <c:pt idx="5">
                  <c:v>23.0</c:v>
                </c:pt>
                <c:pt idx="6">
                  <c:v>15.0</c:v>
                </c:pt>
                <c:pt idx="7">
                  <c:v>2.0</c:v>
                </c:pt>
              </c:numCache>
            </c:numRef>
          </c:val>
        </c:ser>
        <c:ser>
          <c:idx val="98"/>
          <c:order val="9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'5k_1st'!$CV$1:$CV$8</c:f>
              <c:numCache>
                <c:formatCode>General</c:formatCode>
                <c:ptCount val="8"/>
                <c:pt idx="0">
                  <c:v>2.0</c:v>
                </c:pt>
                <c:pt idx="1">
                  <c:v>37.0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60.0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99"/>
          <c:order val="9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'5k_1st'!$CW$1:$CW$8</c:f>
              <c:numCache>
                <c:formatCode>General</c:formatCode>
                <c:ptCount val="8"/>
                <c:pt idx="0">
                  <c:v>32.0</c:v>
                </c:pt>
                <c:pt idx="1">
                  <c:v>37.0</c:v>
                </c:pt>
                <c:pt idx="2">
                  <c:v>4.0</c:v>
                </c:pt>
                <c:pt idx="3">
                  <c:v>2.0</c:v>
                </c:pt>
                <c:pt idx="4">
                  <c:v>8.0</c:v>
                </c:pt>
                <c:pt idx="5">
                  <c:v>5.0</c:v>
                </c:pt>
                <c:pt idx="6">
                  <c:v>8.0</c:v>
                </c:pt>
                <c:pt idx="7">
                  <c:v>20.0</c:v>
                </c:pt>
              </c:numCache>
            </c:numRef>
          </c:val>
        </c:ser>
        <c:ser>
          <c:idx val="100"/>
          <c:order val="10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'5k_1st'!$CX$1:$CX$8</c:f>
              <c:numCache>
                <c:formatCode>General</c:formatCode>
                <c:ptCount val="8"/>
                <c:pt idx="0">
                  <c:v>820.0</c:v>
                </c:pt>
                <c:pt idx="1">
                  <c:v>282.0</c:v>
                </c:pt>
                <c:pt idx="2">
                  <c:v>46.0</c:v>
                </c:pt>
                <c:pt idx="3">
                  <c:v>1.0</c:v>
                </c:pt>
                <c:pt idx="4">
                  <c:v>15.0</c:v>
                </c:pt>
                <c:pt idx="5">
                  <c:v>3.0</c:v>
                </c:pt>
                <c:pt idx="6">
                  <c:v>15.0</c:v>
                </c:pt>
                <c:pt idx="7">
                  <c:v>4.0</c:v>
                </c:pt>
              </c:numCache>
            </c:numRef>
          </c:val>
        </c:ser>
        <c:ser>
          <c:idx val="101"/>
          <c:order val="10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'5k_1st'!$CY$1:$CY$8</c:f>
              <c:numCache>
                <c:formatCode>General</c:formatCode>
                <c:ptCount val="8"/>
                <c:pt idx="0">
                  <c:v>4.0</c:v>
                </c:pt>
                <c:pt idx="1">
                  <c:v>5.0</c:v>
                </c:pt>
                <c:pt idx="2">
                  <c:v>7.0</c:v>
                </c:pt>
                <c:pt idx="3">
                  <c:v>4.0</c:v>
                </c:pt>
                <c:pt idx="4">
                  <c:v>32.0</c:v>
                </c:pt>
                <c:pt idx="5">
                  <c:v>23.0</c:v>
                </c:pt>
                <c:pt idx="6">
                  <c:v>32.0</c:v>
                </c:pt>
                <c:pt idx="7">
                  <c:v>3.0</c:v>
                </c:pt>
              </c:numCache>
            </c:numRef>
          </c:val>
        </c:ser>
        <c:ser>
          <c:idx val="102"/>
          <c:order val="10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'5k_1st'!$CZ$1:$CZ$8</c:f>
              <c:numCache>
                <c:formatCode>General</c:formatCode>
                <c:ptCount val="8"/>
                <c:pt idx="0">
                  <c:v>1.0</c:v>
                </c:pt>
                <c:pt idx="1">
                  <c:v>12.0</c:v>
                </c:pt>
                <c:pt idx="2">
                  <c:v>8.0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03"/>
          <c:order val="10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'5k_1st'!$DA$1:$DA$8</c:f>
              <c:numCache>
                <c:formatCode>General</c:formatCode>
                <c:ptCount val="8"/>
                <c:pt idx="0">
                  <c:v>22.0</c:v>
                </c:pt>
                <c:pt idx="1">
                  <c:v>64.0</c:v>
                </c:pt>
                <c:pt idx="2">
                  <c:v>2.0</c:v>
                </c:pt>
                <c:pt idx="3">
                  <c:v>4.0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104"/>
          <c:order val="10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'5k_1st'!$DB$1:$DB$8</c:f>
              <c:numCache>
                <c:formatCode>General</c:formatCode>
                <c:ptCount val="8"/>
                <c:pt idx="0">
                  <c:v>15.0</c:v>
                </c:pt>
                <c:pt idx="1">
                  <c:v>37.0</c:v>
                </c:pt>
                <c:pt idx="2">
                  <c:v>2.0</c:v>
                </c:pt>
                <c:pt idx="3">
                  <c:v>21.0</c:v>
                </c:pt>
                <c:pt idx="4">
                  <c:v>4.0</c:v>
                </c:pt>
                <c:pt idx="5">
                  <c:v>1.0</c:v>
                </c:pt>
                <c:pt idx="6">
                  <c:v>20.0</c:v>
                </c:pt>
                <c:pt idx="7">
                  <c:v>2.0</c:v>
                </c:pt>
              </c:numCache>
            </c:numRef>
          </c:val>
        </c:ser>
        <c:ser>
          <c:idx val="105"/>
          <c:order val="10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'5k_1st'!$DC$1:$DC$8</c:f>
              <c:numCache>
                <c:formatCode>General</c:formatCode>
                <c:ptCount val="8"/>
                <c:pt idx="0">
                  <c:v>18.0</c:v>
                </c:pt>
                <c:pt idx="1">
                  <c:v>37.0</c:v>
                </c:pt>
                <c:pt idx="2">
                  <c:v>820.0</c:v>
                </c:pt>
                <c:pt idx="3">
                  <c:v>1.0</c:v>
                </c:pt>
                <c:pt idx="4">
                  <c:v>3.0</c:v>
                </c:pt>
                <c:pt idx="5">
                  <c:v>23.0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106"/>
          <c:order val="10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'5k_1st'!$DD$1:$DD$8</c:f>
              <c:numCache>
                <c:formatCode>General</c:formatCode>
                <c:ptCount val="8"/>
                <c:pt idx="0">
                  <c:v>53.0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29.0</c:v>
                </c:pt>
                <c:pt idx="6">
                  <c:v>3.0</c:v>
                </c:pt>
                <c:pt idx="7">
                  <c:v>3.0</c:v>
                </c:pt>
              </c:numCache>
            </c:numRef>
          </c:val>
        </c:ser>
        <c:ser>
          <c:idx val="107"/>
          <c:order val="10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'5k_1st'!$DE$1:$DE$8</c:f>
              <c:numCache>
                <c:formatCode>General</c:formatCode>
                <c:ptCount val="8"/>
                <c:pt idx="0">
                  <c:v>34.0</c:v>
                </c:pt>
                <c:pt idx="1">
                  <c:v>2.0</c:v>
                </c:pt>
                <c:pt idx="2">
                  <c:v>22.0</c:v>
                </c:pt>
                <c:pt idx="3">
                  <c:v>99.0</c:v>
                </c:pt>
                <c:pt idx="4">
                  <c:v>1.0</c:v>
                </c:pt>
                <c:pt idx="5">
                  <c:v>15.0</c:v>
                </c:pt>
                <c:pt idx="6">
                  <c:v>2.0</c:v>
                </c:pt>
                <c:pt idx="7">
                  <c:v>4.0</c:v>
                </c:pt>
              </c:numCache>
            </c:numRef>
          </c:val>
        </c:ser>
        <c:ser>
          <c:idx val="108"/>
          <c:order val="10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'5k_1st'!$DF$1:$DF$8</c:f>
              <c:numCache>
                <c:formatCode>General</c:formatCode>
                <c:ptCount val="8"/>
                <c:pt idx="0">
                  <c:v>20.0</c:v>
                </c:pt>
                <c:pt idx="1">
                  <c:v>4.0</c:v>
                </c:pt>
                <c:pt idx="2">
                  <c:v>3.0</c:v>
                </c:pt>
                <c:pt idx="3">
                  <c:v>39.0</c:v>
                </c:pt>
                <c:pt idx="4">
                  <c:v>2.0</c:v>
                </c:pt>
                <c:pt idx="5">
                  <c:v>2.0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09"/>
          <c:order val="10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'5k_1st'!$DG$1:$DG$8</c:f>
              <c:numCache>
                <c:formatCode>General</c:formatCode>
                <c:ptCount val="8"/>
                <c:pt idx="0">
                  <c:v>1.0</c:v>
                </c:pt>
                <c:pt idx="1">
                  <c:v>163.0</c:v>
                </c:pt>
                <c:pt idx="2">
                  <c:v>34.0</c:v>
                </c:pt>
                <c:pt idx="3">
                  <c:v>28.0</c:v>
                </c:pt>
                <c:pt idx="4">
                  <c:v>92.0</c:v>
                </c:pt>
                <c:pt idx="5">
                  <c:v>8.0</c:v>
                </c:pt>
                <c:pt idx="6">
                  <c:v>2.0</c:v>
                </c:pt>
                <c:pt idx="7">
                  <c:v>38.0</c:v>
                </c:pt>
              </c:numCache>
            </c:numRef>
          </c:val>
        </c:ser>
        <c:ser>
          <c:idx val="110"/>
          <c:order val="11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'5k_1st'!$DH$1:$DH$8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11.0</c:v>
                </c:pt>
                <c:pt idx="3">
                  <c:v>2.0</c:v>
                </c:pt>
                <c:pt idx="4">
                  <c:v>2.0</c:v>
                </c:pt>
                <c:pt idx="5">
                  <c:v>15.0</c:v>
                </c:pt>
                <c:pt idx="6">
                  <c:v>6.0</c:v>
                </c:pt>
                <c:pt idx="7">
                  <c:v>53.0</c:v>
                </c:pt>
              </c:numCache>
            </c:numRef>
          </c:val>
        </c:ser>
        <c:ser>
          <c:idx val="111"/>
          <c:order val="11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'5k_1st'!$DI$1:$DI$8</c:f>
              <c:numCache>
                <c:formatCode>General</c:formatCode>
                <c:ptCount val="8"/>
                <c:pt idx="0">
                  <c:v>2.0</c:v>
                </c:pt>
                <c:pt idx="1">
                  <c:v>46.0</c:v>
                </c:pt>
                <c:pt idx="2">
                  <c:v>1.0</c:v>
                </c:pt>
                <c:pt idx="3">
                  <c:v>1.0</c:v>
                </c:pt>
                <c:pt idx="4">
                  <c:v>3.0</c:v>
                </c:pt>
                <c:pt idx="5">
                  <c:v>32.0</c:v>
                </c:pt>
                <c:pt idx="6">
                  <c:v>2.0</c:v>
                </c:pt>
                <c:pt idx="7">
                  <c:v>4.0</c:v>
                </c:pt>
              </c:numCache>
            </c:numRef>
          </c:val>
        </c:ser>
        <c:ser>
          <c:idx val="112"/>
          <c:order val="11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'5k_1st'!$DJ$1:$DJ$8</c:f>
              <c:numCache>
                <c:formatCode>General</c:formatCode>
                <c:ptCount val="8"/>
                <c:pt idx="0">
                  <c:v>8.0</c:v>
                </c:pt>
                <c:pt idx="1">
                  <c:v>9.0</c:v>
                </c:pt>
                <c:pt idx="2">
                  <c:v>1.0</c:v>
                </c:pt>
                <c:pt idx="3">
                  <c:v>1.0</c:v>
                </c:pt>
                <c:pt idx="4">
                  <c:v>4.0</c:v>
                </c:pt>
                <c:pt idx="5">
                  <c:v>2.0</c:v>
                </c:pt>
                <c:pt idx="6">
                  <c:v>3.0</c:v>
                </c:pt>
                <c:pt idx="7">
                  <c:v>216.0</c:v>
                </c:pt>
              </c:numCache>
            </c:numRef>
          </c:val>
        </c:ser>
        <c:ser>
          <c:idx val="113"/>
          <c:order val="113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'5k_1st'!$DK$1:$DK$8</c:f>
              <c:numCache>
                <c:formatCode>General</c:formatCode>
                <c:ptCount val="8"/>
                <c:pt idx="0">
                  <c:v>1.0</c:v>
                </c:pt>
                <c:pt idx="1">
                  <c:v>94.0</c:v>
                </c:pt>
                <c:pt idx="2">
                  <c:v>3.0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7">
                  <c:v>18.0</c:v>
                </c:pt>
              </c:numCache>
            </c:numRef>
          </c:val>
        </c:ser>
        <c:ser>
          <c:idx val="114"/>
          <c:order val="11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'5k_1st'!$DL$1:$DL$8</c:f>
              <c:numCache>
                <c:formatCode>General</c:formatCode>
                <c:ptCount val="8"/>
                <c:pt idx="0">
                  <c:v>5.0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38.0</c:v>
                </c:pt>
                <c:pt idx="5">
                  <c:v>20.0</c:v>
                </c:pt>
                <c:pt idx="6">
                  <c:v>2.0</c:v>
                </c:pt>
                <c:pt idx="7">
                  <c:v>27.0</c:v>
                </c:pt>
              </c:numCache>
            </c:numRef>
          </c:val>
        </c:ser>
        <c:ser>
          <c:idx val="115"/>
          <c:order val="11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'5k_1st'!$DM$1:$DM$8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4">
                  <c:v>1.0</c:v>
                </c:pt>
                <c:pt idx="5">
                  <c:v>4.0</c:v>
                </c:pt>
                <c:pt idx="6">
                  <c:v>38.0</c:v>
                </c:pt>
                <c:pt idx="7">
                  <c:v>40.0</c:v>
                </c:pt>
              </c:numCache>
            </c:numRef>
          </c:val>
        </c:ser>
        <c:ser>
          <c:idx val="116"/>
          <c:order val="11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'5k_1st'!$DN$1:$DN$8</c:f>
              <c:numCache>
                <c:formatCode>General</c:formatCode>
                <c:ptCount val="8"/>
                <c:pt idx="0">
                  <c:v>1.0</c:v>
                </c:pt>
                <c:pt idx="1">
                  <c:v>7.0</c:v>
                </c:pt>
                <c:pt idx="2">
                  <c:v>5.0</c:v>
                </c:pt>
                <c:pt idx="4">
                  <c:v>42.0</c:v>
                </c:pt>
                <c:pt idx="5">
                  <c:v>3.0</c:v>
                </c:pt>
                <c:pt idx="6">
                  <c:v>53.0</c:v>
                </c:pt>
                <c:pt idx="7">
                  <c:v>60.0</c:v>
                </c:pt>
              </c:numCache>
            </c:numRef>
          </c:val>
        </c:ser>
        <c:ser>
          <c:idx val="117"/>
          <c:order val="11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'5k_1st'!$DO$1:$DO$8</c:f>
              <c:numCache>
                <c:formatCode>General</c:formatCode>
                <c:ptCount val="8"/>
                <c:pt idx="0">
                  <c:v>2.0</c:v>
                </c:pt>
                <c:pt idx="1">
                  <c:v>19.0</c:v>
                </c:pt>
                <c:pt idx="2">
                  <c:v>1.0</c:v>
                </c:pt>
                <c:pt idx="4">
                  <c:v>3.0</c:v>
                </c:pt>
                <c:pt idx="5">
                  <c:v>2.0</c:v>
                </c:pt>
                <c:pt idx="6">
                  <c:v>7.0</c:v>
                </c:pt>
                <c:pt idx="7">
                  <c:v>1.0</c:v>
                </c:pt>
              </c:numCache>
            </c:numRef>
          </c:val>
        </c:ser>
        <c:ser>
          <c:idx val="118"/>
          <c:order val="118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'5k_1st'!$DP$1:$DP$8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4.0</c:v>
                </c:pt>
                <c:pt idx="4">
                  <c:v>53.0</c:v>
                </c:pt>
                <c:pt idx="5">
                  <c:v>1.0</c:v>
                </c:pt>
                <c:pt idx="6">
                  <c:v>7.0</c:v>
                </c:pt>
                <c:pt idx="7">
                  <c:v>74.0</c:v>
                </c:pt>
              </c:numCache>
            </c:numRef>
          </c:val>
        </c:ser>
        <c:ser>
          <c:idx val="119"/>
          <c:order val="11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'5k_1st'!$DQ$1:$DQ$8</c:f>
              <c:numCache>
                <c:formatCode>General</c:formatCode>
                <c:ptCount val="8"/>
                <c:pt idx="0">
                  <c:v>36.0</c:v>
                </c:pt>
                <c:pt idx="1">
                  <c:v>22.0</c:v>
                </c:pt>
                <c:pt idx="2">
                  <c:v>21.0</c:v>
                </c:pt>
                <c:pt idx="4">
                  <c:v>19.0</c:v>
                </c:pt>
                <c:pt idx="5">
                  <c:v>2.0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120"/>
          <c:order val="12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'5k_1st'!$DR$1:$DR$8</c:f>
              <c:numCache>
                <c:formatCode>General</c:formatCode>
                <c:ptCount val="8"/>
                <c:pt idx="0">
                  <c:v>1.0</c:v>
                </c:pt>
                <c:pt idx="1">
                  <c:v>28.0</c:v>
                </c:pt>
                <c:pt idx="2">
                  <c:v>1.0</c:v>
                </c:pt>
                <c:pt idx="4">
                  <c:v>3.0</c:v>
                </c:pt>
                <c:pt idx="5">
                  <c:v>92.0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ser>
          <c:idx val="121"/>
          <c:order val="121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'5k_1st'!$DS$1:$DS$8</c:f>
              <c:numCache>
                <c:formatCode>General</c:formatCode>
                <c:ptCount val="8"/>
                <c:pt idx="0">
                  <c:v>21.0</c:v>
                </c:pt>
                <c:pt idx="1">
                  <c:v>4.0</c:v>
                </c:pt>
                <c:pt idx="2">
                  <c:v>232.0</c:v>
                </c:pt>
                <c:pt idx="4">
                  <c:v>1.0</c:v>
                </c:pt>
                <c:pt idx="5">
                  <c:v>6.0</c:v>
                </c:pt>
                <c:pt idx="6">
                  <c:v>859.0</c:v>
                </c:pt>
                <c:pt idx="7">
                  <c:v>1.0</c:v>
                </c:pt>
              </c:numCache>
            </c:numRef>
          </c:val>
        </c:ser>
        <c:ser>
          <c:idx val="122"/>
          <c:order val="12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'5k_1st'!$DT$1:$DT$8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39.0</c:v>
                </c:pt>
                <c:pt idx="4">
                  <c:v>5.0</c:v>
                </c:pt>
                <c:pt idx="5">
                  <c:v>2.0</c:v>
                </c:pt>
                <c:pt idx="6">
                  <c:v>18.0</c:v>
                </c:pt>
                <c:pt idx="7">
                  <c:v>1.0</c:v>
                </c:pt>
              </c:numCache>
            </c:numRef>
          </c:val>
        </c:ser>
        <c:ser>
          <c:idx val="123"/>
          <c:order val="12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'5k_1st'!$DU$1:$DU$8</c:f>
              <c:numCache>
                <c:formatCode>General</c:formatCode>
                <c:ptCount val="8"/>
                <c:pt idx="0">
                  <c:v>3.0</c:v>
                </c:pt>
                <c:pt idx="1">
                  <c:v>10.0</c:v>
                </c:pt>
                <c:pt idx="2">
                  <c:v>28.0</c:v>
                </c:pt>
                <c:pt idx="4">
                  <c:v>7.0</c:v>
                </c:pt>
                <c:pt idx="5">
                  <c:v>3.0</c:v>
                </c:pt>
                <c:pt idx="6">
                  <c:v>27.0</c:v>
                </c:pt>
                <c:pt idx="7">
                  <c:v>1.0</c:v>
                </c:pt>
              </c:numCache>
            </c:numRef>
          </c:val>
        </c:ser>
        <c:ser>
          <c:idx val="124"/>
          <c:order val="12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'5k_1st'!$DV$1:$DV$8</c:f>
              <c:numCache>
                <c:formatCode>General</c:formatCode>
                <c:ptCount val="8"/>
                <c:pt idx="0">
                  <c:v>232.0</c:v>
                </c:pt>
                <c:pt idx="1">
                  <c:v>32.0</c:v>
                </c:pt>
                <c:pt idx="2">
                  <c:v>51.0</c:v>
                </c:pt>
                <c:pt idx="4">
                  <c:v>1.0</c:v>
                </c:pt>
                <c:pt idx="5">
                  <c:v>4.0</c:v>
                </c:pt>
                <c:pt idx="6">
                  <c:v>60.0</c:v>
                </c:pt>
                <c:pt idx="7">
                  <c:v>37.0</c:v>
                </c:pt>
              </c:numCache>
            </c:numRef>
          </c:val>
        </c:ser>
        <c:ser>
          <c:idx val="125"/>
          <c:order val="12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'5k_1st'!$DW$1:$DW$8</c:f>
              <c:numCache>
                <c:formatCode>General</c:formatCode>
                <c:ptCount val="8"/>
                <c:pt idx="0">
                  <c:v>54.0</c:v>
                </c:pt>
                <c:pt idx="1">
                  <c:v>820.0</c:v>
                </c:pt>
                <c:pt idx="2">
                  <c:v>2.0</c:v>
                </c:pt>
                <c:pt idx="4">
                  <c:v>12.0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126"/>
          <c:order val="12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'5k_1st'!$DX$1:$DX$8</c:f>
              <c:numCache>
                <c:formatCode>General</c:formatCode>
                <c:ptCount val="8"/>
                <c:pt idx="0">
                  <c:v>39.0</c:v>
                </c:pt>
                <c:pt idx="1">
                  <c:v>252.0</c:v>
                </c:pt>
                <c:pt idx="2">
                  <c:v>1.0</c:v>
                </c:pt>
                <c:pt idx="4">
                  <c:v>16.0</c:v>
                </c:pt>
                <c:pt idx="5">
                  <c:v>38.0</c:v>
                </c:pt>
                <c:pt idx="6">
                  <c:v>101.0</c:v>
                </c:pt>
                <c:pt idx="7">
                  <c:v>2.0</c:v>
                </c:pt>
              </c:numCache>
            </c:numRef>
          </c:val>
        </c:ser>
        <c:ser>
          <c:idx val="127"/>
          <c:order val="12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'5k_1st'!$DY$1:$DY$8</c:f>
              <c:numCache>
                <c:formatCode>General</c:formatCode>
                <c:ptCount val="8"/>
                <c:pt idx="0">
                  <c:v>28.0</c:v>
                </c:pt>
                <c:pt idx="1">
                  <c:v>4.0</c:v>
                </c:pt>
                <c:pt idx="2">
                  <c:v>6.0</c:v>
                </c:pt>
                <c:pt idx="4">
                  <c:v>5.0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28"/>
          <c:order val="128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'5k_1st'!$DZ$1:$DZ$8</c:f>
              <c:numCache>
                <c:formatCode>General</c:formatCode>
                <c:ptCount val="8"/>
                <c:pt idx="0">
                  <c:v>51.0</c:v>
                </c:pt>
                <c:pt idx="1">
                  <c:v>54.0</c:v>
                </c:pt>
                <c:pt idx="2">
                  <c:v>2.0</c:v>
                </c:pt>
                <c:pt idx="4">
                  <c:v>4.0</c:v>
                </c:pt>
                <c:pt idx="5">
                  <c:v>53.0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29"/>
          <c:order val="12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'5k_1st'!$EA$1:$EA$8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4">
                  <c:v>27.0</c:v>
                </c:pt>
                <c:pt idx="5">
                  <c:v>19.0</c:v>
                </c:pt>
                <c:pt idx="6">
                  <c:v>118.0</c:v>
                </c:pt>
                <c:pt idx="7">
                  <c:v>1.0</c:v>
                </c:pt>
              </c:numCache>
            </c:numRef>
          </c:val>
        </c:ser>
        <c:ser>
          <c:idx val="130"/>
          <c:order val="13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'5k_1st'!$EB$1:$EB$8</c:f>
              <c:numCache>
                <c:formatCode>General</c:formatCode>
                <c:ptCount val="8"/>
                <c:pt idx="0">
                  <c:v>1.0</c:v>
                </c:pt>
                <c:pt idx="1">
                  <c:v>22.0</c:v>
                </c:pt>
                <c:pt idx="4">
                  <c:v>859.0</c:v>
                </c:pt>
                <c:pt idx="5">
                  <c:v>97.0</c:v>
                </c:pt>
                <c:pt idx="6">
                  <c:v>74.0</c:v>
                </c:pt>
                <c:pt idx="7">
                  <c:v>1.0</c:v>
                </c:pt>
              </c:numCache>
            </c:numRef>
          </c:val>
        </c:ser>
        <c:ser>
          <c:idx val="131"/>
          <c:order val="13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'5k_1st'!$EC$1:$EC$8</c:f>
              <c:numCache>
                <c:formatCode>General</c:formatCode>
                <c:ptCount val="8"/>
                <c:pt idx="0">
                  <c:v>1.0</c:v>
                </c:pt>
                <c:pt idx="1">
                  <c:v>34.0</c:v>
                </c:pt>
                <c:pt idx="4">
                  <c:v>2.0</c:v>
                </c:pt>
                <c:pt idx="5">
                  <c:v>5.0</c:v>
                </c:pt>
                <c:pt idx="6">
                  <c:v>2.0</c:v>
                </c:pt>
                <c:pt idx="7">
                  <c:v>6.0</c:v>
                </c:pt>
              </c:numCache>
            </c:numRef>
          </c:val>
        </c:ser>
        <c:ser>
          <c:idx val="132"/>
          <c:order val="13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'5k_1st'!$ED$1:$ED$8</c:f>
              <c:numCache>
                <c:formatCode>General</c:formatCode>
                <c:ptCount val="8"/>
                <c:pt idx="0">
                  <c:v>6.0</c:v>
                </c:pt>
                <c:pt idx="1">
                  <c:v>1.0</c:v>
                </c:pt>
                <c:pt idx="4">
                  <c:v>6.0</c:v>
                </c:pt>
                <c:pt idx="5">
                  <c:v>5.0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ser>
          <c:idx val="133"/>
          <c:order val="133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'5k_1st'!$EE$1:$EE$8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4">
                  <c:v>218.0</c:v>
                </c:pt>
                <c:pt idx="5">
                  <c:v>7.0</c:v>
                </c:pt>
                <c:pt idx="6">
                  <c:v>1.0</c:v>
                </c:pt>
                <c:pt idx="7">
                  <c:v>8.0</c:v>
                </c:pt>
              </c:numCache>
            </c:numRef>
          </c:val>
        </c:ser>
        <c:ser>
          <c:idx val="134"/>
          <c:order val="13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'5k_1st'!$EF$1:$EF$8</c:f>
              <c:numCache>
                <c:formatCode>General</c:formatCode>
                <c:ptCount val="8"/>
                <c:pt idx="1">
                  <c:v>2.0</c:v>
                </c:pt>
                <c:pt idx="4">
                  <c:v>2.0</c:v>
                </c:pt>
                <c:pt idx="5">
                  <c:v>12.0</c:v>
                </c:pt>
                <c:pt idx="6">
                  <c:v>1.0</c:v>
                </c:pt>
                <c:pt idx="7">
                  <c:v>9.0</c:v>
                </c:pt>
              </c:numCache>
            </c:numRef>
          </c:val>
        </c:ser>
        <c:ser>
          <c:idx val="135"/>
          <c:order val="13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'5k_1st'!$EG$1:$EG$8</c:f>
              <c:numCache>
                <c:formatCode>General</c:formatCode>
                <c:ptCount val="8"/>
                <c:pt idx="1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37.0</c:v>
                </c:pt>
                <c:pt idx="7">
                  <c:v>52.0</c:v>
                </c:pt>
              </c:numCache>
            </c:numRef>
          </c:val>
        </c:ser>
        <c:ser>
          <c:idx val="136"/>
          <c:order val="13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'5k_1st'!$EH$1:$EH$8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13.0</c:v>
                </c:pt>
                <c:pt idx="7">
                  <c:v>9.0</c:v>
                </c:pt>
              </c:numCache>
            </c:numRef>
          </c:val>
        </c:ser>
        <c:ser>
          <c:idx val="137"/>
          <c:order val="13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'5k_1st'!$EI$1:$EI$8</c:f>
              <c:numCache>
                <c:formatCode>General</c:formatCode>
                <c:ptCount val="8"/>
                <c:pt idx="1">
                  <c:v>1.0</c:v>
                </c:pt>
                <c:pt idx="4">
                  <c:v>74.0</c:v>
                </c:pt>
                <c:pt idx="5">
                  <c:v>12.0</c:v>
                </c:pt>
                <c:pt idx="6">
                  <c:v>1.0</c:v>
                </c:pt>
                <c:pt idx="7">
                  <c:v>35.0</c:v>
                </c:pt>
              </c:numCache>
            </c:numRef>
          </c:val>
        </c:ser>
        <c:ser>
          <c:idx val="138"/>
          <c:order val="13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'5k_1st'!$EJ$1:$EJ$8</c:f>
              <c:numCache>
                <c:formatCode>General</c:formatCode>
                <c:ptCount val="8"/>
                <c:pt idx="1">
                  <c:v>1.0</c:v>
                </c:pt>
                <c:pt idx="4">
                  <c:v>2.0</c:v>
                </c:pt>
                <c:pt idx="5">
                  <c:v>16.0</c:v>
                </c:pt>
                <c:pt idx="6">
                  <c:v>2.0</c:v>
                </c:pt>
                <c:pt idx="7">
                  <c:v>3.0</c:v>
                </c:pt>
              </c:numCache>
            </c:numRef>
          </c:val>
        </c:ser>
        <c:ser>
          <c:idx val="139"/>
          <c:order val="13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'5k_1st'!$EK$1:$EK$8</c:f>
              <c:numCache>
                <c:formatCode>General</c:formatCode>
                <c:ptCount val="8"/>
                <c:pt idx="1">
                  <c:v>7.0</c:v>
                </c:pt>
                <c:pt idx="4">
                  <c:v>3.0</c:v>
                </c:pt>
                <c:pt idx="5">
                  <c:v>5.0</c:v>
                </c:pt>
                <c:pt idx="6">
                  <c:v>2.0</c:v>
                </c:pt>
                <c:pt idx="7">
                  <c:v>5.0</c:v>
                </c:pt>
              </c:numCache>
            </c:numRef>
          </c:val>
        </c:ser>
        <c:ser>
          <c:idx val="140"/>
          <c:order val="14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'5k_1st'!$EL$1:$EL$8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4.0</c:v>
                </c:pt>
                <c:pt idx="6">
                  <c:v>1.0</c:v>
                </c:pt>
                <c:pt idx="7">
                  <c:v>3.0</c:v>
                </c:pt>
              </c:numCache>
            </c:numRef>
          </c:val>
        </c:ser>
        <c:ser>
          <c:idx val="141"/>
          <c:order val="14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'5k_1st'!$EM$1:$EM$8</c:f>
              <c:numCache>
                <c:formatCode>General</c:formatCode>
                <c:ptCount val="8"/>
                <c:pt idx="1">
                  <c:v>4.0</c:v>
                </c:pt>
                <c:pt idx="4">
                  <c:v>1.0</c:v>
                </c:pt>
                <c:pt idx="5">
                  <c:v>6.0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142"/>
          <c:order val="14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'5k_1st'!$EN$1:$EN$8</c:f>
              <c:numCache>
                <c:formatCode>General</c:formatCode>
                <c:ptCount val="8"/>
                <c:pt idx="1">
                  <c:v>36.0</c:v>
                </c:pt>
                <c:pt idx="4">
                  <c:v>5.0</c:v>
                </c:pt>
                <c:pt idx="5">
                  <c:v>27.0</c:v>
                </c:pt>
                <c:pt idx="6">
                  <c:v>1.0</c:v>
                </c:pt>
                <c:pt idx="7">
                  <c:v>6.0</c:v>
                </c:pt>
              </c:numCache>
            </c:numRef>
          </c:val>
        </c:ser>
        <c:ser>
          <c:idx val="143"/>
          <c:order val="143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'5k_1st'!$EO$1:$EO$8</c:f>
              <c:numCache>
                <c:formatCode>General</c:formatCode>
                <c:ptCount val="8"/>
                <c:pt idx="1">
                  <c:v>12.0</c:v>
                </c:pt>
                <c:pt idx="4">
                  <c:v>37.0</c:v>
                </c:pt>
                <c:pt idx="5">
                  <c:v>859.0</c:v>
                </c:pt>
                <c:pt idx="6">
                  <c:v>6.0</c:v>
                </c:pt>
                <c:pt idx="7">
                  <c:v>7.0</c:v>
                </c:pt>
              </c:numCache>
            </c:numRef>
          </c:val>
        </c:ser>
        <c:ser>
          <c:idx val="144"/>
          <c:order val="14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'5k_1st'!$EP$1:$EP$8</c:f>
              <c:numCache>
                <c:formatCode>General</c:formatCode>
                <c:ptCount val="8"/>
                <c:pt idx="1">
                  <c:v>21.0</c:v>
                </c:pt>
                <c:pt idx="4">
                  <c:v>13.0</c:v>
                </c:pt>
                <c:pt idx="5">
                  <c:v>216.0</c:v>
                </c:pt>
                <c:pt idx="6">
                  <c:v>2.0</c:v>
                </c:pt>
              </c:numCache>
            </c:numRef>
          </c:val>
        </c:ser>
        <c:ser>
          <c:idx val="145"/>
          <c:order val="14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'5k_1st'!$EQ$1:$EQ$8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</c:ser>
        <c:ser>
          <c:idx val="146"/>
          <c:order val="14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'5k_1st'!$ER$1:$ER$8</c:f>
              <c:numCache>
                <c:formatCode>General</c:formatCode>
                <c:ptCount val="8"/>
                <c:pt idx="1">
                  <c:v>3.0</c:v>
                </c:pt>
                <c:pt idx="4">
                  <c:v>2.0</c:v>
                </c:pt>
                <c:pt idx="5">
                  <c:v>53.0</c:v>
                </c:pt>
                <c:pt idx="6">
                  <c:v>8.0</c:v>
                </c:pt>
              </c:numCache>
            </c:numRef>
          </c:val>
        </c:ser>
        <c:ser>
          <c:idx val="147"/>
          <c:order val="14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'5k_1st'!$ES$1:$ES$8</c:f>
              <c:numCache>
                <c:formatCode>General</c:formatCode>
                <c:ptCount val="8"/>
                <c:pt idx="1">
                  <c:v>1.0</c:v>
                </c:pt>
                <c:pt idx="4">
                  <c:v>8.0</c:v>
                </c:pt>
                <c:pt idx="5">
                  <c:v>6.0</c:v>
                </c:pt>
                <c:pt idx="6">
                  <c:v>9.0</c:v>
                </c:pt>
              </c:numCache>
            </c:numRef>
          </c:val>
        </c:ser>
        <c:ser>
          <c:idx val="148"/>
          <c:order val="148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'5k_1st'!$ET$1:$ET$8</c:f>
              <c:numCache>
                <c:formatCode>General</c:formatCode>
                <c:ptCount val="8"/>
                <c:pt idx="1">
                  <c:v>232.0</c:v>
                </c:pt>
                <c:pt idx="4">
                  <c:v>5.0</c:v>
                </c:pt>
                <c:pt idx="5">
                  <c:v>23.0</c:v>
                </c:pt>
                <c:pt idx="6">
                  <c:v>52.0</c:v>
                </c:pt>
              </c:numCache>
            </c:numRef>
          </c:val>
        </c:ser>
        <c:ser>
          <c:idx val="149"/>
          <c:order val="14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'5k_1st'!$EU$1:$EU$8</c:f>
              <c:numCache>
                <c:formatCode>General</c:formatCode>
                <c:ptCount val="8"/>
                <c:pt idx="1">
                  <c:v>54.0</c:v>
                </c:pt>
                <c:pt idx="4">
                  <c:v>1.0</c:v>
                </c:pt>
                <c:pt idx="5">
                  <c:v>18.0</c:v>
                </c:pt>
                <c:pt idx="6">
                  <c:v>9.0</c:v>
                </c:pt>
              </c:numCache>
            </c:numRef>
          </c:val>
        </c:ser>
        <c:ser>
          <c:idx val="150"/>
          <c:order val="150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'5k_1st'!$EV$1:$EV$8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218.0</c:v>
                </c:pt>
                <c:pt idx="6">
                  <c:v>35.0</c:v>
                </c:pt>
              </c:numCache>
            </c:numRef>
          </c:val>
        </c:ser>
        <c:ser>
          <c:idx val="151"/>
          <c:order val="15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'5k_1st'!$EW$1:$EW$8</c:f>
              <c:numCache>
                <c:formatCode>General</c:formatCode>
                <c:ptCount val="8"/>
                <c:pt idx="1">
                  <c:v>39.0</c:v>
                </c:pt>
                <c:pt idx="4">
                  <c:v>5.0</c:v>
                </c:pt>
                <c:pt idx="5">
                  <c:v>60.0</c:v>
                </c:pt>
                <c:pt idx="6">
                  <c:v>1.0</c:v>
                </c:pt>
              </c:numCache>
            </c:numRef>
          </c:val>
        </c:ser>
        <c:ser>
          <c:idx val="152"/>
          <c:order val="152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'5k_1st'!$EX$1:$EX$8</c:f>
              <c:numCache>
                <c:formatCode>General</c:formatCode>
                <c:ptCount val="8"/>
                <c:pt idx="1">
                  <c:v>28.0</c:v>
                </c:pt>
                <c:pt idx="4">
                  <c:v>6.0</c:v>
                </c:pt>
                <c:pt idx="5">
                  <c:v>101.0</c:v>
                </c:pt>
                <c:pt idx="6">
                  <c:v>3.0</c:v>
                </c:pt>
              </c:numCache>
            </c:numRef>
          </c:val>
        </c:ser>
        <c:ser>
          <c:idx val="153"/>
          <c:order val="15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'5k_1st'!$EY$1:$EY$8</c:f>
              <c:numCache>
                <c:formatCode>General</c:formatCode>
                <c:ptCount val="8"/>
                <c:pt idx="1">
                  <c:v>51.0</c:v>
                </c:pt>
                <c:pt idx="4">
                  <c:v>2.0</c:v>
                </c:pt>
                <c:pt idx="5">
                  <c:v>1.0</c:v>
                </c:pt>
                <c:pt idx="6">
                  <c:v>95.0</c:v>
                </c:pt>
              </c:numCache>
            </c:numRef>
          </c:val>
        </c:ser>
        <c:ser>
          <c:idx val="154"/>
          <c:order val="15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'5k_1st'!$EZ$1:$EZ$8</c:f>
              <c:numCache>
                <c:formatCode>General</c:formatCode>
                <c:ptCount val="8"/>
                <c:pt idx="1">
                  <c:v>2.0</c:v>
                </c:pt>
                <c:pt idx="4">
                  <c:v>2.0</c:v>
                </c:pt>
                <c:pt idx="5">
                  <c:v>113.0</c:v>
                </c:pt>
                <c:pt idx="6">
                  <c:v>5.0</c:v>
                </c:pt>
              </c:numCache>
            </c:numRef>
          </c:val>
        </c:ser>
        <c:ser>
          <c:idx val="155"/>
          <c:order val="155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'5k_1st'!$FA$1:$FA$8</c:f>
              <c:numCache>
                <c:formatCode>General</c:formatCode>
                <c:ptCount val="8"/>
                <c:pt idx="1">
                  <c:v>1.0</c:v>
                </c:pt>
                <c:pt idx="4">
                  <c:v>9.0</c:v>
                </c:pt>
                <c:pt idx="5">
                  <c:v>118.0</c:v>
                </c:pt>
                <c:pt idx="6">
                  <c:v>3.0</c:v>
                </c:pt>
              </c:numCache>
            </c:numRef>
          </c:val>
        </c:ser>
        <c:ser>
          <c:idx val="156"/>
          <c:order val="156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'5k_1st'!$FB$1:$FB$8</c:f>
              <c:numCache>
                <c:formatCode>General</c:formatCode>
                <c:ptCount val="8"/>
                <c:pt idx="1">
                  <c:v>1.0</c:v>
                </c:pt>
                <c:pt idx="4">
                  <c:v>68.0</c:v>
                </c:pt>
                <c:pt idx="5">
                  <c:v>28.0</c:v>
                </c:pt>
                <c:pt idx="6">
                  <c:v>29.0</c:v>
                </c:pt>
              </c:numCache>
            </c:numRef>
          </c:val>
        </c:ser>
        <c:ser>
          <c:idx val="157"/>
          <c:order val="15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'5k_1st'!$FC$1:$FC$8</c:f>
              <c:numCache>
                <c:formatCode>General</c:formatCode>
                <c:ptCount val="8"/>
                <c:pt idx="1">
                  <c:v>6.0</c:v>
                </c:pt>
                <c:pt idx="4">
                  <c:v>52.0</c:v>
                </c:pt>
                <c:pt idx="5">
                  <c:v>74.0</c:v>
                </c:pt>
                <c:pt idx="6">
                  <c:v>19.0</c:v>
                </c:pt>
              </c:numCache>
            </c:numRef>
          </c:val>
        </c:ser>
        <c:ser>
          <c:idx val="158"/>
          <c:order val="15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'5k_1st'!$FD$1:$FD$8</c:f>
              <c:numCache>
                <c:formatCode>General</c:formatCode>
                <c:ptCount val="8"/>
                <c:pt idx="1">
                  <c:v>2.0</c:v>
                </c:pt>
                <c:pt idx="4">
                  <c:v>9.0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ser>
          <c:idx val="159"/>
          <c:order val="15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'5k_1st'!$FE$1:$FE$8</c:f>
              <c:numCache>
                <c:formatCode>General</c:formatCode>
                <c:ptCount val="8"/>
                <c:pt idx="4">
                  <c:v>35.0</c:v>
                </c:pt>
                <c:pt idx="5">
                  <c:v>3.0</c:v>
                </c:pt>
                <c:pt idx="6">
                  <c:v>6.0</c:v>
                </c:pt>
              </c:numCache>
            </c:numRef>
          </c:val>
        </c:ser>
        <c:ser>
          <c:idx val="160"/>
          <c:order val="16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'5k_1st'!$FF$1:$FF$8</c:f>
              <c:numCache>
                <c:formatCode>General</c:formatCode>
                <c:ptCount val="8"/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61"/>
          <c:order val="16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'5k_1st'!$FG$1:$FG$8</c:f>
              <c:numCache>
                <c:formatCode>General</c:formatCode>
                <c:ptCount val="8"/>
                <c:pt idx="4">
                  <c:v>3.0</c:v>
                </c:pt>
                <c:pt idx="5">
                  <c:v>1.0</c:v>
                </c:pt>
              </c:numCache>
            </c:numRef>
          </c:val>
        </c:ser>
        <c:ser>
          <c:idx val="162"/>
          <c:order val="16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'5k_1st'!$FH$1:$FH$8</c:f>
              <c:numCache>
                <c:formatCode>General</c:formatCode>
                <c:ptCount val="8"/>
                <c:pt idx="4">
                  <c:v>5.0</c:v>
                </c:pt>
                <c:pt idx="5">
                  <c:v>9.0</c:v>
                </c:pt>
              </c:numCache>
            </c:numRef>
          </c:val>
        </c:ser>
        <c:ser>
          <c:idx val="163"/>
          <c:order val="16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'5k_1st'!$FI$1:$FI$8</c:f>
              <c:numCache>
                <c:formatCode>General</c:formatCode>
                <c:ptCount val="8"/>
                <c:pt idx="4">
                  <c:v>29.0</c:v>
                </c:pt>
                <c:pt idx="5">
                  <c:v>37.0</c:v>
                </c:pt>
              </c:numCache>
            </c:numRef>
          </c:val>
        </c:ser>
        <c:ser>
          <c:idx val="164"/>
          <c:order val="164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'5k_1st'!$FJ$1:$FJ$8</c:f>
              <c:numCache>
                <c:formatCode>General</c:formatCode>
                <c:ptCount val="8"/>
                <c:pt idx="4">
                  <c:v>19.0</c:v>
                </c:pt>
                <c:pt idx="5">
                  <c:v>1.0</c:v>
                </c:pt>
              </c:numCache>
            </c:numRef>
          </c:val>
        </c:ser>
        <c:ser>
          <c:idx val="165"/>
          <c:order val="16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'5k_1st'!$FK$1:$FK$8</c:f>
              <c:numCache>
                <c:formatCode>General</c:formatCode>
                <c:ptCount val="8"/>
                <c:pt idx="4">
                  <c:v>6.0</c:v>
                </c:pt>
                <c:pt idx="5">
                  <c:v>1.0</c:v>
                </c:pt>
              </c:numCache>
            </c:numRef>
          </c:val>
        </c:ser>
        <c:ser>
          <c:idx val="166"/>
          <c:order val="16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'5k_1st'!$FL$1:$FL$8</c:f>
              <c:numCache>
                <c:formatCode>General</c:formatCode>
                <c:ptCount val="8"/>
                <c:pt idx="4">
                  <c:v>7.0</c:v>
                </c:pt>
                <c:pt idx="5">
                  <c:v>1.0</c:v>
                </c:pt>
              </c:numCache>
            </c:numRef>
          </c:val>
        </c:ser>
        <c:ser>
          <c:idx val="167"/>
          <c:order val="16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'5k_1st'!$FM$1:$FM$8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68"/>
          <c:order val="16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'5k_1st'!$FN$1:$FN$8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69"/>
          <c:order val="169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'5k_1st'!$FO$1:$FO$8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170"/>
          <c:order val="17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'5k_1st'!$FP$1:$FP$8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71"/>
          <c:order val="17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'5k_1st'!$FQ$1:$FQ$8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172"/>
          <c:order val="17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'5k_1st'!$FR$1:$FR$8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73"/>
          <c:order val="17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'5k_1st'!$FS$1:$FS$8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74"/>
          <c:order val="17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'5k_1st'!$FT$1:$FT$8</c:f>
              <c:numCache>
                <c:formatCode>General</c:formatCode>
                <c:ptCount val="8"/>
                <c:pt idx="5">
                  <c:v>8.0</c:v>
                </c:pt>
              </c:numCache>
            </c:numRef>
          </c:val>
        </c:ser>
        <c:ser>
          <c:idx val="175"/>
          <c:order val="17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'5k_1st'!$FU$1:$FU$8</c:f>
              <c:numCache>
                <c:formatCode>General</c:formatCode>
                <c:ptCount val="8"/>
                <c:pt idx="5">
                  <c:v>9.0</c:v>
                </c:pt>
              </c:numCache>
            </c:numRef>
          </c:val>
        </c:ser>
        <c:ser>
          <c:idx val="176"/>
          <c:order val="17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'5k_1st'!$FV$1:$FV$8</c:f>
              <c:numCache>
                <c:formatCode>General</c:formatCode>
                <c:ptCount val="8"/>
                <c:pt idx="5">
                  <c:v>68.0</c:v>
                </c:pt>
              </c:numCache>
            </c:numRef>
          </c:val>
        </c:ser>
        <c:ser>
          <c:idx val="177"/>
          <c:order val="177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'5k_1st'!$FW$1:$FW$8</c:f>
              <c:numCache>
                <c:formatCode>General</c:formatCode>
                <c:ptCount val="8"/>
                <c:pt idx="5">
                  <c:v>52.0</c:v>
                </c:pt>
              </c:numCache>
            </c:numRef>
          </c:val>
        </c:ser>
        <c:ser>
          <c:idx val="178"/>
          <c:order val="17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'5k_1st'!$FX$1:$FX$8</c:f>
              <c:numCache>
                <c:formatCode>General</c:formatCode>
                <c:ptCount val="8"/>
                <c:pt idx="5">
                  <c:v>9.0</c:v>
                </c:pt>
              </c:numCache>
            </c:numRef>
          </c:val>
        </c:ser>
        <c:ser>
          <c:idx val="179"/>
          <c:order val="179"/>
          <c:spPr>
            <a:solidFill>
              <a:srgbClr val="376092"/>
            </a:solidFill>
          </c:spPr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'5k_1st'!$FY$1:$FY$8</c:f>
              <c:numCache>
                <c:formatCode>General</c:formatCode>
                <c:ptCount val="8"/>
                <c:pt idx="5">
                  <c:v>35.0</c:v>
                </c:pt>
              </c:numCache>
            </c:numRef>
          </c:val>
        </c:ser>
        <c:ser>
          <c:idx val="180"/>
          <c:order val="180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'5k_1st'!$FZ$1:$FZ$8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1"/>
          <c:order val="181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'5k_1st'!$GA$1:$GA$8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82"/>
          <c:order val="182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'5k_1st'!$GB$1:$GB$8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83"/>
          <c:order val="183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'5k_1st'!$GC$1:$GC$8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84"/>
          <c:order val="184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'5k_1st'!$GD$1:$GD$8</c:f>
              <c:numCache>
                <c:formatCode>General</c:formatCode>
                <c:ptCount val="8"/>
                <c:pt idx="5">
                  <c:v>29.0</c:v>
                </c:pt>
              </c:numCache>
            </c:numRef>
          </c:val>
        </c:ser>
        <c:ser>
          <c:idx val="185"/>
          <c:order val="185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'5k_1st'!$GE$1:$GE$8</c:f>
              <c:numCache>
                <c:formatCode>General</c:formatCode>
                <c:ptCount val="8"/>
                <c:pt idx="5">
                  <c:v>19.0</c:v>
                </c:pt>
              </c:numCache>
            </c:numRef>
          </c:val>
        </c:ser>
        <c:ser>
          <c:idx val="186"/>
          <c:order val="186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'5k_1st'!$GF$1:$GF$8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7"/>
          <c:order val="187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'5k_1st'!$GG$1:$GG$8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188"/>
          <c:order val="188"/>
          <c:invertIfNegative val="0"/>
          <c:cat>
            <c:strRef>
              <c:f>'5k_1st'!$A$1:$A$8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'5k_1st'!$GH$1:$GH$8</c:f>
              <c:numCache>
                <c:formatCode>General</c:formatCode>
                <c:ptCount val="8"/>
                <c:pt idx="5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792936"/>
        <c:axId val="-2087789512"/>
      </c:barChart>
      <c:catAx>
        <c:axId val="-2087792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50000"/>
              </a:sysClr>
            </a:solidFill>
          </a:ln>
        </c:spPr>
        <c:crossAx val="-2087789512"/>
        <c:crosses val="autoZero"/>
        <c:auto val="1"/>
        <c:lblAlgn val="ctr"/>
        <c:lblOffset val="100"/>
        <c:noMultiLvlLbl val="0"/>
      </c:catAx>
      <c:valAx>
        <c:axId val="-2087789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77929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0.172549019607843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0.107142857142857</c:v>
                </c:pt>
                <c:pt idx="11">
                  <c:v>0.0921052631578947</c:v>
                </c:pt>
                <c:pt idx="12">
                  <c:v>0.0569620253164557</c:v>
                </c:pt>
                <c:pt idx="13">
                  <c:v>0.0483091787439613</c:v>
                </c:pt>
                <c:pt idx="15">
                  <c:v>0.135265700483092</c:v>
                </c:pt>
                <c:pt idx="16">
                  <c:v>0.127450980392157</c:v>
                </c:pt>
                <c:pt idx="17">
                  <c:v>0.0943396226415094</c:v>
                </c:pt>
                <c:pt idx="18">
                  <c:v>0.0810810810810811</c:v>
                </c:pt>
                <c:pt idx="20">
                  <c:v>0.0963855421686747</c:v>
                </c:pt>
                <c:pt idx="21">
                  <c:v>0.099601593625498</c:v>
                </c:pt>
                <c:pt idx="22">
                  <c:v>0.053072625698324</c:v>
                </c:pt>
                <c:pt idx="23">
                  <c:v>0.0425531914893617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64215800"/>
        <c:axId val="20642184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224856"/>
        <c:axId val="2064221816"/>
      </c:lineChart>
      <c:catAx>
        <c:axId val="2064215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218488"/>
        <c:crosses val="autoZero"/>
        <c:auto val="1"/>
        <c:lblAlgn val="ctr"/>
        <c:lblOffset val="100"/>
        <c:noMultiLvlLbl val="0"/>
      </c:catAx>
      <c:valAx>
        <c:axId val="20642184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215800"/>
        <c:crosses val="autoZero"/>
        <c:crossBetween val="between"/>
      </c:valAx>
      <c:valAx>
        <c:axId val="2064221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224856"/>
        <c:crosses val="max"/>
        <c:crossBetween val="between"/>
      </c:valAx>
      <c:catAx>
        <c:axId val="2064224856"/>
        <c:scaling>
          <c:orientation val="minMax"/>
        </c:scaling>
        <c:delete val="1"/>
        <c:axPos val="b"/>
        <c:majorTickMark val="out"/>
        <c:minorTickMark val="none"/>
        <c:tickLblPos val="nextTo"/>
        <c:crossAx val="2064221816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0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'10k_1st'!$B$1:$B$8</c:f>
              <c:numCache>
                <c:formatCode>General</c:formatCode>
                <c:ptCount val="8"/>
                <c:pt idx="0">
                  <c:v>22.0</c:v>
                </c:pt>
                <c:pt idx="1">
                  <c:v>22.0</c:v>
                </c:pt>
                <c:pt idx="2">
                  <c:v>22.0</c:v>
                </c:pt>
                <c:pt idx="3">
                  <c:v>22.0</c:v>
                </c:pt>
                <c:pt idx="4">
                  <c:v>28.0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'10k_1st'!$C$1:$C$8</c:f>
              <c:numCache>
                <c:formatCode>General</c:formatCode>
                <c:ptCount val="8"/>
                <c:pt idx="0">
                  <c:v>63.0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57.0</c:v>
                </c:pt>
                <c:pt idx="5">
                  <c:v>35.0</c:v>
                </c:pt>
                <c:pt idx="6">
                  <c:v>35.0</c:v>
                </c:pt>
                <c:pt idx="7">
                  <c:v>35.0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'10k_1st'!$D$1:$D$8</c:f>
              <c:numCache>
                <c:formatCode>General</c:formatCode>
                <c:ptCount val="8"/>
                <c:pt idx="0">
                  <c:v>14.0</c:v>
                </c:pt>
                <c:pt idx="1">
                  <c:v>133.0</c:v>
                </c:pt>
                <c:pt idx="2">
                  <c:v>133.0</c:v>
                </c:pt>
                <c:pt idx="3">
                  <c:v>43.0</c:v>
                </c:pt>
                <c:pt idx="4">
                  <c:v>12.0</c:v>
                </c:pt>
                <c:pt idx="5">
                  <c:v>113.0</c:v>
                </c:pt>
                <c:pt idx="6">
                  <c:v>113.0</c:v>
                </c:pt>
                <c:pt idx="7">
                  <c:v>39.0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'10k_1st'!$E$1:$E$8</c:f>
              <c:numCache>
                <c:formatCode>General</c:formatCode>
                <c:ptCount val="8"/>
                <c:pt idx="0">
                  <c:v>9.0</c:v>
                </c:pt>
                <c:pt idx="1">
                  <c:v>43.0</c:v>
                </c:pt>
                <c:pt idx="2">
                  <c:v>43.0</c:v>
                </c:pt>
                <c:pt idx="3">
                  <c:v>63.0</c:v>
                </c:pt>
                <c:pt idx="4">
                  <c:v>6.0</c:v>
                </c:pt>
                <c:pt idx="5">
                  <c:v>39.0</c:v>
                </c:pt>
                <c:pt idx="6">
                  <c:v>39.0</c:v>
                </c:pt>
                <c:pt idx="7">
                  <c:v>57.0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'10k_1st'!$F$1:$F$8</c:f>
              <c:numCache>
                <c:formatCode>General</c:formatCode>
                <c:ptCount val="8"/>
                <c:pt idx="0">
                  <c:v>8.0</c:v>
                </c:pt>
                <c:pt idx="1">
                  <c:v>63.0</c:v>
                </c:pt>
                <c:pt idx="2">
                  <c:v>63.0</c:v>
                </c:pt>
                <c:pt idx="3">
                  <c:v>14.0</c:v>
                </c:pt>
                <c:pt idx="4">
                  <c:v>6.0</c:v>
                </c:pt>
                <c:pt idx="5">
                  <c:v>57.0</c:v>
                </c:pt>
                <c:pt idx="6">
                  <c:v>57.0</c:v>
                </c:pt>
                <c:pt idx="7">
                  <c:v>12.0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'10k_1st'!$G$1:$G$8</c:f>
              <c:numCache>
                <c:formatCode>General</c:formatCode>
                <c:ptCount val="8"/>
                <c:pt idx="0">
                  <c:v>28.0</c:v>
                </c:pt>
                <c:pt idx="1">
                  <c:v>14.0</c:v>
                </c:pt>
                <c:pt idx="2">
                  <c:v>14.0</c:v>
                </c:pt>
                <c:pt idx="3">
                  <c:v>1.0</c:v>
                </c:pt>
                <c:pt idx="4">
                  <c:v>26.0</c:v>
                </c:pt>
                <c:pt idx="5">
                  <c:v>12.0</c:v>
                </c:pt>
                <c:pt idx="6">
                  <c:v>12.0</c:v>
                </c:pt>
                <c:pt idx="7">
                  <c:v>6.0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'10k_1st'!$H$1:$H$8</c:f>
              <c:numCache>
                <c:formatCode>General</c:formatCode>
                <c:ptCount val="8"/>
                <c:pt idx="0">
                  <c:v>38.0</c:v>
                </c:pt>
                <c:pt idx="1">
                  <c:v>1.0</c:v>
                </c:pt>
                <c:pt idx="2">
                  <c:v>1.0</c:v>
                </c:pt>
                <c:pt idx="3">
                  <c:v>9.0</c:v>
                </c:pt>
                <c:pt idx="4">
                  <c:v>1.0</c:v>
                </c:pt>
                <c:pt idx="5">
                  <c:v>6.0</c:v>
                </c:pt>
                <c:pt idx="6">
                  <c:v>6.0</c:v>
                </c:pt>
                <c:pt idx="7">
                  <c:v>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'10k_1st'!$I$1:$I$8</c:f>
              <c:numCache>
                <c:formatCode>General</c:formatCode>
                <c:ptCount val="8"/>
                <c:pt idx="0">
                  <c:v>59.0</c:v>
                </c:pt>
                <c:pt idx="1">
                  <c:v>9.0</c:v>
                </c:pt>
                <c:pt idx="2">
                  <c:v>9.0</c:v>
                </c:pt>
                <c:pt idx="3">
                  <c:v>38.0</c:v>
                </c:pt>
                <c:pt idx="4">
                  <c:v>46.0</c:v>
                </c:pt>
                <c:pt idx="5">
                  <c:v>234.0</c:v>
                </c:pt>
                <c:pt idx="6">
                  <c:v>6.0</c:v>
                </c:pt>
                <c:pt idx="7">
                  <c:v>46.0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'10k_1st'!$J$1:$J$8</c:f>
              <c:numCache>
                <c:formatCode>General</c:formatCode>
                <c:ptCount val="8"/>
                <c:pt idx="0">
                  <c:v>168.0</c:v>
                </c:pt>
                <c:pt idx="1">
                  <c:v>214.0</c:v>
                </c:pt>
                <c:pt idx="2">
                  <c:v>8.0</c:v>
                </c:pt>
                <c:pt idx="3">
                  <c:v>59.0</c:v>
                </c:pt>
                <c:pt idx="4">
                  <c:v>60.0</c:v>
                </c:pt>
                <c:pt idx="5">
                  <c:v>6.0</c:v>
                </c:pt>
                <c:pt idx="6">
                  <c:v>26.0</c:v>
                </c:pt>
                <c:pt idx="7">
                  <c:v>60.0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'10k_1st'!$K$1:$K$8</c:f>
              <c:numCache>
                <c:formatCode>General</c:formatCode>
                <c:ptCount val="8"/>
                <c:pt idx="0">
                  <c:v>21.0</c:v>
                </c:pt>
                <c:pt idx="1">
                  <c:v>8.0</c:v>
                </c:pt>
                <c:pt idx="2">
                  <c:v>28.0</c:v>
                </c:pt>
                <c:pt idx="3">
                  <c:v>16.0</c:v>
                </c:pt>
                <c:pt idx="4">
                  <c:v>174.0</c:v>
                </c:pt>
                <c:pt idx="5">
                  <c:v>26.0</c:v>
                </c:pt>
                <c:pt idx="6">
                  <c:v>1.0</c:v>
                </c:pt>
                <c:pt idx="7">
                  <c:v>25.0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'10k_1st'!$L$1:$L$8</c:f>
              <c:numCache>
                <c:formatCode>General</c:formatCode>
                <c:ptCount val="8"/>
                <c:pt idx="0">
                  <c:v>6.0</c:v>
                </c:pt>
                <c:pt idx="1">
                  <c:v>28.0</c:v>
                </c:pt>
                <c:pt idx="2">
                  <c:v>38.0</c:v>
                </c:pt>
                <c:pt idx="3">
                  <c:v>2.0</c:v>
                </c:pt>
                <c:pt idx="4">
                  <c:v>17.0</c:v>
                </c:pt>
                <c:pt idx="5">
                  <c:v>11.0</c:v>
                </c:pt>
                <c:pt idx="6">
                  <c:v>46.0</c:v>
                </c:pt>
                <c:pt idx="7">
                  <c:v>174.0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'10k_1st'!$M$1:$M$8</c:f>
              <c:numCache>
                <c:formatCode>General</c:formatCode>
                <c:ptCount val="8"/>
                <c:pt idx="0">
                  <c:v>24.0</c:v>
                </c:pt>
                <c:pt idx="1">
                  <c:v>19.0</c:v>
                </c:pt>
                <c:pt idx="2">
                  <c:v>59.0</c:v>
                </c:pt>
                <c:pt idx="3">
                  <c:v>168.0</c:v>
                </c:pt>
                <c:pt idx="4">
                  <c:v>4.0</c:v>
                </c:pt>
                <c:pt idx="5">
                  <c:v>1.0</c:v>
                </c:pt>
                <c:pt idx="6">
                  <c:v>60.0</c:v>
                </c:pt>
                <c:pt idx="7">
                  <c:v>17.0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'10k_1st'!$N$1:$N$8</c:f>
              <c:numCache>
                <c:formatCode>General</c:formatCode>
                <c:ptCount val="8"/>
                <c:pt idx="0">
                  <c:v>65.0</c:v>
                </c:pt>
                <c:pt idx="1">
                  <c:v>38.0</c:v>
                </c:pt>
                <c:pt idx="2">
                  <c:v>16.0</c:v>
                </c:pt>
                <c:pt idx="3">
                  <c:v>21.0</c:v>
                </c:pt>
                <c:pt idx="4">
                  <c:v>2.0</c:v>
                </c:pt>
                <c:pt idx="5">
                  <c:v>46.0</c:v>
                </c:pt>
                <c:pt idx="6">
                  <c:v>25.0</c:v>
                </c:pt>
                <c:pt idx="7">
                  <c:v>2.0</c:v>
                </c:pt>
              </c:numCache>
            </c:numRef>
          </c:val>
        </c:ser>
        <c:ser>
          <c:idx val="13"/>
          <c:order val="1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'10k_1st'!$O$1:$O$8</c:f>
              <c:numCache>
                <c:formatCode>General</c:formatCode>
                <c:ptCount val="8"/>
                <c:pt idx="0">
                  <c:v>10.0</c:v>
                </c:pt>
                <c:pt idx="1">
                  <c:v>16.0</c:v>
                </c:pt>
                <c:pt idx="2">
                  <c:v>2.0</c:v>
                </c:pt>
                <c:pt idx="3">
                  <c:v>24.0</c:v>
                </c:pt>
                <c:pt idx="4">
                  <c:v>1.0</c:v>
                </c:pt>
                <c:pt idx="5">
                  <c:v>25.0</c:v>
                </c:pt>
                <c:pt idx="6">
                  <c:v>174.0</c:v>
                </c:pt>
                <c:pt idx="7">
                  <c:v>1.0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'10k_1st'!$P$1:$P$8</c:f>
              <c:numCache>
                <c:formatCode>General</c:formatCode>
                <c:ptCount val="8"/>
                <c:pt idx="0">
                  <c:v>28.0</c:v>
                </c:pt>
                <c:pt idx="1">
                  <c:v>2.0</c:v>
                </c:pt>
                <c:pt idx="2">
                  <c:v>168.0</c:v>
                </c:pt>
                <c:pt idx="3">
                  <c:v>65.0</c:v>
                </c:pt>
                <c:pt idx="4">
                  <c:v>18.0</c:v>
                </c:pt>
                <c:pt idx="5">
                  <c:v>174.0</c:v>
                </c:pt>
                <c:pt idx="6">
                  <c:v>17.0</c:v>
                </c:pt>
                <c:pt idx="7">
                  <c:v>18.0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'10k_1st'!$Q$1:$Q$8</c:f>
              <c:numCache>
                <c:formatCode>General</c:formatCode>
                <c:ptCount val="8"/>
                <c:pt idx="0">
                  <c:v>50.0</c:v>
                </c:pt>
                <c:pt idx="1">
                  <c:v>168.0</c:v>
                </c:pt>
                <c:pt idx="2">
                  <c:v>21.0</c:v>
                </c:pt>
                <c:pt idx="3">
                  <c:v>3.0</c:v>
                </c:pt>
                <c:pt idx="4">
                  <c:v>66.0</c:v>
                </c:pt>
                <c:pt idx="5">
                  <c:v>17.0</c:v>
                </c:pt>
                <c:pt idx="6">
                  <c:v>1.0</c:v>
                </c:pt>
                <c:pt idx="7">
                  <c:v>66.0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'10k_1st'!$R$1:$R$8</c:f>
              <c:numCache>
                <c:formatCode>General</c:formatCode>
                <c:ptCount val="8"/>
                <c:pt idx="0">
                  <c:v>11.0</c:v>
                </c:pt>
                <c:pt idx="1">
                  <c:v>21.0</c:v>
                </c:pt>
                <c:pt idx="2">
                  <c:v>54.0</c:v>
                </c:pt>
                <c:pt idx="3">
                  <c:v>28.0</c:v>
                </c:pt>
                <c:pt idx="4">
                  <c:v>11.0</c:v>
                </c:pt>
                <c:pt idx="5">
                  <c:v>1.0</c:v>
                </c:pt>
                <c:pt idx="6">
                  <c:v>51.0</c:v>
                </c:pt>
                <c:pt idx="7">
                  <c:v>4.0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'10k_1st'!$S$1:$S$8</c:f>
              <c:numCache>
                <c:formatCode>General</c:formatCode>
                <c:ptCount val="8"/>
                <c:pt idx="0">
                  <c:v>64.0</c:v>
                </c:pt>
                <c:pt idx="1">
                  <c:v>24.0</c:v>
                </c:pt>
                <c:pt idx="2">
                  <c:v>24.0</c:v>
                </c:pt>
                <c:pt idx="3">
                  <c:v>50.0</c:v>
                </c:pt>
                <c:pt idx="4">
                  <c:v>28.0</c:v>
                </c:pt>
                <c:pt idx="5">
                  <c:v>18.0</c:v>
                </c:pt>
                <c:pt idx="6">
                  <c:v>18.0</c:v>
                </c:pt>
                <c:pt idx="7">
                  <c:v>2.0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'10k_1st'!$T$1:$T$8</c:f>
              <c:numCache>
                <c:formatCode>General</c:formatCode>
                <c:ptCount val="8"/>
                <c:pt idx="0">
                  <c:v>49.0</c:v>
                </c:pt>
                <c:pt idx="1">
                  <c:v>65.0</c:v>
                </c:pt>
                <c:pt idx="2">
                  <c:v>65.0</c:v>
                </c:pt>
                <c:pt idx="3">
                  <c:v>11.0</c:v>
                </c:pt>
                <c:pt idx="4">
                  <c:v>47.0</c:v>
                </c:pt>
                <c:pt idx="5">
                  <c:v>66.0</c:v>
                </c:pt>
                <c:pt idx="6">
                  <c:v>66.0</c:v>
                </c:pt>
                <c:pt idx="7">
                  <c:v>28.0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'10k_1st'!$U$1:$U$8</c:f>
              <c:numCache>
                <c:formatCode>General</c:formatCode>
                <c:ptCount val="8"/>
                <c:pt idx="0">
                  <c:v>2.0</c:v>
                </c:pt>
                <c:pt idx="1">
                  <c:v>10.0</c:v>
                </c:pt>
                <c:pt idx="2">
                  <c:v>3.0</c:v>
                </c:pt>
                <c:pt idx="3">
                  <c:v>64.0</c:v>
                </c:pt>
                <c:pt idx="4">
                  <c:v>12.0</c:v>
                </c:pt>
                <c:pt idx="5">
                  <c:v>11.0</c:v>
                </c:pt>
                <c:pt idx="6">
                  <c:v>4.0</c:v>
                </c:pt>
                <c:pt idx="7">
                  <c:v>47.0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'10k_1st'!$V$1:$V$8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28.0</c:v>
                </c:pt>
                <c:pt idx="3">
                  <c:v>15.0</c:v>
                </c:pt>
                <c:pt idx="4">
                  <c:v>65.0</c:v>
                </c:pt>
                <c:pt idx="5">
                  <c:v>4.0</c:v>
                </c:pt>
                <c:pt idx="6">
                  <c:v>2.0</c:v>
                </c:pt>
                <c:pt idx="7">
                  <c:v>12.0</c:v>
                </c:pt>
              </c:numCache>
            </c:numRef>
          </c:val>
        </c:ser>
        <c:ser>
          <c:idx val="21"/>
          <c:order val="2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'10k_1st'!$W$1:$W$8</c:f>
              <c:numCache>
                <c:formatCode>General</c:formatCode>
                <c:ptCount val="8"/>
                <c:pt idx="0">
                  <c:v>4.0</c:v>
                </c:pt>
                <c:pt idx="1">
                  <c:v>28.0</c:v>
                </c:pt>
                <c:pt idx="2">
                  <c:v>50.0</c:v>
                </c:pt>
                <c:pt idx="3">
                  <c:v>49.0</c:v>
                </c:pt>
                <c:pt idx="4">
                  <c:v>69.0</c:v>
                </c:pt>
                <c:pt idx="5">
                  <c:v>2.0</c:v>
                </c:pt>
                <c:pt idx="6">
                  <c:v>28.0</c:v>
                </c:pt>
                <c:pt idx="7">
                  <c:v>65.0</c:v>
                </c:pt>
              </c:numCache>
            </c:numRef>
          </c:val>
        </c:ser>
        <c:ser>
          <c:idx val="22"/>
          <c:order val="2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'10k_1st'!$X$1:$X$8</c:f>
              <c:numCache>
                <c:formatCode>General</c:formatCode>
                <c:ptCount val="8"/>
                <c:pt idx="0">
                  <c:v>10.0</c:v>
                </c:pt>
                <c:pt idx="1">
                  <c:v>50.0</c:v>
                </c:pt>
                <c:pt idx="2">
                  <c:v>11.0</c:v>
                </c:pt>
                <c:pt idx="3">
                  <c:v>2.0</c:v>
                </c:pt>
                <c:pt idx="4">
                  <c:v>10.0</c:v>
                </c:pt>
                <c:pt idx="5">
                  <c:v>28.0</c:v>
                </c:pt>
                <c:pt idx="6">
                  <c:v>47.0</c:v>
                </c:pt>
                <c:pt idx="7">
                  <c:v>7.0</c:v>
                </c:pt>
              </c:numCache>
            </c:numRef>
          </c:val>
        </c:ser>
        <c:ser>
          <c:idx val="23"/>
          <c:order val="2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'10k_1st'!$Y$1:$Y$8</c:f>
              <c:numCache>
                <c:formatCode>General</c:formatCode>
                <c:ptCount val="8"/>
                <c:pt idx="0">
                  <c:v>194.0</c:v>
                </c:pt>
                <c:pt idx="1">
                  <c:v>11.0</c:v>
                </c:pt>
                <c:pt idx="2">
                  <c:v>64.0</c:v>
                </c:pt>
                <c:pt idx="3">
                  <c:v>1.0</c:v>
                </c:pt>
                <c:pt idx="4">
                  <c:v>17.0</c:v>
                </c:pt>
                <c:pt idx="5">
                  <c:v>47.0</c:v>
                </c:pt>
                <c:pt idx="6">
                  <c:v>12.0</c:v>
                </c:pt>
                <c:pt idx="7">
                  <c:v>69.0</c:v>
                </c:pt>
              </c:numCache>
            </c:numRef>
          </c:val>
        </c:ser>
        <c:ser>
          <c:idx val="24"/>
          <c:order val="2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'10k_1st'!$Z$1:$Z$8</c:f>
              <c:numCache>
                <c:formatCode>General</c:formatCode>
                <c:ptCount val="8"/>
                <c:pt idx="0">
                  <c:v>21.0</c:v>
                </c:pt>
                <c:pt idx="1">
                  <c:v>15.0</c:v>
                </c:pt>
                <c:pt idx="2">
                  <c:v>15.0</c:v>
                </c:pt>
                <c:pt idx="3">
                  <c:v>4.0</c:v>
                </c:pt>
                <c:pt idx="4">
                  <c:v>185.0</c:v>
                </c:pt>
                <c:pt idx="5">
                  <c:v>12.0</c:v>
                </c:pt>
                <c:pt idx="6">
                  <c:v>65.0</c:v>
                </c:pt>
                <c:pt idx="7">
                  <c:v>10.0</c:v>
                </c:pt>
              </c:numCache>
            </c:numRef>
          </c:val>
        </c:ser>
        <c:ser>
          <c:idx val="25"/>
          <c:order val="2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'10k_1st'!$AA$1:$AA$8</c:f>
              <c:numCache>
                <c:formatCode>General</c:formatCode>
                <c:ptCount val="8"/>
                <c:pt idx="0">
                  <c:v>2.0</c:v>
                </c:pt>
                <c:pt idx="1">
                  <c:v>49.0</c:v>
                </c:pt>
                <c:pt idx="2">
                  <c:v>49.0</c:v>
                </c:pt>
                <c:pt idx="3">
                  <c:v>10.0</c:v>
                </c:pt>
                <c:pt idx="4">
                  <c:v>24.0</c:v>
                </c:pt>
                <c:pt idx="5">
                  <c:v>7.0</c:v>
                </c:pt>
                <c:pt idx="6">
                  <c:v>7.0</c:v>
                </c:pt>
                <c:pt idx="7">
                  <c:v>17.0</c:v>
                </c:pt>
              </c:numCache>
            </c:numRef>
          </c:val>
        </c:ser>
        <c:ser>
          <c:idx val="26"/>
          <c:order val="2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'10k_1st'!$AB$1:$AB$8</c:f>
              <c:numCache>
                <c:formatCode>General</c:formatCode>
                <c:ptCount val="8"/>
                <c:pt idx="0">
                  <c:v>130.0</c:v>
                </c:pt>
                <c:pt idx="1">
                  <c:v>2.0</c:v>
                </c:pt>
                <c:pt idx="2">
                  <c:v>1.0</c:v>
                </c:pt>
                <c:pt idx="3">
                  <c:v>194.0</c:v>
                </c:pt>
                <c:pt idx="4">
                  <c:v>1.0</c:v>
                </c:pt>
                <c:pt idx="5">
                  <c:v>69.0</c:v>
                </c:pt>
                <c:pt idx="6">
                  <c:v>69.0</c:v>
                </c:pt>
                <c:pt idx="7">
                  <c:v>185.0</c:v>
                </c:pt>
              </c:numCache>
            </c:numRef>
          </c:val>
        </c:ser>
        <c:ser>
          <c:idx val="27"/>
          <c:order val="2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'10k_1st'!$AC$1:$AC$8</c:f>
              <c:numCache>
                <c:formatCode>General</c:formatCode>
                <c:ptCount val="8"/>
                <c:pt idx="0">
                  <c:v>11.0</c:v>
                </c:pt>
                <c:pt idx="1">
                  <c:v>1.0</c:v>
                </c:pt>
                <c:pt idx="2">
                  <c:v>1.0</c:v>
                </c:pt>
                <c:pt idx="3">
                  <c:v>21.0</c:v>
                </c:pt>
                <c:pt idx="4">
                  <c:v>141.0</c:v>
                </c:pt>
                <c:pt idx="5">
                  <c:v>1.0</c:v>
                </c:pt>
                <c:pt idx="6">
                  <c:v>1.0</c:v>
                </c:pt>
                <c:pt idx="7">
                  <c:v>24.0</c:v>
                </c:pt>
              </c:numCache>
            </c:numRef>
          </c:val>
        </c:ser>
        <c:ser>
          <c:idx val="28"/>
          <c:order val="2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'10k_1st'!$AD$1:$AD$8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4.0</c:v>
                </c:pt>
                <c:pt idx="3">
                  <c:v>2.0</c:v>
                </c:pt>
                <c:pt idx="4">
                  <c:v>16.0</c:v>
                </c:pt>
                <c:pt idx="5">
                  <c:v>10.0</c:v>
                </c:pt>
                <c:pt idx="6">
                  <c:v>10.0</c:v>
                </c:pt>
                <c:pt idx="7">
                  <c:v>1.0</c:v>
                </c:pt>
              </c:numCache>
            </c:numRef>
          </c:val>
        </c:ser>
        <c:ser>
          <c:idx val="29"/>
          <c:order val="2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'10k_1st'!$AE$1:$AE$8</c:f>
              <c:numCache>
                <c:formatCode>General</c:formatCode>
                <c:ptCount val="8"/>
                <c:pt idx="0">
                  <c:v>28.0</c:v>
                </c:pt>
                <c:pt idx="1">
                  <c:v>4.0</c:v>
                </c:pt>
                <c:pt idx="2">
                  <c:v>7.0</c:v>
                </c:pt>
                <c:pt idx="3">
                  <c:v>11.0</c:v>
                </c:pt>
                <c:pt idx="4">
                  <c:v>2.0</c:v>
                </c:pt>
                <c:pt idx="5">
                  <c:v>185.0</c:v>
                </c:pt>
                <c:pt idx="6">
                  <c:v>5.0</c:v>
                </c:pt>
                <c:pt idx="7">
                  <c:v>16.0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'10k_1st'!$AF$1:$AF$8</c:f>
              <c:numCache>
                <c:formatCode>General</c:formatCode>
                <c:ptCount val="8"/>
                <c:pt idx="0">
                  <c:v>1.0</c:v>
                </c:pt>
                <c:pt idx="1">
                  <c:v>194.0</c:v>
                </c:pt>
                <c:pt idx="2">
                  <c:v>10.0</c:v>
                </c:pt>
                <c:pt idx="3">
                  <c:v>1.0</c:v>
                </c:pt>
                <c:pt idx="4">
                  <c:v>17.0</c:v>
                </c:pt>
                <c:pt idx="5">
                  <c:v>24.0</c:v>
                </c:pt>
                <c:pt idx="6">
                  <c:v>17.0</c:v>
                </c:pt>
                <c:pt idx="7">
                  <c:v>2.0</c:v>
                </c:pt>
              </c:numCache>
            </c:numRef>
          </c:val>
        </c:ser>
        <c:ser>
          <c:idx val="31"/>
          <c:order val="3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'10k_1st'!$AG$1:$AG$8</c:f>
              <c:numCache>
                <c:formatCode>General</c:formatCode>
                <c:ptCount val="8"/>
                <c:pt idx="0">
                  <c:v>62.0</c:v>
                </c:pt>
                <c:pt idx="1">
                  <c:v>21.0</c:v>
                </c:pt>
                <c:pt idx="2">
                  <c:v>194.0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185.0</c:v>
                </c:pt>
                <c:pt idx="7">
                  <c:v>1.0</c:v>
                </c:pt>
              </c:numCache>
            </c:numRef>
          </c:val>
        </c:ser>
        <c:ser>
          <c:idx val="32"/>
          <c:order val="3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'10k_1st'!$AH$1:$AH$8</c:f>
              <c:numCache>
                <c:formatCode>General</c:formatCode>
                <c:ptCount val="8"/>
                <c:pt idx="0">
                  <c:v>14.0</c:v>
                </c:pt>
                <c:pt idx="1">
                  <c:v>2.0</c:v>
                </c:pt>
                <c:pt idx="2">
                  <c:v>21.0</c:v>
                </c:pt>
                <c:pt idx="3">
                  <c:v>62.0</c:v>
                </c:pt>
                <c:pt idx="4">
                  <c:v>37.0</c:v>
                </c:pt>
                <c:pt idx="5">
                  <c:v>141.0</c:v>
                </c:pt>
                <c:pt idx="6">
                  <c:v>24.0</c:v>
                </c:pt>
                <c:pt idx="7">
                  <c:v>37.0</c:v>
                </c:pt>
              </c:numCache>
            </c:numRef>
          </c:val>
        </c:ser>
        <c:ser>
          <c:idx val="33"/>
          <c:order val="3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'10k_1st'!$AI$1:$AI$8</c:f>
              <c:numCache>
                <c:formatCode>General</c:formatCode>
                <c:ptCount val="8"/>
                <c:pt idx="0">
                  <c:v>87.0</c:v>
                </c:pt>
                <c:pt idx="1">
                  <c:v>130.0</c:v>
                </c:pt>
                <c:pt idx="2">
                  <c:v>2.0</c:v>
                </c:pt>
                <c:pt idx="3">
                  <c:v>42.0</c:v>
                </c:pt>
                <c:pt idx="4">
                  <c:v>9.0</c:v>
                </c:pt>
                <c:pt idx="5">
                  <c:v>16.0</c:v>
                </c:pt>
                <c:pt idx="6">
                  <c:v>1.0</c:v>
                </c:pt>
                <c:pt idx="7">
                  <c:v>49.0</c:v>
                </c:pt>
              </c:numCache>
            </c:numRef>
          </c:val>
        </c:ser>
        <c:ser>
          <c:idx val="34"/>
          <c:order val="3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'10k_1st'!$AJ$1:$AJ$8</c:f>
              <c:numCache>
                <c:formatCode>General</c:formatCode>
                <c:ptCount val="8"/>
                <c:pt idx="0">
                  <c:v>8.0</c:v>
                </c:pt>
                <c:pt idx="1">
                  <c:v>11.0</c:v>
                </c:pt>
                <c:pt idx="2">
                  <c:v>130.0</c:v>
                </c:pt>
                <c:pt idx="3">
                  <c:v>8.0</c:v>
                </c:pt>
                <c:pt idx="4">
                  <c:v>79.0</c:v>
                </c:pt>
                <c:pt idx="5">
                  <c:v>2.0</c:v>
                </c:pt>
                <c:pt idx="6">
                  <c:v>141.0</c:v>
                </c:pt>
                <c:pt idx="7">
                  <c:v>7.0</c:v>
                </c:pt>
              </c:numCache>
            </c:numRef>
          </c:val>
        </c:ser>
        <c:ser>
          <c:idx val="35"/>
          <c:order val="3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'10k_1st'!$AK$1:$AK$8</c:f>
              <c:numCache>
                <c:formatCode>General</c:formatCode>
                <c:ptCount val="8"/>
                <c:pt idx="0">
                  <c:v>29.0</c:v>
                </c:pt>
                <c:pt idx="1">
                  <c:v>1.0</c:v>
                </c:pt>
                <c:pt idx="2">
                  <c:v>11.0</c:v>
                </c:pt>
                <c:pt idx="3">
                  <c:v>29.0</c:v>
                </c:pt>
                <c:pt idx="4">
                  <c:v>7.0</c:v>
                </c:pt>
                <c:pt idx="5">
                  <c:v>17.0</c:v>
                </c:pt>
                <c:pt idx="6">
                  <c:v>16.0</c:v>
                </c:pt>
                <c:pt idx="7">
                  <c:v>30.0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'10k_1st'!$AL$1:$AL$8</c:f>
              <c:numCache>
                <c:formatCode>General</c:formatCode>
                <c:ptCount val="8"/>
                <c:pt idx="0">
                  <c:v>6.0</c:v>
                </c:pt>
                <c:pt idx="1">
                  <c:v>28.0</c:v>
                </c:pt>
                <c:pt idx="2">
                  <c:v>28.0</c:v>
                </c:pt>
                <c:pt idx="3">
                  <c:v>6.0</c:v>
                </c:pt>
                <c:pt idx="4">
                  <c:v>30.0</c:v>
                </c:pt>
                <c:pt idx="5">
                  <c:v>1.0</c:v>
                </c:pt>
                <c:pt idx="6">
                  <c:v>17.0</c:v>
                </c:pt>
                <c:pt idx="7">
                  <c:v>7.0</c:v>
                </c:pt>
              </c:numCache>
            </c:numRef>
          </c:val>
        </c:ser>
        <c:ser>
          <c:idx val="37"/>
          <c:order val="3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'10k_1st'!$AM$1:$AM$8</c:f>
              <c:numCache>
                <c:formatCode>General</c:formatCode>
                <c:ptCount val="8"/>
                <c:pt idx="0">
                  <c:v>105.0</c:v>
                </c:pt>
                <c:pt idx="1">
                  <c:v>1.0</c:v>
                </c:pt>
                <c:pt idx="2">
                  <c:v>1.0</c:v>
                </c:pt>
                <c:pt idx="3">
                  <c:v>105.0</c:v>
                </c:pt>
                <c:pt idx="4">
                  <c:v>7.0</c:v>
                </c:pt>
                <c:pt idx="5">
                  <c:v>1.0</c:v>
                </c:pt>
                <c:pt idx="6">
                  <c:v>1.0</c:v>
                </c:pt>
                <c:pt idx="7">
                  <c:v>113.0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'10k_1st'!$AN$1:$AN$8</c:f>
              <c:numCache>
                <c:formatCode>General</c:formatCode>
                <c:ptCount val="8"/>
                <c:pt idx="0">
                  <c:v>24.0</c:v>
                </c:pt>
                <c:pt idx="1">
                  <c:v>1.0</c:v>
                </c:pt>
                <c:pt idx="2">
                  <c:v>62.0</c:v>
                </c:pt>
                <c:pt idx="3">
                  <c:v>18.0</c:v>
                </c:pt>
                <c:pt idx="4">
                  <c:v>113.0</c:v>
                </c:pt>
                <c:pt idx="5">
                  <c:v>37.0</c:v>
                </c:pt>
                <c:pt idx="6">
                  <c:v>37.0</c:v>
                </c:pt>
                <c:pt idx="7">
                  <c:v>22.0</c:v>
                </c:pt>
              </c:numCache>
            </c:numRef>
          </c:val>
        </c:ser>
        <c:ser>
          <c:idx val="39"/>
          <c:order val="3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'10k_1st'!$AO$1:$AO$8</c:f>
              <c:numCache>
                <c:formatCode>General</c:formatCode>
                <c:ptCount val="8"/>
                <c:pt idx="0">
                  <c:v>18.0</c:v>
                </c:pt>
                <c:pt idx="1">
                  <c:v>62.0</c:v>
                </c:pt>
                <c:pt idx="2">
                  <c:v>42.0</c:v>
                </c:pt>
                <c:pt idx="3">
                  <c:v>3.0</c:v>
                </c:pt>
                <c:pt idx="4">
                  <c:v>8.0</c:v>
                </c:pt>
                <c:pt idx="5">
                  <c:v>49.0</c:v>
                </c:pt>
                <c:pt idx="6">
                  <c:v>49.0</c:v>
                </c:pt>
                <c:pt idx="7">
                  <c:v>1.0</c:v>
                </c:pt>
              </c:numCache>
            </c:numRef>
          </c:val>
        </c:ser>
        <c:ser>
          <c:idx val="40"/>
          <c:order val="4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'10k_1st'!$AP$1:$AP$8</c:f>
              <c:numCache>
                <c:formatCode>General</c:formatCode>
                <c:ptCount val="8"/>
                <c:pt idx="0">
                  <c:v>2.0</c:v>
                </c:pt>
                <c:pt idx="1">
                  <c:v>42.0</c:v>
                </c:pt>
                <c:pt idx="2">
                  <c:v>87.0</c:v>
                </c:pt>
                <c:pt idx="3">
                  <c:v>260.0</c:v>
                </c:pt>
                <c:pt idx="4">
                  <c:v>22.0</c:v>
                </c:pt>
                <c:pt idx="5">
                  <c:v>9.0</c:v>
                </c:pt>
                <c:pt idx="6">
                  <c:v>79.0</c:v>
                </c:pt>
                <c:pt idx="7">
                  <c:v>301.0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'10k_1st'!$AQ$1:$AQ$8</c:f>
              <c:numCache>
                <c:formatCode>General</c:formatCode>
                <c:ptCount val="8"/>
                <c:pt idx="0">
                  <c:v>3.0</c:v>
                </c:pt>
                <c:pt idx="1">
                  <c:v>14.0</c:v>
                </c:pt>
                <c:pt idx="2">
                  <c:v>8.0</c:v>
                </c:pt>
                <c:pt idx="3">
                  <c:v>9.0</c:v>
                </c:pt>
                <c:pt idx="4">
                  <c:v>5.0</c:v>
                </c:pt>
                <c:pt idx="5">
                  <c:v>79.0</c:v>
                </c:pt>
                <c:pt idx="6">
                  <c:v>7.0</c:v>
                </c:pt>
                <c:pt idx="7">
                  <c:v>10.0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'10k_1st'!$AR$1:$AR$8</c:f>
              <c:numCache>
                <c:formatCode>General</c:formatCode>
                <c:ptCount val="8"/>
                <c:pt idx="0">
                  <c:v>260.0</c:v>
                </c:pt>
                <c:pt idx="1">
                  <c:v>87.0</c:v>
                </c:pt>
                <c:pt idx="2">
                  <c:v>29.0</c:v>
                </c:pt>
                <c:pt idx="3">
                  <c:v>3.0</c:v>
                </c:pt>
                <c:pt idx="4">
                  <c:v>1.0</c:v>
                </c:pt>
                <c:pt idx="5">
                  <c:v>7.0</c:v>
                </c:pt>
                <c:pt idx="6">
                  <c:v>30.0</c:v>
                </c:pt>
                <c:pt idx="7">
                  <c:v>2.0</c:v>
                </c:pt>
              </c:numCache>
            </c:numRef>
          </c:val>
        </c:ser>
        <c:ser>
          <c:idx val="43"/>
          <c:order val="4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'10k_1st'!$AS$1:$AS$8</c:f>
              <c:numCache>
                <c:formatCode>General</c:formatCode>
                <c:ptCount val="8"/>
                <c:pt idx="0">
                  <c:v>9.0</c:v>
                </c:pt>
                <c:pt idx="1">
                  <c:v>8.0</c:v>
                </c:pt>
                <c:pt idx="2">
                  <c:v>105.0</c:v>
                </c:pt>
                <c:pt idx="3">
                  <c:v>15.0</c:v>
                </c:pt>
                <c:pt idx="4">
                  <c:v>301.0</c:v>
                </c:pt>
                <c:pt idx="5">
                  <c:v>30.0</c:v>
                </c:pt>
                <c:pt idx="6">
                  <c:v>113.0</c:v>
                </c:pt>
                <c:pt idx="7">
                  <c:v>2.0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'10k_1st'!$AT$1:$AT$8</c:f>
              <c:numCache>
                <c:formatCode>General</c:formatCode>
                <c:ptCount val="8"/>
                <c:pt idx="0">
                  <c:v>5.0</c:v>
                </c:pt>
                <c:pt idx="1">
                  <c:v>29.0</c:v>
                </c:pt>
                <c:pt idx="2">
                  <c:v>24.0</c:v>
                </c:pt>
                <c:pt idx="3">
                  <c:v>3.0</c:v>
                </c:pt>
                <c:pt idx="4">
                  <c:v>10.0</c:v>
                </c:pt>
                <c:pt idx="5">
                  <c:v>7.0</c:v>
                </c:pt>
                <c:pt idx="6">
                  <c:v>8.0</c:v>
                </c:pt>
                <c:pt idx="7">
                  <c:v>19.0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'10k_1st'!$AU$1:$AU$8</c:f>
              <c:numCache>
                <c:formatCode>General</c:formatCode>
                <c:ptCount val="8"/>
                <c:pt idx="0">
                  <c:v>7.0</c:v>
                </c:pt>
                <c:pt idx="1">
                  <c:v>6.0</c:v>
                </c:pt>
                <c:pt idx="2">
                  <c:v>18.0</c:v>
                </c:pt>
                <c:pt idx="3">
                  <c:v>43.0</c:v>
                </c:pt>
                <c:pt idx="4">
                  <c:v>2.0</c:v>
                </c:pt>
                <c:pt idx="5">
                  <c:v>113.0</c:v>
                </c:pt>
                <c:pt idx="6">
                  <c:v>22.0</c:v>
                </c:pt>
                <c:pt idx="7">
                  <c:v>2.0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'10k_1st'!$AV$1:$AV$8</c:f>
              <c:numCache>
                <c:formatCode>General</c:formatCode>
                <c:ptCount val="8"/>
                <c:pt idx="0">
                  <c:v>3.0</c:v>
                </c:pt>
                <c:pt idx="1">
                  <c:v>105.0</c:v>
                </c:pt>
                <c:pt idx="2">
                  <c:v>3.0</c:v>
                </c:pt>
                <c:pt idx="3">
                  <c:v>1.0</c:v>
                </c:pt>
                <c:pt idx="4">
                  <c:v>11.0</c:v>
                </c:pt>
                <c:pt idx="5">
                  <c:v>22.0</c:v>
                </c:pt>
                <c:pt idx="6">
                  <c:v>1.0</c:v>
                </c:pt>
                <c:pt idx="7">
                  <c:v>44.0</c:v>
                </c:pt>
              </c:numCache>
            </c:numRef>
          </c:val>
        </c:ser>
        <c:ser>
          <c:idx val="47"/>
          <c:order val="4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'10k_1st'!$AW$1:$AW$8</c:f>
              <c:numCache>
                <c:formatCode>General</c:formatCode>
                <c:ptCount val="8"/>
                <c:pt idx="0">
                  <c:v>62.0</c:v>
                </c:pt>
                <c:pt idx="1">
                  <c:v>18.0</c:v>
                </c:pt>
                <c:pt idx="2">
                  <c:v>260.0</c:v>
                </c:pt>
                <c:pt idx="3">
                  <c:v>62.0</c:v>
                </c:pt>
                <c:pt idx="4">
                  <c:v>11.0</c:v>
                </c:pt>
                <c:pt idx="5">
                  <c:v>1.0</c:v>
                </c:pt>
                <c:pt idx="6">
                  <c:v>301.0</c:v>
                </c:pt>
                <c:pt idx="7">
                  <c:v>1.0</c:v>
                </c:pt>
              </c:numCache>
            </c:numRef>
          </c:val>
        </c:ser>
        <c:ser>
          <c:idx val="48"/>
          <c:order val="4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'10k_1st'!$AX$1:$AX$8</c:f>
              <c:numCache>
                <c:formatCode>General</c:formatCode>
                <c:ptCount val="8"/>
                <c:pt idx="0">
                  <c:v>125.0</c:v>
                </c:pt>
                <c:pt idx="1">
                  <c:v>3.0</c:v>
                </c:pt>
                <c:pt idx="2">
                  <c:v>9.0</c:v>
                </c:pt>
                <c:pt idx="3">
                  <c:v>125.0</c:v>
                </c:pt>
                <c:pt idx="4">
                  <c:v>2.0</c:v>
                </c:pt>
                <c:pt idx="5">
                  <c:v>301.0</c:v>
                </c:pt>
                <c:pt idx="6">
                  <c:v>10.0</c:v>
                </c:pt>
                <c:pt idx="7">
                  <c:v>97.0</c:v>
                </c:pt>
              </c:numCache>
            </c:numRef>
          </c:val>
        </c:ser>
        <c:ser>
          <c:idx val="49"/>
          <c:order val="4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'10k_1st'!$AY$1:$AY$8</c:f>
              <c:numCache>
                <c:formatCode>General</c:formatCode>
                <c:ptCount val="8"/>
                <c:pt idx="0">
                  <c:v>36.0</c:v>
                </c:pt>
                <c:pt idx="1">
                  <c:v>260.0</c:v>
                </c:pt>
                <c:pt idx="2">
                  <c:v>3.0</c:v>
                </c:pt>
                <c:pt idx="3">
                  <c:v>36.0</c:v>
                </c:pt>
                <c:pt idx="4">
                  <c:v>97.0</c:v>
                </c:pt>
                <c:pt idx="5">
                  <c:v>10.0</c:v>
                </c:pt>
                <c:pt idx="6">
                  <c:v>2.0</c:v>
                </c:pt>
                <c:pt idx="7">
                  <c:v>133.0</c:v>
                </c:pt>
              </c:numCache>
            </c:numRef>
          </c:val>
        </c:ser>
        <c:ser>
          <c:idx val="50"/>
          <c:order val="5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'10k_1st'!$AZ$1:$AZ$8</c:f>
              <c:numCache>
                <c:formatCode>General</c:formatCode>
                <c:ptCount val="8"/>
                <c:pt idx="0">
                  <c:v>53.0</c:v>
                </c:pt>
                <c:pt idx="1">
                  <c:v>9.0</c:v>
                </c:pt>
                <c:pt idx="2">
                  <c:v>7.0</c:v>
                </c:pt>
                <c:pt idx="3">
                  <c:v>53.0</c:v>
                </c:pt>
                <c:pt idx="4">
                  <c:v>133.0</c:v>
                </c:pt>
                <c:pt idx="5">
                  <c:v>2.0</c:v>
                </c:pt>
                <c:pt idx="6">
                  <c:v>2.0</c:v>
                </c:pt>
                <c:pt idx="7">
                  <c:v>51.0</c:v>
                </c:pt>
              </c:numCache>
            </c:numRef>
          </c:val>
        </c:ser>
        <c:ser>
          <c:idx val="51"/>
          <c:order val="5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'10k_1st'!$BA$1:$BA$8</c:f>
              <c:numCache>
                <c:formatCode>General</c:formatCode>
                <c:ptCount val="8"/>
                <c:pt idx="0">
                  <c:v>7.0</c:v>
                </c:pt>
                <c:pt idx="1">
                  <c:v>3.0</c:v>
                </c:pt>
                <c:pt idx="2">
                  <c:v>15.0</c:v>
                </c:pt>
                <c:pt idx="3">
                  <c:v>7.0</c:v>
                </c:pt>
                <c:pt idx="4">
                  <c:v>51.0</c:v>
                </c:pt>
                <c:pt idx="5">
                  <c:v>11.0</c:v>
                </c:pt>
                <c:pt idx="6">
                  <c:v>11.0</c:v>
                </c:pt>
                <c:pt idx="7">
                  <c:v>59.0</c:v>
                </c:pt>
              </c:numCache>
            </c:numRef>
          </c:val>
        </c:ser>
        <c:ser>
          <c:idx val="52"/>
          <c:order val="5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'10k_1st'!$BB$1:$BB$8</c:f>
              <c:numCache>
                <c:formatCode>General</c:formatCode>
                <c:ptCount val="8"/>
                <c:pt idx="0">
                  <c:v>1.0</c:v>
                </c:pt>
                <c:pt idx="1">
                  <c:v>7.0</c:v>
                </c:pt>
                <c:pt idx="2">
                  <c:v>3.0</c:v>
                </c:pt>
                <c:pt idx="3">
                  <c:v>1.0</c:v>
                </c:pt>
                <c:pt idx="4">
                  <c:v>59.0</c:v>
                </c:pt>
                <c:pt idx="5">
                  <c:v>19.0</c:v>
                </c:pt>
                <c:pt idx="6">
                  <c:v>19.0</c:v>
                </c:pt>
                <c:pt idx="7">
                  <c:v>6.0</c:v>
                </c:pt>
              </c:numCache>
            </c:numRef>
          </c:val>
        </c:ser>
        <c:ser>
          <c:idx val="53"/>
          <c:order val="5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'10k_1st'!$BC$1:$BC$8</c:f>
              <c:numCache>
                <c:formatCode>General</c:formatCode>
                <c:ptCount val="8"/>
                <c:pt idx="0">
                  <c:v>92.0</c:v>
                </c:pt>
                <c:pt idx="1">
                  <c:v>15.0</c:v>
                </c:pt>
                <c:pt idx="2">
                  <c:v>43.0</c:v>
                </c:pt>
                <c:pt idx="3">
                  <c:v>134.0</c:v>
                </c:pt>
                <c:pt idx="4">
                  <c:v>6.0</c:v>
                </c:pt>
                <c:pt idx="5">
                  <c:v>2.0</c:v>
                </c:pt>
                <c:pt idx="6">
                  <c:v>2.0</c:v>
                </c:pt>
                <c:pt idx="7">
                  <c:v>142.0</c:v>
                </c:pt>
              </c:numCache>
            </c:numRef>
          </c:val>
        </c:ser>
        <c:ser>
          <c:idx val="54"/>
          <c:order val="5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'10k_1st'!$BD$1:$BD$8</c:f>
              <c:numCache>
                <c:formatCode>General</c:formatCode>
                <c:ptCount val="8"/>
                <c:pt idx="0">
                  <c:v>24.0</c:v>
                </c:pt>
                <c:pt idx="1">
                  <c:v>3.0</c:v>
                </c:pt>
                <c:pt idx="2">
                  <c:v>1.0</c:v>
                </c:pt>
                <c:pt idx="3">
                  <c:v>92.0</c:v>
                </c:pt>
                <c:pt idx="4">
                  <c:v>85.0</c:v>
                </c:pt>
                <c:pt idx="5">
                  <c:v>44.0</c:v>
                </c:pt>
                <c:pt idx="6">
                  <c:v>44.0</c:v>
                </c:pt>
                <c:pt idx="7">
                  <c:v>85.0</c:v>
                </c:pt>
              </c:numCache>
            </c:numRef>
          </c:val>
        </c:ser>
        <c:ser>
          <c:idx val="55"/>
          <c:order val="5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'10k_1st'!$BE$1:$BE$8</c:f>
              <c:numCache>
                <c:formatCode>General</c:formatCode>
                <c:ptCount val="8"/>
                <c:pt idx="0">
                  <c:v>79.0</c:v>
                </c:pt>
                <c:pt idx="1">
                  <c:v>43.0</c:v>
                </c:pt>
                <c:pt idx="2">
                  <c:v>62.0</c:v>
                </c:pt>
                <c:pt idx="3">
                  <c:v>24.0</c:v>
                </c:pt>
                <c:pt idx="4">
                  <c:v>25.0</c:v>
                </c:pt>
                <c:pt idx="5">
                  <c:v>1.0</c:v>
                </c:pt>
                <c:pt idx="6">
                  <c:v>1.0</c:v>
                </c:pt>
                <c:pt idx="7">
                  <c:v>25.0</c:v>
                </c:pt>
              </c:numCache>
            </c:numRef>
          </c:val>
        </c:ser>
        <c:ser>
          <c:idx val="56"/>
          <c:order val="5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'10k_1st'!$BF$1:$BF$8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8.0</c:v>
                </c:pt>
                <c:pt idx="3">
                  <c:v>79.0</c:v>
                </c:pt>
                <c:pt idx="4">
                  <c:v>84.0</c:v>
                </c:pt>
                <c:pt idx="5">
                  <c:v>97.0</c:v>
                </c:pt>
                <c:pt idx="6">
                  <c:v>97.0</c:v>
                </c:pt>
                <c:pt idx="7">
                  <c:v>84.0</c:v>
                </c:pt>
              </c:numCache>
            </c:numRef>
          </c:val>
        </c:ser>
        <c:ser>
          <c:idx val="57"/>
          <c:order val="5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'10k_1st'!$BG$1:$BG$8</c:f>
              <c:numCache>
                <c:formatCode>General</c:formatCode>
                <c:ptCount val="8"/>
                <c:pt idx="0">
                  <c:v>3.0</c:v>
                </c:pt>
                <c:pt idx="1">
                  <c:v>62.0</c:v>
                </c:pt>
                <c:pt idx="2">
                  <c:v>36.0</c:v>
                </c:pt>
                <c:pt idx="3">
                  <c:v>2.0</c:v>
                </c:pt>
                <c:pt idx="4">
                  <c:v>1.0</c:v>
                </c:pt>
                <c:pt idx="5">
                  <c:v>133.0</c:v>
                </c:pt>
                <c:pt idx="6">
                  <c:v>18.0</c:v>
                </c:pt>
                <c:pt idx="7">
                  <c:v>1.0</c:v>
                </c:pt>
              </c:numCache>
            </c:numRef>
          </c:val>
        </c:ser>
        <c:ser>
          <c:idx val="58"/>
          <c:order val="5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'10k_1st'!$BH$1:$BH$8</c:f>
              <c:numCache>
                <c:formatCode>General</c:formatCode>
                <c:ptCount val="8"/>
                <c:pt idx="0">
                  <c:v>37.0</c:v>
                </c:pt>
                <c:pt idx="1">
                  <c:v>125.0</c:v>
                </c:pt>
                <c:pt idx="2">
                  <c:v>53.0</c:v>
                </c:pt>
                <c:pt idx="3">
                  <c:v>3.0</c:v>
                </c:pt>
                <c:pt idx="4">
                  <c:v>3.0</c:v>
                </c:pt>
                <c:pt idx="5">
                  <c:v>18.0</c:v>
                </c:pt>
                <c:pt idx="6">
                  <c:v>51.0</c:v>
                </c:pt>
                <c:pt idx="7">
                  <c:v>3.0</c:v>
                </c:pt>
              </c:numCache>
            </c:numRef>
          </c:val>
        </c:ser>
        <c:ser>
          <c:idx val="59"/>
          <c:order val="5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'10k_1st'!$BI$1:$BI$8</c:f>
              <c:numCache>
                <c:formatCode>General</c:formatCode>
                <c:ptCount val="8"/>
                <c:pt idx="0">
                  <c:v>2.0</c:v>
                </c:pt>
                <c:pt idx="1">
                  <c:v>8.0</c:v>
                </c:pt>
                <c:pt idx="2">
                  <c:v>7.0</c:v>
                </c:pt>
                <c:pt idx="3">
                  <c:v>37.0</c:v>
                </c:pt>
                <c:pt idx="4">
                  <c:v>21.0</c:v>
                </c:pt>
                <c:pt idx="5">
                  <c:v>51.0</c:v>
                </c:pt>
                <c:pt idx="6">
                  <c:v>59.0</c:v>
                </c:pt>
                <c:pt idx="7">
                  <c:v>21.0</c:v>
                </c:pt>
              </c:numCache>
            </c:numRef>
          </c:val>
        </c:ser>
        <c:ser>
          <c:idx val="60"/>
          <c:order val="6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'10k_1st'!$BJ$1:$BJ$8</c:f>
              <c:numCache>
                <c:formatCode>General</c:formatCode>
                <c:ptCount val="8"/>
                <c:pt idx="0">
                  <c:v>15.0</c:v>
                </c:pt>
                <c:pt idx="1">
                  <c:v>36.0</c:v>
                </c:pt>
                <c:pt idx="2">
                  <c:v>92.0</c:v>
                </c:pt>
                <c:pt idx="3">
                  <c:v>15.0</c:v>
                </c:pt>
                <c:pt idx="4">
                  <c:v>3.0</c:v>
                </c:pt>
                <c:pt idx="5">
                  <c:v>59.0</c:v>
                </c:pt>
                <c:pt idx="6">
                  <c:v>6.0</c:v>
                </c:pt>
                <c:pt idx="7">
                  <c:v>3.0</c:v>
                </c:pt>
              </c:numCache>
            </c:numRef>
          </c:val>
        </c:ser>
        <c:ser>
          <c:idx val="61"/>
          <c:order val="6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'10k_1st'!$BK$1:$BK$8</c:f>
              <c:numCache>
                <c:formatCode>General</c:formatCode>
                <c:ptCount val="8"/>
                <c:pt idx="0">
                  <c:v>20.0</c:v>
                </c:pt>
                <c:pt idx="1">
                  <c:v>53.0</c:v>
                </c:pt>
                <c:pt idx="2">
                  <c:v>79.0</c:v>
                </c:pt>
                <c:pt idx="3">
                  <c:v>20.0</c:v>
                </c:pt>
                <c:pt idx="4">
                  <c:v>2.0</c:v>
                </c:pt>
                <c:pt idx="5">
                  <c:v>6.0</c:v>
                </c:pt>
                <c:pt idx="6">
                  <c:v>85.0</c:v>
                </c:pt>
                <c:pt idx="7">
                  <c:v>12.0</c:v>
                </c:pt>
              </c:numCache>
            </c:numRef>
          </c:val>
        </c:ser>
        <c:ser>
          <c:idx val="62"/>
          <c:order val="6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'10k_1st'!$BL$1:$BL$8</c:f>
              <c:numCache>
                <c:formatCode>General</c:formatCode>
                <c:ptCount val="8"/>
                <c:pt idx="0">
                  <c:v>48.0</c:v>
                </c:pt>
                <c:pt idx="1">
                  <c:v>7.0</c:v>
                </c:pt>
                <c:pt idx="2">
                  <c:v>34.0</c:v>
                </c:pt>
                <c:pt idx="3">
                  <c:v>48.0</c:v>
                </c:pt>
                <c:pt idx="4">
                  <c:v>12.0</c:v>
                </c:pt>
                <c:pt idx="5">
                  <c:v>142.0</c:v>
                </c:pt>
                <c:pt idx="6">
                  <c:v>84.0</c:v>
                </c:pt>
                <c:pt idx="7">
                  <c:v>36.0</c:v>
                </c:pt>
              </c:numCache>
            </c:numRef>
          </c:val>
        </c:ser>
        <c:ser>
          <c:idx val="63"/>
          <c:order val="6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'10k_1st'!$BM$1:$BM$8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10.0</c:v>
                </c:pt>
                <c:pt idx="3">
                  <c:v>3.0</c:v>
                </c:pt>
                <c:pt idx="4">
                  <c:v>36.0</c:v>
                </c:pt>
                <c:pt idx="5">
                  <c:v>85.0</c:v>
                </c:pt>
                <c:pt idx="6">
                  <c:v>20.0</c:v>
                </c:pt>
                <c:pt idx="7">
                  <c:v>45.0</c:v>
                </c:pt>
              </c:numCache>
            </c:numRef>
          </c:val>
        </c:ser>
        <c:ser>
          <c:idx val="64"/>
          <c:order val="6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'10k_1st'!$BN$1:$BN$8</c:f>
              <c:numCache>
                <c:formatCode>General</c:formatCode>
                <c:ptCount val="8"/>
                <c:pt idx="0">
                  <c:v>224.0</c:v>
                </c:pt>
                <c:pt idx="1">
                  <c:v>134.0</c:v>
                </c:pt>
                <c:pt idx="2">
                  <c:v>2.0</c:v>
                </c:pt>
                <c:pt idx="3">
                  <c:v>5.0</c:v>
                </c:pt>
                <c:pt idx="4">
                  <c:v>45.0</c:v>
                </c:pt>
                <c:pt idx="5">
                  <c:v>84.0</c:v>
                </c:pt>
                <c:pt idx="6">
                  <c:v>12.0</c:v>
                </c:pt>
                <c:pt idx="7">
                  <c:v>1.0</c:v>
                </c:pt>
              </c:numCache>
            </c:numRef>
          </c:val>
        </c:ser>
        <c:ser>
          <c:idx val="65"/>
          <c:order val="6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'10k_1st'!$BO$1:$BO$8</c:f>
              <c:numCache>
                <c:formatCode>General</c:formatCode>
                <c:ptCount val="8"/>
                <c:pt idx="0">
                  <c:v>24.0</c:v>
                </c:pt>
                <c:pt idx="1">
                  <c:v>92.0</c:v>
                </c:pt>
                <c:pt idx="2">
                  <c:v>3.0</c:v>
                </c:pt>
                <c:pt idx="3">
                  <c:v>24.0</c:v>
                </c:pt>
                <c:pt idx="4">
                  <c:v>1.0</c:v>
                </c:pt>
                <c:pt idx="5">
                  <c:v>12.0</c:v>
                </c:pt>
                <c:pt idx="6">
                  <c:v>1.0</c:v>
                </c:pt>
                <c:pt idx="7">
                  <c:v>22.0</c:v>
                </c:pt>
              </c:numCache>
            </c:numRef>
          </c:val>
        </c:ser>
        <c:ser>
          <c:idx val="66"/>
          <c:order val="6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'10k_1st'!$BP$1:$BP$8</c:f>
              <c:numCache>
                <c:formatCode>General</c:formatCode>
                <c:ptCount val="8"/>
                <c:pt idx="0">
                  <c:v>2.0</c:v>
                </c:pt>
                <c:pt idx="1">
                  <c:v>79.0</c:v>
                </c:pt>
                <c:pt idx="2">
                  <c:v>37.0</c:v>
                </c:pt>
                <c:pt idx="3">
                  <c:v>2.0</c:v>
                </c:pt>
                <c:pt idx="4">
                  <c:v>245.0</c:v>
                </c:pt>
                <c:pt idx="5">
                  <c:v>1.0</c:v>
                </c:pt>
                <c:pt idx="6">
                  <c:v>3.0</c:v>
                </c:pt>
                <c:pt idx="7">
                  <c:v>19.0</c:v>
                </c:pt>
              </c:numCache>
            </c:numRef>
          </c:val>
        </c:ser>
        <c:ser>
          <c:idx val="67"/>
          <c:order val="6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'10k_1st'!$BQ$1:$BQ$8</c:f>
              <c:numCache>
                <c:formatCode>General</c:formatCode>
                <c:ptCount val="8"/>
                <c:pt idx="0">
                  <c:v>238.0</c:v>
                </c:pt>
                <c:pt idx="1">
                  <c:v>10.0</c:v>
                </c:pt>
                <c:pt idx="2">
                  <c:v>15.0</c:v>
                </c:pt>
                <c:pt idx="3">
                  <c:v>7.0</c:v>
                </c:pt>
                <c:pt idx="4">
                  <c:v>19.0</c:v>
                </c:pt>
                <c:pt idx="5">
                  <c:v>3.0</c:v>
                </c:pt>
                <c:pt idx="6">
                  <c:v>21.0</c:v>
                </c:pt>
                <c:pt idx="7">
                  <c:v>4.0</c:v>
                </c:pt>
              </c:numCache>
            </c:numRef>
          </c:val>
        </c:ser>
        <c:ser>
          <c:idx val="68"/>
          <c:order val="6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'10k_1st'!$BR$1:$BR$8</c:f>
              <c:numCache>
                <c:formatCode>General</c:formatCode>
                <c:ptCount val="8"/>
                <c:pt idx="0">
                  <c:v>46.0</c:v>
                </c:pt>
                <c:pt idx="1">
                  <c:v>2.0</c:v>
                </c:pt>
                <c:pt idx="2">
                  <c:v>20.0</c:v>
                </c:pt>
                <c:pt idx="3">
                  <c:v>46.0</c:v>
                </c:pt>
                <c:pt idx="4">
                  <c:v>4.0</c:v>
                </c:pt>
                <c:pt idx="5">
                  <c:v>21.0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ser>
          <c:idx val="69"/>
          <c:order val="6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'10k_1st'!$BS$1:$BS$8</c:f>
              <c:numCache>
                <c:formatCode>General</c:formatCode>
                <c:ptCount val="8"/>
                <c:pt idx="0">
                  <c:v>5.0</c:v>
                </c:pt>
                <c:pt idx="1">
                  <c:v>3.0</c:v>
                </c:pt>
                <c:pt idx="2">
                  <c:v>3.0</c:v>
                </c:pt>
                <c:pt idx="3">
                  <c:v>47.0</c:v>
                </c:pt>
                <c:pt idx="4">
                  <c:v>222.0</c:v>
                </c:pt>
                <c:pt idx="5">
                  <c:v>3.0</c:v>
                </c:pt>
                <c:pt idx="6">
                  <c:v>12.0</c:v>
                </c:pt>
                <c:pt idx="7">
                  <c:v>41.0</c:v>
                </c:pt>
              </c:numCache>
            </c:numRef>
          </c:val>
        </c:ser>
        <c:ser>
          <c:idx val="70"/>
          <c:order val="7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'10k_1st'!$BT$1:$BT$8</c:f>
              <c:numCache>
                <c:formatCode>General</c:formatCode>
                <c:ptCount val="8"/>
                <c:pt idx="0">
                  <c:v>6.0</c:v>
                </c:pt>
                <c:pt idx="1">
                  <c:v>37.0</c:v>
                </c:pt>
                <c:pt idx="2">
                  <c:v>5.0</c:v>
                </c:pt>
                <c:pt idx="3">
                  <c:v>30.0</c:v>
                </c:pt>
                <c:pt idx="4">
                  <c:v>41.0</c:v>
                </c:pt>
                <c:pt idx="5">
                  <c:v>12.0</c:v>
                </c:pt>
                <c:pt idx="6">
                  <c:v>36.0</c:v>
                </c:pt>
                <c:pt idx="7">
                  <c:v>2.0</c:v>
                </c:pt>
              </c:numCache>
            </c:numRef>
          </c:val>
        </c:ser>
        <c:ser>
          <c:idx val="71"/>
          <c:order val="7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'10k_1st'!$BU$1:$BU$8</c:f>
              <c:numCache>
                <c:formatCode>General</c:formatCode>
                <c:ptCount val="8"/>
                <c:pt idx="0">
                  <c:v>47.0</c:v>
                </c:pt>
                <c:pt idx="1">
                  <c:v>15.0</c:v>
                </c:pt>
                <c:pt idx="2">
                  <c:v>46.0</c:v>
                </c:pt>
                <c:pt idx="3">
                  <c:v>96.0</c:v>
                </c:pt>
                <c:pt idx="4">
                  <c:v>2.0</c:v>
                </c:pt>
                <c:pt idx="5">
                  <c:v>36.0</c:v>
                </c:pt>
                <c:pt idx="6">
                  <c:v>1.0</c:v>
                </c:pt>
                <c:pt idx="7">
                  <c:v>60.0</c:v>
                </c:pt>
              </c:numCache>
            </c:numRef>
          </c:val>
        </c:ser>
        <c:ser>
          <c:idx val="72"/>
          <c:order val="7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'10k_1st'!$BV$1:$BV$8</c:f>
              <c:numCache>
                <c:formatCode>General</c:formatCode>
                <c:ptCount val="8"/>
                <c:pt idx="0">
                  <c:v>30.0</c:v>
                </c:pt>
                <c:pt idx="1">
                  <c:v>20.0</c:v>
                </c:pt>
                <c:pt idx="2">
                  <c:v>107.0</c:v>
                </c:pt>
                <c:pt idx="3">
                  <c:v>5.0</c:v>
                </c:pt>
                <c:pt idx="4">
                  <c:v>8.0</c:v>
                </c:pt>
                <c:pt idx="5">
                  <c:v>45.0</c:v>
                </c:pt>
                <c:pt idx="6">
                  <c:v>22.0</c:v>
                </c:pt>
                <c:pt idx="7">
                  <c:v>28.0</c:v>
                </c:pt>
              </c:numCache>
            </c:numRef>
          </c:val>
        </c:ser>
        <c:ser>
          <c:idx val="73"/>
          <c:order val="7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'10k_1st'!$BW$1:$BW$8</c:f>
              <c:numCache>
                <c:formatCode>General</c:formatCode>
                <c:ptCount val="8"/>
                <c:pt idx="0">
                  <c:v>96.0</c:v>
                </c:pt>
                <c:pt idx="1">
                  <c:v>48.0</c:v>
                </c:pt>
                <c:pt idx="2">
                  <c:v>5.0</c:v>
                </c:pt>
                <c:pt idx="3">
                  <c:v>2.0</c:v>
                </c:pt>
                <c:pt idx="4">
                  <c:v>5.0</c:v>
                </c:pt>
                <c:pt idx="5">
                  <c:v>1.0</c:v>
                </c:pt>
                <c:pt idx="6">
                  <c:v>41.0</c:v>
                </c:pt>
                <c:pt idx="7">
                  <c:v>122.0</c:v>
                </c:pt>
              </c:numCache>
            </c:numRef>
          </c:val>
        </c:ser>
        <c:ser>
          <c:idx val="74"/>
          <c:order val="7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'10k_1st'!$BX$1:$BX$8</c:f>
              <c:numCache>
                <c:formatCode>General</c:formatCode>
                <c:ptCount val="8"/>
                <c:pt idx="0">
                  <c:v>5.0</c:v>
                </c:pt>
                <c:pt idx="1">
                  <c:v>3.0</c:v>
                </c:pt>
                <c:pt idx="2">
                  <c:v>30.0</c:v>
                </c:pt>
                <c:pt idx="3">
                  <c:v>7.0</c:v>
                </c:pt>
                <c:pt idx="4">
                  <c:v>60.0</c:v>
                </c:pt>
                <c:pt idx="5">
                  <c:v>22.0</c:v>
                </c:pt>
                <c:pt idx="6">
                  <c:v>2.0</c:v>
                </c:pt>
                <c:pt idx="7">
                  <c:v>8.0</c:v>
                </c:pt>
              </c:numCache>
            </c:numRef>
          </c:val>
        </c:ser>
        <c:ser>
          <c:idx val="75"/>
          <c:order val="7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'10k_1st'!$BY$1:$BY$8</c:f>
              <c:numCache>
                <c:formatCode>General</c:formatCode>
                <c:ptCount val="8"/>
                <c:pt idx="0">
                  <c:v>2.0</c:v>
                </c:pt>
                <c:pt idx="1">
                  <c:v>5.0</c:v>
                </c:pt>
                <c:pt idx="2">
                  <c:v>96.0</c:v>
                </c:pt>
                <c:pt idx="3">
                  <c:v>126.0</c:v>
                </c:pt>
                <c:pt idx="4">
                  <c:v>28.0</c:v>
                </c:pt>
                <c:pt idx="5">
                  <c:v>19.0</c:v>
                </c:pt>
                <c:pt idx="6">
                  <c:v>99.0</c:v>
                </c:pt>
                <c:pt idx="7">
                  <c:v>1.0</c:v>
                </c:pt>
              </c:numCache>
            </c:numRef>
          </c:val>
        </c:ser>
        <c:ser>
          <c:idx val="76"/>
          <c:order val="7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'10k_1st'!$BZ$1:$BZ$8</c:f>
              <c:numCache>
                <c:formatCode>General</c:formatCode>
                <c:ptCount val="8"/>
                <c:pt idx="0">
                  <c:v>7.0</c:v>
                </c:pt>
                <c:pt idx="1">
                  <c:v>24.0</c:v>
                </c:pt>
                <c:pt idx="2">
                  <c:v>5.0</c:v>
                </c:pt>
                <c:pt idx="3">
                  <c:v>10.0</c:v>
                </c:pt>
                <c:pt idx="4">
                  <c:v>122.0</c:v>
                </c:pt>
                <c:pt idx="5">
                  <c:v>222.0</c:v>
                </c:pt>
                <c:pt idx="6">
                  <c:v>8.0</c:v>
                </c:pt>
                <c:pt idx="7">
                  <c:v>6.0</c:v>
                </c:pt>
              </c:numCache>
            </c:numRef>
          </c:val>
        </c:ser>
        <c:ser>
          <c:idx val="77"/>
          <c:order val="7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'10k_1st'!$CA$1:$CA$8</c:f>
              <c:numCache>
                <c:formatCode>General</c:formatCode>
                <c:ptCount val="8"/>
                <c:pt idx="0">
                  <c:v>10.0</c:v>
                </c:pt>
                <c:pt idx="1">
                  <c:v>238.0</c:v>
                </c:pt>
                <c:pt idx="2">
                  <c:v>2.0</c:v>
                </c:pt>
                <c:pt idx="3">
                  <c:v>4.0</c:v>
                </c:pt>
                <c:pt idx="4">
                  <c:v>1.0</c:v>
                </c:pt>
                <c:pt idx="5">
                  <c:v>41.0</c:v>
                </c:pt>
                <c:pt idx="6">
                  <c:v>28.0</c:v>
                </c:pt>
                <c:pt idx="7">
                  <c:v>14.0</c:v>
                </c:pt>
              </c:numCache>
            </c:numRef>
          </c:val>
        </c:ser>
        <c:ser>
          <c:idx val="78"/>
          <c:order val="7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'10k_1st'!$CB$1:$CB$8</c:f>
              <c:numCache>
                <c:formatCode>General</c:formatCode>
                <c:ptCount val="8"/>
                <c:pt idx="0">
                  <c:v>4.0</c:v>
                </c:pt>
                <c:pt idx="1">
                  <c:v>46.0</c:v>
                </c:pt>
                <c:pt idx="2">
                  <c:v>281.0</c:v>
                </c:pt>
                <c:pt idx="3">
                  <c:v>1.0</c:v>
                </c:pt>
                <c:pt idx="4">
                  <c:v>6.0</c:v>
                </c:pt>
                <c:pt idx="5">
                  <c:v>2.0</c:v>
                </c:pt>
                <c:pt idx="6">
                  <c:v>122.0</c:v>
                </c:pt>
                <c:pt idx="7">
                  <c:v>21.0</c:v>
                </c:pt>
              </c:numCache>
            </c:numRef>
          </c:val>
        </c:ser>
        <c:ser>
          <c:idx val="79"/>
          <c:order val="7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'10k_1st'!$CC$1:$CC$8</c:f>
              <c:numCache>
                <c:formatCode>General</c:formatCode>
                <c:ptCount val="8"/>
                <c:pt idx="0">
                  <c:v>1.0</c:v>
                </c:pt>
                <c:pt idx="1">
                  <c:v>107.0</c:v>
                </c:pt>
                <c:pt idx="2">
                  <c:v>7.0</c:v>
                </c:pt>
                <c:pt idx="3">
                  <c:v>18.0</c:v>
                </c:pt>
                <c:pt idx="4">
                  <c:v>14.0</c:v>
                </c:pt>
                <c:pt idx="5">
                  <c:v>99.0</c:v>
                </c:pt>
                <c:pt idx="6">
                  <c:v>8.0</c:v>
                </c:pt>
                <c:pt idx="7">
                  <c:v>11.0</c:v>
                </c:pt>
              </c:numCache>
            </c:numRef>
          </c:val>
        </c:ser>
        <c:ser>
          <c:idx val="80"/>
          <c:order val="8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'10k_1st'!$CD$1:$CD$8</c:f>
              <c:numCache>
                <c:formatCode>General</c:formatCode>
                <c:ptCount val="8"/>
                <c:pt idx="0">
                  <c:v>18.0</c:v>
                </c:pt>
                <c:pt idx="1">
                  <c:v>47.0</c:v>
                </c:pt>
                <c:pt idx="2">
                  <c:v>126.0</c:v>
                </c:pt>
                <c:pt idx="3">
                  <c:v>1.0</c:v>
                </c:pt>
                <c:pt idx="4">
                  <c:v>11.0</c:v>
                </c:pt>
                <c:pt idx="5">
                  <c:v>60.0</c:v>
                </c:pt>
                <c:pt idx="6">
                  <c:v>1.0</c:v>
                </c:pt>
                <c:pt idx="7">
                  <c:v>7.0</c:v>
                </c:pt>
              </c:numCache>
            </c:numRef>
          </c:val>
        </c:ser>
        <c:ser>
          <c:idx val="81"/>
          <c:order val="8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'10k_1st'!$CE$1:$CE$8</c:f>
              <c:numCache>
                <c:formatCode>General</c:formatCode>
                <c:ptCount val="8"/>
                <c:pt idx="0">
                  <c:v>1.0</c:v>
                </c:pt>
                <c:pt idx="1">
                  <c:v>30.0</c:v>
                </c:pt>
                <c:pt idx="2">
                  <c:v>10.0</c:v>
                </c:pt>
                <c:pt idx="3">
                  <c:v>2.0</c:v>
                </c:pt>
                <c:pt idx="4">
                  <c:v>7.0</c:v>
                </c:pt>
                <c:pt idx="5">
                  <c:v>28.0</c:v>
                </c:pt>
                <c:pt idx="6">
                  <c:v>6.0</c:v>
                </c:pt>
                <c:pt idx="7">
                  <c:v>3.0</c:v>
                </c:pt>
              </c:numCache>
            </c:numRef>
          </c:val>
        </c:ser>
        <c:ser>
          <c:idx val="82"/>
          <c:order val="8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'10k_1st'!$CF$1:$CF$8</c:f>
              <c:numCache>
                <c:formatCode>General</c:formatCode>
                <c:ptCount val="8"/>
                <c:pt idx="0">
                  <c:v>2.0</c:v>
                </c:pt>
                <c:pt idx="1">
                  <c:v>96.0</c:v>
                </c:pt>
                <c:pt idx="2">
                  <c:v>4.0</c:v>
                </c:pt>
                <c:pt idx="3">
                  <c:v>9.0</c:v>
                </c:pt>
                <c:pt idx="4">
                  <c:v>3.0</c:v>
                </c:pt>
                <c:pt idx="5">
                  <c:v>122.0</c:v>
                </c:pt>
                <c:pt idx="6">
                  <c:v>506.0</c:v>
                </c:pt>
                <c:pt idx="7">
                  <c:v>8.0</c:v>
                </c:pt>
              </c:numCache>
            </c:numRef>
          </c:val>
        </c:ser>
        <c:ser>
          <c:idx val="83"/>
          <c:order val="8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'10k_1st'!$CG$1:$CG$8</c:f>
              <c:numCache>
                <c:formatCode>General</c:formatCode>
                <c:ptCount val="8"/>
                <c:pt idx="0">
                  <c:v>5.0</c:v>
                </c:pt>
                <c:pt idx="1">
                  <c:v>5.0</c:v>
                </c:pt>
                <c:pt idx="2">
                  <c:v>1.0</c:v>
                </c:pt>
                <c:pt idx="3">
                  <c:v>3.0</c:v>
                </c:pt>
                <c:pt idx="4">
                  <c:v>8.0</c:v>
                </c:pt>
                <c:pt idx="5">
                  <c:v>8.0</c:v>
                </c:pt>
                <c:pt idx="6">
                  <c:v>19.0</c:v>
                </c:pt>
                <c:pt idx="7">
                  <c:v>17.0</c:v>
                </c:pt>
              </c:numCache>
            </c:numRef>
          </c:val>
        </c:ser>
        <c:ser>
          <c:idx val="84"/>
          <c:order val="8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'10k_1st'!$CH$1:$CH$8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18.0</c:v>
                </c:pt>
                <c:pt idx="3">
                  <c:v>5.0</c:v>
                </c:pt>
                <c:pt idx="4">
                  <c:v>17.0</c:v>
                </c:pt>
                <c:pt idx="5">
                  <c:v>6.0</c:v>
                </c:pt>
                <c:pt idx="6">
                  <c:v>21.0</c:v>
                </c:pt>
                <c:pt idx="7">
                  <c:v>4.0</c:v>
                </c:pt>
              </c:numCache>
            </c:numRef>
          </c:val>
        </c:ser>
        <c:ser>
          <c:idx val="85"/>
          <c:order val="8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'10k_1st'!$CI$1:$CI$8</c:f>
              <c:numCache>
                <c:formatCode>General</c:formatCode>
                <c:ptCount val="8"/>
                <c:pt idx="0">
                  <c:v>3.0</c:v>
                </c:pt>
                <c:pt idx="1">
                  <c:v>7.0</c:v>
                </c:pt>
                <c:pt idx="2">
                  <c:v>1.0</c:v>
                </c:pt>
                <c:pt idx="3">
                  <c:v>3.0</c:v>
                </c:pt>
                <c:pt idx="4">
                  <c:v>15.0</c:v>
                </c:pt>
                <c:pt idx="5">
                  <c:v>14.0</c:v>
                </c:pt>
                <c:pt idx="6">
                  <c:v>11.0</c:v>
                </c:pt>
                <c:pt idx="7">
                  <c:v>9.0</c:v>
                </c:pt>
              </c:numCache>
            </c:numRef>
          </c:val>
        </c:ser>
        <c:ser>
          <c:idx val="86"/>
          <c:order val="8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'10k_1st'!$CJ$1:$CJ$8</c:f>
              <c:numCache>
                <c:formatCode>General</c:formatCode>
                <c:ptCount val="8"/>
                <c:pt idx="0">
                  <c:v>2.0</c:v>
                </c:pt>
                <c:pt idx="1">
                  <c:v>126.0</c:v>
                </c:pt>
                <c:pt idx="2">
                  <c:v>2.0</c:v>
                </c:pt>
                <c:pt idx="3">
                  <c:v>45.0</c:v>
                </c:pt>
                <c:pt idx="4">
                  <c:v>4.0</c:v>
                </c:pt>
                <c:pt idx="5">
                  <c:v>21.0</c:v>
                </c:pt>
                <c:pt idx="6">
                  <c:v>7.0</c:v>
                </c:pt>
                <c:pt idx="7">
                  <c:v>3.0</c:v>
                </c:pt>
              </c:numCache>
            </c:numRef>
          </c:val>
        </c:ser>
        <c:ser>
          <c:idx val="87"/>
          <c:order val="8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'10k_1st'!$CK$1:$CK$8</c:f>
              <c:numCache>
                <c:formatCode>General</c:formatCode>
                <c:ptCount val="8"/>
                <c:pt idx="0">
                  <c:v>3.0</c:v>
                </c:pt>
                <c:pt idx="1">
                  <c:v>10.0</c:v>
                </c:pt>
                <c:pt idx="2">
                  <c:v>9.0</c:v>
                </c:pt>
                <c:pt idx="3">
                  <c:v>3.0</c:v>
                </c:pt>
                <c:pt idx="4">
                  <c:v>9.0</c:v>
                </c:pt>
                <c:pt idx="5">
                  <c:v>11.0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88"/>
          <c:order val="88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'10k_1st'!$CL$1:$CL$8</c:f>
              <c:numCache>
                <c:formatCode>General</c:formatCode>
                <c:ptCount val="8"/>
                <c:pt idx="0">
                  <c:v>617.0</c:v>
                </c:pt>
                <c:pt idx="1">
                  <c:v>4.0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74.0</c:v>
                </c:pt>
                <c:pt idx="6">
                  <c:v>8.0</c:v>
                </c:pt>
                <c:pt idx="7">
                  <c:v>6.0</c:v>
                </c:pt>
              </c:numCache>
            </c:numRef>
          </c:val>
        </c:ser>
        <c:ser>
          <c:idx val="89"/>
          <c:order val="8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'10k_1st'!$CM$1:$CM$8</c:f>
              <c:numCache>
                <c:formatCode>General</c:formatCode>
                <c:ptCount val="8"/>
                <c:pt idx="0">
                  <c:v>10.0</c:v>
                </c:pt>
                <c:pt idx="1">
                  <c:v>1.0</c:v>
                </c:pt>
                <c:pt idx="2">
                  <c:v>442.0</c:v>
                </c:pt>
                <c:pt idx="3">
                  <c:v>45.0</c:v>
                </c:pt>
                <c:pt idx="4">
                  <c:v>3.0</c:v>
                </c:pt>
                <c:pt idx="5">
                  <c:v>77.0</c:v>
                </c:pt>
                <c:pt idx="6">
                  <c:v>4.0</c:v>
                </c:pt>
                <c:pt idx="7">
                  <c:v>323.0</c:v>
                </c:pt>
              </c:numCache>
            </c:numRef>
          </c:val>
        </c:ser>
        <c:ser>
          <c:idx val="90"/>
          <c:order val="9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'10k_1st'!$CN$1:$CN$8</c:f>
              <c:numCache>
                <c:formatCode>General</c:formatCode>
                <c:ptCount val="8"/>
                <c:pt idx="0">
                  <c:v>13.0</c:v>
                </c:pt>
                <c:pt idx="1">
                  <c:v>18.0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7.0</c:v>
                </c:pt>
                <c:pt idx="6">
                  <c:v>3.0</c:v>
                </c:pt>
                <c:pt idx="7">
                  <c:v>68.0</c:v>
                </c:pt>
              </c:numCache>
            </c:numRef>
          </c:val>
        </c:ser>
        <c:ser>
          <c:idx val="91"/>
          <c:order val="9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'10k_1st'!$CO$1:$CO$8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3.0</c:v>
                </c:pt>
                <c:pt idx="3">
                  <c:v>45.0</c:v>
                </c:pt>
                <c:pt idx="4">
                  <c:v>323.0</c:v>
                </c:pt>
                <c:pt idx="5">
                  <c:v>3.0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92"/>
          <c:order val="9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'10k_1st'!$CP$1:$CP$8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45.0</c:v>
                </c:pt>
                <c:pt idx="3">
                  <c:v>617.0</c:v>
                </c:pt>
                <c:pt idx="4">
                  <c:v>68.0</c:v>
                </c:pt>
                <c:pt idx="5">
                  <c:v>8.0</c:v>
                </c:pt>
                <c:pt idx="6">
                  <c:v>1.0</c:v>
                </c:pt>
                <c:pt idx="7">
                  <c:v>36.0</c:v>
                </c:pt>
              </c:numCache>
            </c:numRef>
          </c:val>
        </c:ser>
        <c:ser>
          <c:idx val="93"/>
          <c:order val="9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'10k_1st'!$CQ$1:$CQ$8</c:f>
              <c:numCache>
                <c:formatCode>General</c:formatCode>
                <c:ptCount val="8"/>
                <c:pt idx="0">
                  <c:v>4.0</c:v>
                </c:pt>
                <c:pt idx="1">
                  <c:v>9.0</c:v>
                </c:pt>
                <c:pt idx="2">
                  <c:v>3.0</c:v>
                </c:pt>
                <c:pt idx="3">
                  <c:v>10.0</c:v>
                </c:pt>
                <c:pt idx="4">
                  <c:v>36.0</c:v>
                </c:pt>
                <c:pt idx="5">
                  <c:v>17.0</c:v>
                </c:pt>
                <c:pt idx="6">
                  <c:v>323.0</c:v>
                </c:pt>
                <c:pt idx="7">
                  <c:v>100.0</c:v>
                </c:pt>
              </c:numCache>
            </c:numRef>
          </c:val>
        </c:ser>
        <c:ser>
          <c:idx val="94"/>
          <c:order val="9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'10k_1st'!$CR$1:$CR$8</c:f>
              <c:numCache>
                <c:formatCode>General</c:formatCode>
                <c:ptCount val="8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13.0</c:v>
                </c:pt>
                <c:pt idx="4">
                  <c:v>100.0</c:v>
                </c:pt>
                <c:pt idx="5">
                  <c:v>1.0</c:v>
                </c:pt>
                <c:pt idx="6">
                  <c:v>68.0</c:v>
                </c:pt>
                <c:pt idx="7">
                  <c:v>10.0</c:v>
                </c:pt>
              </c:numCache>
            </c:numRef>
          </c:val>
        </c:ser>
        <c:ser>
          <c:idx val="95"/>
          <c:order val="9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'10k_1st'!$CS$1:$CS$8</c:f>
              <c:numCache>
                <c:formatCode>General</c:formatCode>
                <c:ptCount val="8"/>
                <c:pt idx="0">
                  <c:v>69.0</c:v>
                </c:pt>
                <c:pt idx="1">
                  <c:v>182.0</c:v>
                </c:pt>
                <c:pt idx="2">
                  <c:v>3.0</c:v>
                </c:pt>
                <c:pt idx="3">
                  <c:v>45.0</c:v>
                </c:pt>
                <c:pt idx="4">
                  <c:v>2.0</c:v>
                </c:pt>
                <c:pt idx="5">
                  <c:v>83.0</c:v>
                </c:pt>
                <c:pt idx="6">
                  <c:v>36.0</c:v>
                </c:pt>
                <c:pt idx="7">
                  <c:v>36.0</c:v>
                </c:pt>
              </c:numCache>
            </c:numRef>
          </c:val>
        </c:ser>
        <c:ser>
          <c:idx val="96"/>
          <c:order val="9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'10k_1st'!$CT$1:$CT$8</c:f>
              <c:numCache>
                <c:formatCode>General</c:formatCode>
                <c:ptCount val="8"/>
                <c:pt idx="0">
                  <c:v>3.0</c:v>
                </c:pt>
                <c:pt idx="1">
                  <c:v>442.0</c:v>
                </c:pt>
                <c:pt idx="2">
                  <c:v>45.0</c:v>
                </c:pt>
                <c:pt idx="3">
                  <c:v>45.0</c:v>
                </c:pt>
                <c:pt idx="4">
                  <c:v>10.0</c:v>
                </c:pt>
                <c:pt idx="5">
                  <c:v>4.0</c:v>
                </c:pt>
                <c:pt idx="6">
                  <c:v>100.0</c:v>
                </c:pt>
                <c:pt idx="7">
                  <c:v>4.0</c:v>
                </c:pt>
              </c:numCache>
            </c:numRef>
          </c:val>
        </c:ser>
        <c:ser>
          <c:idx val="97"/>
          <c:order val="9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'10k_1st'!$CU$1:$CU$8</c:f>
              <c:numCache>
                <c:formatCode>General</c:formatCode>
                <c:ptCount val="8"/>
                <c:pt idx="0">
                  <c:v>89.0</c:v>
                </c:pt>
                <c:pt idx="1">
                  <c:v>5.0</c:v>
                </c:pt>
                <c:pt idx="2">
                  <c:v>3.0</c:v>
                </c:pt>
                <c:pt idx="3">
                  <c:v>3.0</c:v>
                </c:pt>
                <c:pt idx="4">
                  <c:v>36.0</c:v>
                </c:pt>
                <c:pt idx="5">
                  <c:v>9.0</c:v>
                </c:pt>
                <c:pt idx="6">
                  <c:v>10.0</c:v>
                </c:pt>
                <c:pt idx="7">
                  <c:v>6.0</c:v>
                </c:pt>
              </c:numCache>
            </c:numRef>
          </c:val>
        </c:ser>
        <c:ser>
          <c:idx val="98"/>
          <c:order val="9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'10k_1st'!$CV$1:$CV$8</c:f>
              <c:numCache>
                <c:formatCode>General</c:formatCode>
                <c:ptCount val="8"/>
                <c:pt idx="0">
                  <c:v>3.0</c:v>
                </c:pt>
                <c:pt idx="1">
                  <c:v>3.0</c:v>
                </c:pt>
                <c:pt idx="2">
                  <c:v>45.0</c:v>
                </c:pt>
                <c:pt idx="3">
                  <c:v>3.0</c:v>
                </c:pt>
                <c:pt idx="4">
                  <c:v>6.0</c:v>
                </c:pt>
                <c:pt idx="5">
                  <c:v>3.0</c:v>
                </c:pt>
                <c:pt idx="6">
                  <c:v>2.0</c:v>
                </c:pt>
                <c:pt idx="7">
                  <c:v>36.0</c:v>
                </c:pt>
              </c:numCache>
            </c:numRef>
          </c:val>
        </c:ser>
        <c:ser>
          <c:idx val="99"/>
          <c:order val="99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'10k_1st'!$CW$1:$CW$8</c:f>
              <c:numCache>
                <c:formatCode>General</c:formatCode>
                <c:ptCount val="8"/>
                <c:pt idx="0">
                  <c:v>42.0</c:v>
                </c:pt>
                <c:pt idx="1">
                  <c:v>1247.0</c:v>
                </c:pt>
                <c:pt idx="2">
                  <c:v>617.0</c:v>
                </c:pt>
                <c:pt idx="3">
                  <c:v>4.0</c:v>
                </c:pt>
                <c:pt idx="4">
                  <c:v>36.0</c:v>
                </c:pt>
                <c:pt idx="5">
                  <c:v>138.0</c:v>
                </c:pt>
                <c:pt idx="6">
                  <c:v>36.0</c:v>
                </c:pt>
                <c:pt idx="7">
                  <c:v>60.0</c:v>
                </c:pt>
              </c:numCache>
            </c:numRef>
          </c:val>
        </c:ser>
        <c:ser>
          <c:idx val="100"/>
          <c:order val="10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'10k_1st'!$CX$1:$CX$8</c:f>
              <c:numCache>
                <c:formatCode>General</c:formatCode>
                <c:ptCount val="8"/>
                <c:pt idx="0">
                  <c:v>8.0</c:v>
                </c:pt>
                <c:pt idx="1">
                  <c:v>45.0</c:v>
                </c:pt>
                <c:pt idx="2">
                  <c:v>10.0</c:v>
                </c:pt>
                <c:pt idx="3">
                  <c:v>4.0</c:v>
                </c:pt>
                <c:pt idx="4">
                  <c:v>60.0</c:v>
                </c:pt>
                <c:pt idx="5">
                  <c:v>3.0</c:v>
                </c:pt>
                <c:pt idx="6">
                  <c:v>4.0</c:v>
                </c:pt>
                <c:pt idx="7">
                  <c:v>1.0</c:v>
                </c:pt>
              </c:numCache>
            </c:numRef>
          </c:val>
        </c:ser>
        <c:ser>
          <c:idx val="101"/>
          <c:order val="10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'10k_1st'!$CY$1:$CY$8</c:f>
              <c:numCache>
                <c:formatCode>General</c:formatCode>
                <c:ptCount val="8"/>
                <c:pt idx="0">
                  <c:v>6.0</c:v>
                </c:pt>
                <c:pt idx="1">
                  <c:v>3.0</c:v>
                </c:pt>
                <c:pt idx="2">
                  <c:v>13.0</c:v>
                </c:pt>
                <c:pt idx="3">
                  <c:v>89.0</c:v>
                </c:pt>
                <c:pt idx="4">
                  <c:v>1.0</c:v>
                </c:pt>
                <c:pt idx="5">
                  <c:v>322.0</c:v>
                </c:pt>
                <c:pt idx="6">
                  <c:v>6.0</c:v>
                </c:pt>
                <c:pt idx="7">
                  <c:v>37.0</c:v>
                </c:pt>
              </c:numCache>
            </c:numRef>
          </c:val>
        </c:ser>
        <c:ser>
          <c:idx val="102"/>
          <c:order val="10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'10k_1st'!$CZ$1:$CZ$8</c:f>
              <c:numCache>
                <c:formatCode>General</c:formatCode>
                <c:ptCount val="8"/>
                <c:pt idx="0">
                  <c:v>7.0</c:v>
                </c:pt>
                <c:pt idx="1">
                  <c:v>2.0</c:v>
                </c:pt>
                <c:pt idx="2">
                  <c:v>45.0</c:v>
                </c:pt>
                <c:pt idx="3">
                  <c:v>8.0</c:v>
                </c:pt>
                <c:pt idx="4">
                  <c:v>37.0</c:v>
                </c:pt>
                <c:pt idx="5">
                  <c:v>1.0</c:v>
                </c:pt>
                <c:pt idx="6">
                  <c:v>36.0</c:v>
                </c:pt>
                <c:pt idx="7">
                  <c:v>4.0</c:v>
                </c:pt>
              </c:numCache>
            </c:numRef>
          </c:val>
        </c:ser>
        <c:ser>
          <c:idx val="103"/>
          <c:order val="10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'10k_1st'!$DA$1:$DA$8</c:f>
              <c:numCache>
                <c:formatCode>General</c:formatCode>
                <c:ptCount val="8"/>
                <c:pt idx="0">
                  <c:v>15.0</c:v>
                </c:pt>
                <c:pt idx="1">
                  <c:v>3.0</c:v>
                </c:pt>
                <c:pt idx="2">
                  <c:v>45.0</c:v>
                </c:pt>
                <c:pt idx="3">
                  <c:v>490.0</c:v>
                </c:pt>
                <c:pt idx="4">
                  <c:v>4.0</c:v>
                </c:pt>
                <c:pt idx="5">
                  <c:v>6.0</c:v>
                </c:pt>
                <c:pt idx="6">
                  <c:v>60.0</c:v>
                </c:pt>
                <c:pt idx="7">
                  <c:v>5.0</c:v>
                </c:pt>
              </c:numCache>
            </c:numRef>
          </c:val>
        </c:ser>
        <c:ser>
          <c:idx val="104"/>
          <c:order val="10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'10k_1st'!$DB$1:$DB$8</c:f>
              <c:numCache>
                <c:formatCode>General</c:formatCode>
                <c:ptCount val="8"/>
                <c:pt idx="0">
                  <c:v>1.0</c:v>
                </c:pt>
                <c:pt idx="1">
                  <c:v>33.0</c:v>
                </c:pt>
                <c:pt idx="2">
                  <c:v>3.0</c:v>
                </c:pt>
                <c:pt idx="3">
                  <c:v>3.0</c:v>
                </c:pt>
                <c:pt idx="4">
                  <c:v>5.0</c:v>
                </c:pt>
                <c:pt idx="5">
                  <c:v>323.0</c:v>
                </c:pt>
                <c:pt idx="6">
                  <c:v>1.0</c:v>
                </c:pt>
                <c:pt idx="7">
                  <c:v>31.0</c:v>
                </c:pt>
              </c:numCache>
            </c:numRef>
          </c:val>
        </c:ser>
        <c:ser>
          <c:idx val="105"/>
          <c:order val="10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'10k_1st'!$DC$1:$DC$8</c:f>
              <c:numCache>
                <c:formatCode>General</c:formatCode>
                <c:ptCount val="8"/>
                <c:pt idx="0">
                  <c:v>6.0</c:v>
                </c:pt>
                <c:pt idx="1">
                  <c:v>45.0</c:v>
                </c:pt>
                <c:pt idx="2">
                  <c:v>3.0</c:v>
                </c:pt>
                <c:pt idx="3">
                  <c:v>46.0</c:v>
                </c:pt>
                <c:pt idx="4">
                  <c:v>31.0</c:v>
                </c:pt>
                <c:pt idx="5">
                  <c:v>68.0</c:v>
                </c:pt>
                <c:pt idx="6">
                  <c:v>37.0</c:v>
                </c:pt>
                <c:pt idx="7">
                  <c:v>44.0</c:v>
                </c:pt>
              </c:numCache>
            </c:numRef>
          </c:val>
        </c:ser>
        <c:ser>
          <c:idx val="106"/>
          <c:order val="10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'10k_1st'!$DD$1:$DD$8</c:f>
              <c:numCache>
                <c:formatCode>General</c:formatCode>
                <c:ptCount val="8"/>
                <c:pt idx="0">
                  <c:v>8.0</c:v>
                </c:pt>
                <c:pt idx="1">
                  <c:v>3.0</c:v>
                </c:pt>
                <c:pt idx="2">
                  <c:v>4.0</c:v>
                </c:pt>
                <c:pt idx="3">
                  <c:v>87.0</c:v>
                </c:pt>
                <c:pt idx="4">
                  <c:v>44.0</c:v>
                </c:pt>
                <c:pt idx="5">
                  <c:v>1.0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107"/>
          <c:order val="10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'10k_1st'!$DE$1:$DE$8</c:f>
              <c:numCache>
                <c:formatCode>General</c:formatCode>
                <c:ptCount val="8"/>
                <c:pt idx="0">
                  <c:v>38.0</c:v>
                </c:pt>
                <c:pt idx="1">
                  <c:v>45.0</c:v>
                </c:pt>
                <c:pt idx="2">
                  <c:v>4.0</c:v>
                </c:pt>
                <c:pt idx="3">
                  <c:v>6.0</c:v>
                </c:pt>
                <c:pt idx="4">
                  <c:v>2.0</c:v>
                </c:pt>
                <c:pt idx="5">
                  <c:v>36.0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108"/>
          <c:order val="10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'10k_1st'!$DF$1:$DF$8</c:f>
              <c:numCache>
                <c:formatCode>General</c:formatCode>
                <c:ptCount val="8"/>
                <c:pt idx="0">
                  <c:v>45.0</c:v>
                </c:pt>
                <c:pt idx="1">
                  <c:v>617.0</c:v>
                </c:pt>
                <c:pt idx="2">
                  <c:v>89.0</c:v>
                </c:pt>
                <c:pt idx="3">
                  <c:v>5.0</c:v>
                </c:pt>
                <c:pt idx="4">
                  <c:v>2.0</c:v>
                </c:pt>
                <c:pt idx="5">
                  <c:v>100.0</c:v>
                </c:pt>
                <c:pt idx="6">
                  <c:v>31.0</c:v>
                </c:pt>
                <c:pt idx="7">
                  <c:v>21.0</c:v>
                </c:pt>
              </c:numCache>
            </c:numRef>
          </c:val>
        </c:ser>
        <c:ser>
          <c:idx val="109"/>
          <c:order val="10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'10k_1st'!$DG$1:$DG$8</c:f>
              <c:numCache>
                <c:formatCode>General</c:formatCode>
                <c:ptCount val="8"/>
                <c:pt idx="0">
                  <c:v>16.0</c:v>
                </c:pt>
                <c:pt idx="1">
                  <c:v>10.0</c:v>
                </c:pt>
                <c:pt idx="2">
                  <c:v>19.0</c:v>
                </c:pt>
                <c:pt idx="3">
                  <c:v>2.0</c:v>
                </c:pt>
                <c:pt idx="4">
                  <c:v>12.0</c:v>
                </c:pt>
                <c:pt idx="5">
                  <c:v>2.0</c:v>
                </c:pt>
                <c:pt idx="6">
                  <c:v>44.0</c:v>
                </c:pt>
                <c:pt idx="7">
                  <c:v>12.0</c:v>
                </c:pt>
              </c:numCache>
            </c:numRef>
          </c:val>
        </c:ser>
        <c:ser>
          <c:idx val="110"/>
          <c:order val="11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'10k_1st'!$DH$1:$DH$8</c:f>
              <c:numCache>
                <c:formatCode>General</c:formatCode>
                <c:ptCount val="8"/>
                <c:pt idx="0">
                  <c:v>8.0</c:v>
                </c:pt>
                <c:pt idx="1">
                  <c:v>13.0</c:v>
                </c:pt>
                <c:pt idx="2">
                  <c:v>15.0</c:v>
                </c:pt>
                <c:pt idx="3">
                  <c:v>2.0</c:v>
                </c:pt>
                <c:pt idx="4">
                  <c:v>3.0</c:v>
                </c:pt>
                <c:pt idx="5">
                  <c:v>10.0</c:v>
                </c:pt>
                <c:pt idx="6">
                  <c:v>2.0</c:v>
                </c:pt>
                <c:pt idx="7">
                  <c:v>3.0</c:v>
                </c:pt>
              </c:numCache>
            </c:numRef>
          </c:val>
        </c:ser>
        <c:ser>
          <c:idx val="111"/>
          <c:order val="11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'10k_1st'!$DI$1:$DI$8</c:f>
              <c:numCache>
                <c:formatCode>General</c:formatCode>
                <c:ptCount val="8"/>
                <c:pt idx="0">
                  <c:v>72.0</c:v>
                </c:pt>
                <c:pt idx="1">
                  <c:v>121.0</c:v>
                </c:pt>
                <c:pt idx="2">
                  <c:v>5.0</c:v>
                </c:pt>
                <c:pt idx="3">
                  <c:v>8.0</c:v>
                </c:pt>
                <c:pt idx="4">
                  <c:v>6.0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</c:numCache>
            </c:numRef>
          </c:val>
        </c:ser>
        <c:ser>
          <c:idx val="112"/>
          <c:order val="11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'10k_1st'!$DJ$1:$DJ$8</c:f>
              <c:numCache>
                <c:formatCode>General</c:formatCode>
                <c:ptCount val="8"/>
                <c:pt idx="0">
                  <c:v>1808.0</c:v>
                </c:pt>
                <c:pt idx="1">
                  <c:v>45.0</c:v>
                </c:pt>
                <c:pt idx="2">
                  <c:v>8.0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21.0</c:v>
                </c:pt>
                <c:pt idx="7">
                  <c:v>1.0</c:v>
                </c:pt>
              </c:numCache>
            </c:numRef>
          </c:val>
        </c:ser>
        <c:ser>
          <c:idx val="113"/>
          <c:order val="113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'10k_1st'!$DK$1:$DK$8</c:f>
              <c:numCache>
                <c:formatCode>General</c:formatCode>
                <c:ptCount val="8"/>
                <c:pt idx="0">
                  <c:v>3.0</c:v>
                </c:pt>
                <c:pt idx="1">
                  <c:v>45.0</c:v>
                </c:pt>
                <c:pt idx="2">
                  <c:v>1808.0</c:v>
                </c:pt>
                <c:pt idx="3">
                  <c:v>8.0</c:v>
                </c:pt>
                <c:pt idx="4">
                  <c:v>6.0</c:v>
                </c:pt>
                <c:pt idx="5">
                  <c:v>36.0</c:v>
                </c:pt>
                <c:pt idx="6">
                  <c:v>12.0</c:v>
                </c:pt>
                <c:pt idx="7">
                  <c:v>6.0</c:v>
                </c:pt>
              </c:numCache>
            </c:numRef>
          </c:val>
        </c:ser>
        <c:ser>
          <c:idx val="114"/>
          <c:order val="11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'10k_1st'!$DL$1:$DL$8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143.0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115"/>
          <c:order val="11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'10k_1st'!$DM$1:$DM$8</c:f>
              <c:numCache>
                <c:formatCode>General</c:formatCode>
                <c:ptCount val="8"/>
                <c:pt idx="0">
                  <c:v>7.0</c:v>
                </c:pt>
                <c:pt idx="1">
                  <c:v>16.0</c:v>
                </c:pt>
                <c:pt idx="2">
                  <c:v>1.0</c:v>
                </c:pt>
                <c:pt idx="3">
                  <c:v>54.0</c:v>
                </c:pt>
                <c:pt idx="4">
                  <c:v>6.0</c:v>
                </c:pt>
                <c:pt idx="5">
                  <c:v>6.0</c:v>
                </c:pt>
                <c:pt idx="6">
                  <c:v>6.0</c:v>
                </c:pt>
                <c:pt idx="7">
                  <c:v>1.0</c:v>
                </c:pt>
              </c:numCache>
            </c:numRef>
          </c:val>
        </c:ser>
        <c:ser>
          <c:idx val="116"/>
          <c:order val="11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'10k_1st'!$DN$1:$DN$8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46.0</c:v>
                </c:pt>
                <c:pt idx="3">
                  <c:v>6.0</c:v>
                </c:pt>
                <c:pt idx="4">
                  <c:v>1.0</c:v>
                </c:pt>
                <c:pt idx="5">
                  <c:v>36.0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17"/>
          <c:order val="11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'10k_1st'!$DO$1:$DO$8</c:f>
              <c:numCache>
                <c:formatCode>General</c:formatCode>
                <c:ptCount val="8"/>
                <c:pt idx="0">
                  <c:v>46.0</c:v>
                </c:pt>
                <c:pt idx="1">
                  <c:v>4.0</c:v>
                </c:pt>
                <c:pt idx="2">
                  <c:v>4.0</c:v>
                </c:pt>
                <c:pt idx="3">
                  <c:v>1.0</c:v>
                </c:pt>
                <c:pt idx="4">
                  <c:v>1.0</c:v>
                </c:pt>
                <c:pt idx="5">
                  <c:v>60.0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118"/>
          <c:order val="11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'10k_1st'!$DP$1:$DP$8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87.0</c:v>
                </c:pt>
                <c:pt idx="3">
                  <c:v>177.0</c:v>
                </c:pt>
                <c:pt idx="4">
                  <c:v>6.0</c:v>
                </c:pt>
                <c:pt idx="5">
                  <c:v>1.0</c:v>
                </c:pt>
                <c:pt idx="6">
                  <c:v>22.0</c:v>
                </c:pt>
                <c:pt idx="7">
                  <c:v>3.0</c:v>
                </c:pt>
              </c:numCache>
            </c:numRef>
          </c:val>
        </c:ser>
        <c:ser>
          <c:idx val="119"/>
          <c:order val="11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'10k_1st'!$DQ$1:$DQ$8</c:f>
              <c:numCache>
                <c:formatCode>General</c:formatCode>
                <c:ptCount val="8"/>
                <c:pt idx="0">
                  <c:v>29.0</c:v>
                </c:pt>
                <c:pt idx="1">
                  <c:v>272.0</c:v>
                </c:pt>
                <c:pt idx="2">
                  <c:v>16.0</c:v>
                </c:pt>
                <c:pt idx="3">
                  <c:v>93.0</c:v>
                </c:pt>
                <c:pt idx="4">
                  <c:v>3.0</c:v>
                </c:pt>
                <c:pt idx="5">
                  <c:v>37.0</c:v>
                </c:pt>
                <c:pt idx="6">
                  <c:v>6.0</c:v>
                </c:pt>
                <c:pt idx="7">
                  <c:v>66.0</c:v>
                </c:pt>
              </c:numCache>
            </c:numRef>
          </c:val>
        </c:ser>
        <c:ser>
          <c:idx val="120"/>
          <c:order val="12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'10k_1st'!$DR$1:$DR$8</c:f>
              <c:numCache>
                <c:formatCode>General</c:formatCode>
                <c:ptCount val="8"/>
                <c:pt idx="0">
                  <c:v>34.0</c:v>
                </c:pt>
                <c:pt idx="1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66.0</c:v>
                </c:pt>
                <c:pt idx="5">
                  <c:v>4.0</c:v>
                </c:pt>
                <c:pt idx="6">
                  <c:v>1.0</c:v>
                </c:pt>
                <c:pt idx="7">
                  <c:v>78.0</c:v>
                </c:pt>
              </c:numCache>
            </c:numRef>
          </c:val>
        </c:ser>
        <c:ser>
          <c:idx val="121"/>
          <c:order val="12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'10k_1st'!$DS$1:$DS$8</c:f>
              <c:numCache>
                <c:formatCode>General</c:formatCode>
                <c:ptCount val="8"/>
                <c:pt idx="0">
                  <c:v>108.0</c:v>
                </c:pt>
                <c:pt idx="1">
                  <c:v>89.0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5.0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22"/>
          <c:order val="12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'10k_1st'!$DT$1:$DT$8</c:f>
              <c:numCache>
                <c:formatCode>General</c:formatCode>
                <c:ptCount val="8"/>
                <c:pt idx="0">
                  <c:v>87.0</c:v>
                </c:pt>
                <c:pt idx="1">
                  <c:v>3.0</c:v>
                </c:pt>
                <c:pt idx="2">
                  <c:v>6.0</c:v>
                </c:pt>
                <c:pt idx="3">
                  <c:v>2.0</c:v>
                </c:pt>
                <c:pt idx="4">
                  <c:v>1.0</c:v>
                </c:pt>
                <c:pt idx="5">
                  <c:v>31.0</c:v>
                </c:pt>
                <c:pt idx="6">
                  <c:v>6.0</c:v>
                </c:pt>
                <c:pt idx="7">
                  <c:v>4.0</c:v>
                </c:pt>
              </c:numCache>
            </c:numRef>
          </c:val>
        </c:ser>
        <c:ser>
          <c:idx val="123"/>
          <c:order val="123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'10k_1st'!$DU$1:$DU$8</c:f>
              <c:numCache>
                <c:formatCode>General</c:formatCode>
                <c:ptCount val="8"/>
                <c:pt idx="0">
                  <c:v>42.0</c:v>
                </c:pt>
                <c:pt idx="1">
                  <c:v>42.0</c:v>
                </c:pt>
                <c:pt idx="2">
                  <c:v>5.0</c:v>
                </c:pt>
                <c:pt idx="3">
                  <c:v>64.0</c:v>
                </c:pt>
                <c:pt idx="4">
                  <c:v>63.0</c:v>
                </c:pt>
                <c:pt idx="5">
                  <c:v>44.0</c:v>
                </c:pt>
                <c:pt idx="6">
                  <c:v>3.0</c:v>
                </c:pt>
                <c:pt idx="7">
                  <c:v>511.0</c:v>
                </c:pt>
              </c:numCache>
            </c:numRef>
          </c:val>
        </c:ser>
        <c:ser>
          <c:idx val="124"/>
          <c:order val="12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'10k_1st'!$DV$1:$DV$8</c:f>
              <c:numCache>
                <c:formatCode>General</c:formatCode>
                <c:ptCount val="8"/>
                <c:pt idx="0">
                  <c:v>1.0</c:v>
                </c:pt>
                <c:pt idx="1">
                  <c:v>198.0</c:v>
                </c:pt>
                <c:pt idx="2">
                  <c:v>2.0</c:v>
                </c:pt>
                <c:pt idx="3">
                  <c:v>15.0</c:v>
                </c:pt>
                <c:pt idx="4">
                  <c:v>1.0</c:v>
                </c:pt>
                <c:pt idx="5">
                  <c:v>2.0</c:v>
                </c:pt>
                <c:pt idx="6">
                  <c:v>66.0</c:v>
                </c:pt>
                <c:pt idx="7">
                  <c:v>5.0</c:v>
                </c:pt>
              </c:numCache>
            </c:numRef>
          </c:val>
        </c:ser>
        <c:ser>
          <c:idx val="125"/>
          <c:order val="12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'10k_1st'!$DW$1:$DW$8</c:f>
              <c:numCache>
                <c:formatCode>General</c:formatCode>
                <c:ptCount val="8"/>
                <c:pt idx="0">
                  <c:v>6.0</c:v>
                </c:pt>
                <c:pt idx="1">
                  <c:v>7.0</c:v>
                </c:pt>
                <c:pt idx="2">
                  <c:v>4.0</c:v>
                </c:pt>
                <c:pt idx="3">
                  <c:v>1.0</c:v>
                </c:pt>
                <c:pt idx="4">
                  <c:v>78.0</c:v>
                </c:pt>
                <c:pt idx="5">
                  <c:v>2.0</c:v>
                </c:pt>
                <c:pt idx="6">
                  <c:v>78.0</c:v>
                </c:pt>
                <c:pt idx="7">
                  <c:v>46.0</c:v>
                </c:pt>
              </c:numCache>
            </c:numRef>
          </c:val>
        </c:ser>
        <c:ser>
          <c:idx val="126"/>
          <c:order val="12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'10k_1st'!$DX$1:$DX$8</c:f>
              <c:numCache>
                <c:formatCode>General</c:formatCode>
                <c:ptCount val="8"/>
                <c:pt idx="0">
                  <c:v>5.0</c:v>
                </c:pt>
                <c:pt idx="1">
                  <c:v>8.0</c:v>
                </c:pt>
                <c:pt idx="2">
                  <c:v>1.0</c:v>
                </c:pt>
                <c:pt idx="3">
                  <c:v>18.0</c:v>
                </c:pt>
                <c:pt idx="4">
                  <c:v>2.0</c:v>
                </c:pt>
                <c:pt idx="5">
                  <c:v>21.0</c:v>
                </c:pt>
                <c:pt idx="6">
                  <c:v>15.0</c:v>
                </c:pt>
                <c:pt idx="7">
                  <c:v>62.0</c:v>
                </c:pt>
              </c:numCache>
            </c:numRef>
          </c:val>
        </c:ser>
        <c:ser>
          <c:idx val="127"/>
          <c:order val="12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'10k_1st'!$DY$1:$DY$8</c:f>
              <c:numCache>
                <c:formatCode>General</c:formatCode>
                <c:ptCount val="8"/>
                <c:pt idx="0">
                  <c:v>2.0</c:v>
                </c:pt>
                <c:pt idx="1">
                  <c:v>19.0</c:v>
                </c:pt>
                <c:pt idx="2">
                  <c:v>8.0</c:v>
                </c:pt>
                <c:pt idx="3">
                  <c:v>4.0</c:v>
                </c:pt>
                <c:pt idx="4">
                  <c:v>32.0</c:v>
                </c:pt>
                <c:pt idx="5">
                  <c:v>12.0</c:v>
                </c:pt>
                <c:pt idx="6">
                  <c:v>6.0</c:v>
                </c:pt>
                <c:pt idx="7">
                  <c:v>87.0</c:v>
                </c:pt>
              </c:numCache>
            </c:numRef>
          </c:val>
        </c:ser>
        <c:ser>
          <c:idx val="128"/>
          <c:order val="12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'10k_1st'!$DZ$1:$DZ$8</c:f>
              <c:numCache>
                <c:formatCode>General</c:formatCode>
                <c:ptCount val="8"/>
                <c:pt idx="0">
                  <c:v>16.0</c:v>
                </c:pt>
                <c:pt idx="1">
                  <c:v>35.0</c:v>
                </c:pt>
                <c:pt idx="2">
                  <c:v>1.0</c:v>
                </c:pt>
                <c:pt idx="4">
                  <c:v>3.0</c:v>
                </c:pt>
                <c:pt idx="5">
                  <c:v>3.0</c:v>
                </c:pt>
                <c:pt idx="6">
                  <c:v>10.0</c:v>
                </c:pt>
                <c:pt idx="7">
                  <c:v>112.0</c:v>
                </c:pt>
              </c:numCache>
            </c:numRef>
          </c:val>
        </c:ser>
        <c:ser>
          <c:idx val="129"/>
          <c:order val="12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'10k_1st'!$EA$1:$EA$8</c:f>
              <c:numCache>
                <c:formatCode>General</c:formatCode>
                <c:ptCount val="8"/>
                <c:pt idx="0">
                  <c:v>4.0</c:v>
                </c:pt>
                <c:pt idx="1">
                  <c:v>1.0</c:v>
                </c:pt>
                <c:pt idx="2">
                  <c:v>1.0</c:v>
                </c:pt>
                <c:pt idx="4">
                  <c:v>1.0</c:v>
                </c:pt>
                <c:pt idx="5">
                  <c:v>6.0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30"/>
          <c:order val="13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'10k_1st'!$EB$1:$EB$8</c:f>
              <c:numCache>
                <c:formatCode>General</c:formatCode>
                <c:ptCount val="8"/>
                <c:pt idx="0">
                  <c:v>3.0</c:v>
                </c:pt>
                <c:pt idx="1">
                  <c:v>8.0</c:v>
                </c:pt>
                <c:pt idx="2">
                  <c:v>1.0</c:v>
                </c:pt>
                <c:pt idx="4">
                  <c:v>5.0</c:v>
                </c:pt>
                <c:pt idx="5">
                  <c:v>1.0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131"/>
          <c:order val="13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'10k_1st'!$EC$1:$EC$8</c:f>
              <c:numCache>
                <c:formatCode>General</c:formatCode>
                <c:ptCount val="8"/>
                <c:pt idx="0">
                  <c:v>3.0</c:v>
                </c:pt>
                <c:pt idx="1">
                  <c:v>38.0</c:v>
                </c:pt>
                <c:pt idx="2">
                  <c:v>54.0</c:v>
                </c:pt>
                <c:pt idx="4">
                  <c:v>6.0</c:v>
                </c:pt>
                <c:pt idx="5">
                  <c:v>6.0</c:v>
                </c:pt>
                <c:pt idx="6">
                  <c:v>1706.0</c:v>
                </c:pt>
                <c:pt idx="7">
                  <c:v>150.0</c:v>
                </c:pt>
              </c:numCache>
            </c:numRef>
          </c:val>
        </c:ser>
        <c:ser>
          <c:idx val="132"/>
          <c:order val="13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'10k_1st'!$ED$1:$ED$8</c:f>
              <c:numCache>
                <c:formatCode>General</c:formatCode>
                <c:ptCount val="8"/>
                <c:pt idx="0">
                  <c:v>3.0</c:v>
                </c:pt>
                <c:pt idx="1">
                  <c:v>45.0</c:v>
                </c:pt>
                <c:pt idx="2">
                  <c:v>6.0</c:v>
                </c:pt>
                <c:pt idx="4">
                  <c:v>1.0</c:v>
                </c:pt>
                <c:pt idx="5">
                  <c:v>143.0</c:v>
                </c:pt>
                <c:pt idx="6">
                  <c:v>5.0</c:v>
                </c:pt>
                <c:pt idx="7">
                  <c:v>3.0</c:v>
                </c:pt>
              </c:numCache>
            </c:numRef>
          </c:val>
        </c:ser>
        <c:ser>
          <c:idx val="133"/>
          <c:order val="133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'10k_1st'!$EE$1:$EE$8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485.0</c:v>
                </c:pt>
                <c:pt idx="4">
                  <c:v>3.0</c:v>
                </c:pt>
                <c:pt idx="5">
                  <c:v>22.0</c:v>
                </c:pt>
                <c:pt idx="6">
                  <c:v>46.0</c:v>
                </c:pt>
                <c:pt idx="7">
                  <c:v>9.0</c:v>
                </c:pt>
              </c:numCache>
            </c:numRef>
          </c:val>
        </c:ser>
        <c:ser>
          <c:idx val="134"/>
          <c:order val="13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'10k_1st'!$EF$1:$EF$8</c:f>
              <c:numCache>
                <c:formatCode>General</c:formatCode>
                <c:ptCount val="8"/>
                <c:pt idx="0">
                  <c:v>1.0</c:v>
                </c:pt>
                <c:pt idx="1">
                  <c:v>8.0</c:v>
                </c:pt>
                <c:pt idx="2">
                  <c:v>93.0</c:v>
                </c:pt>
                <c:pt idx="4">
                  <c:v>26.0</c:v>
                </c:pt>
                <c:pt idx="5">
                  <c:v>6.0</c:v>
                </c:pt>
                <c:pt idx="6">
                  <c:v>62.0</c:v>
                </c:pt>
                <c:pt idx="7">
                  <c:v>83.0</c:v>
                </c:pt>
              </c:numCache>
            </c:numRef>
          </c:val>
        </c:ser>
        <c:ser>
          <c:idx val="135"/>
          <c:order val="13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'10k_1st'!$EG$1:$EG$8</c:f>
              <c:numCache>
                <c:formatCode>General</c:formatCode>
                <c:ptCount val="8"/>
                <c:pt idx="0">
                  <c:v>62.0</c:v>
                </c:pt>
                <c:pt idx="1">
                  <c:v>5.0</c:v>
                </c:pt>
                <c:pt idx="2">
                  <c:v>1.0</c:v>
                </c:pt>
                <c:pt idx="4">
                  <c:v>42.0</c:v>
                </c:pt>
                <c:pt idx="5">
                  <c:v>1.0</c:v>
                </c:pt>
                <c:pt idx="6">
                  <c:v>112.0</c:v>
                </c:pt>
                <c:pt idx="7">
                  <c:v>1.0</c:v>
                </c:pt>
              </c:numCache>
            </c:numRef>
          </c:val>
        </c:ser>
        <c:ser>
          <c:idx val="136"/>
          <c:order val="13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'10k_1st'!$EH$1:$EH$8</c:f>
              <c:numCache>
                <c:formatCode>General</c:formatCode>
                <c:ptCount val="8"/>
                <c:pt idx="0">
                  <c:v>1.0</c:v>
                </c:pt>
                <c:pt idx="1">
                  <c:v>72.0</c:v>
                </c:pt>
                <c:pt idx="2">
                  <c:v>2.0</c:v>
                </c:pt>
                <c:pt idx="4">
                  <c:v>17.0</c:v>
                </c:pt>
                <c:pt idx="5">
                  <c:v>1.0</c:v>
                </c:pt>
                <c:pt idx="6">
                  <c:v>2.0</c:v>
                </c:pt>
                <c:pt idx="7">
                  <c:v>5.0</c:v>
                </c:pt>
              </c:numCache>
            </c:numRef>
          </c:val>
        </c:ser>
        <c:ser>
          <c:idx val="137"/>
          <c:order val="137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'10k_1st'!$EI$1:$EI$8</c:f>
              <c:numCache>
                <c:formatCode>General</c:formatCode>
                <c:ptCount val="8"/>
                <c:pt idx="0">
                  <c:v>8.0</c:v>
                </c:pt>
                <c:pt idx="1">
                  <c:v>1808.0</c:v>
                </c:pt>
                <c:pt idx="2">
                  <c:v>64.0</c:v>
                </c:pt>
                <c:pt idx="4">
                  <c:v>1.0</c:v>
                </c:pt>
                <c:pt idx="5">
                  <c:v>6.0</c:v>
                </c:pt>
                <c:pt idx="6">
                  <c:v>151.0</c:v>
                </c:pt>
                <c:pt idx="7">
                  <c:v>5.0</c:v>
                </c:pt>
              </c:numCache>
            </c:numRef>
          </c:val>
        </c:ser>
        <c:ser>
          <c:idx val="138"/>
          <c:order val="13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'10k_1st'!$EJ$1:$EJ$8</c:f>
              <c:numCache>
                <c:formatCode>General</c:formatCode>
                <c:ptCount val="8"/>
                <c:pt idx="0">
                  <c:v>54.0</c:v>
                </c:pt>
                <c:pt idx="1">
                  <c:v>490.0</c:v>
                </c:pt>
                <c:pt idx="2">
                  <c:v>102.0</c:v>
                </c:pt>
                <c:pt idx="4">
                  <c:v>4.0</c:v>
                </c:pt>
                <c:pt idx="5">
                  <c:v>3.0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39"/>
          <c:order val="13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'10k_1st'!$EK$1:$EK$8</c:f>
              <c:numCache>
                <c:formatCode>General</c:formatCode>
                <c:ptCount val="8"/>
                <c:pt idx="0">
                  <c:v>6.0</c:v>
                </c:pt>
                <c:pt idx="1">
                  <c:v>3.0</c:v>
                </c:pt>
                <c:pt idx="2">
                  <c:v>1.0</c:v>
                </c:pt>
                <c:pt idx="4">
                  <c:v>45.0</c:v>
                </c:pt>
                <c:pt idx="5">
                  <c:v>66.0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40"/>
          <c:order val="140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'10k_1st'!$EL$1:$EL$8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18.0</c:v>
                </c:pt>
                <c:pt idx="4">
                  <c:v>1706.0</c:v>
                </c:pt>
                <c:pt idx="5">
                  <c:v>1.0</c:v>
                </c:pt>
                <c:pt idx="6">
                  <c:v>194.0</c:v>
                </c:pt>
                <c:pt idx="7">
                  <c:v>3.0</c:v>
                </c:pt>
              </c:numCache>
            </c:numRef>
          </c:val>
        </c:ser>
        <c:ser>
          <c:idx val="141"/>
          <c:order val="141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'10k_1st'!$EM$1:$EM$8</c:f>
              <c:numCache>
                <c:formatCode>General</c:formatCode>
                <c:ptCount val="8"/>
                <c:pt idx="0">
                  <c:v>485.0</c:v>
                </c:pt>
                <c:pt idx="1">
                  <c:v>97.0</c:v>
                </c:pt>
                <c:pt idx="2">
                  <c:v>4.0</c:v>
                </c:pt>
                <c:pt idx="4">
                  <c:v>5.0</c:v>
                </c:pt>
                <c:pt idx="5">
                  <c:v>1.0</c:v>
                </c:pt>
                <c:pt idx="6">
                  <c:v>2.0</c:v>
                </c:pt>
                <c:pt idx="7">
                  <c:v>7.0</c:v>
                </c:pt>
              </c:numCache>
            </c:numRef>
          </c:val>
        </c:ser>
        <c:ser>
          <c:idx val="142"/>
          <c:order val="14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'10k_1st'!$EN$1:$EN$8</c:f>
              <c:numCache>
                <c:formatCode>General</c:formatCode>
                <c:ptCount val="8"/>
                <c:pt idx="0">
                  <c:v>129.0</c:v>
                </c:pt>
                <c:pt idx="1">
                  <c:v>7.0</c:v>
                </c:pt>
                <c:pt idx="4">
                  <c:v>2.0</c:v>
                </c:pt>
                <c:pt idx="5">
                  <c:v>78.0</c:v>
                </c:pt>
                <c:pt idx="6">
                  <c:v>150.0</c:v>
                </c:pt>
                <c:pt idx="7">
                  <c:v>1.0</c:v>
                </c:pt>
              </c:numCache>
            </c:numRef>
          </c:val>
        </c:ser>
        <c:ser>
          <c:idx val="143"/>
          <c:order val="14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'10k_1st'!$EO$1:$EO$8</c:f>
              <c:numCache>
                <c:formatCode>General</c:formatCode>
                <c:ptCount val="8"/>
                <c:pt idx="0">
                  <c:v>93.0</c:v>
                </c:pt>
                <c:pt idx="1">
                  <c:v>46.0</c:v>
                </c:pt>
                <c:pt idx="4">
                  <c:v>7.0</c:v>
                </c:pt>
                <c:pt idx="5">
                  <c:v>2.0</c:v>
                </c:pt>
                <c:pt idx="6">
                  <c:v>3.0</c:v>
                </c:pt>
                <c:pt idx="7">
                  <c:v>6.0</c:v>
                </c:pt>
              </c:numCache>
            </c:numRef>
          </c:val>
        </c:ser>
        <c:ser>
          <c:idx val="144"/>
          <c:order val="14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'10k_1st'!$EP$1:$EP$8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4">
                  <c:v>371.0</c:v>
                </c:pt>
                <c:pt idx="5">
                  <c:v>32.0</c:v>
                </c:pt>
                <c:pt idx="6">
                  <c:v>9.0</c:v>
                </c:pt>
                <c:pt idx="7">
                  <c:v>1.0</c:v>
                </c:pt>
              </c:numCache>
            </c:numRef>
          </c:val>
        </c:ser>
        <c:ser>
          <c:idx val="145"/>
          <c:order val="14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'10k_1st'!$EQ$1:$EQ$8</c:f>
              <c:numCache>
                <c:formatCode>General</c:formatCode>
                <c:ptCount val="8"/>
                <c:pt idx="0">
                  <c:v>1.0</c:v>
                </c:pt>
                <c:pt idx="1">
                  <c:v>87.0</c:v>
                </c:pt>
                <c:pt idx="4">
                  <c:v>2.0</c:v>
                </c:pt>
                <c:pt idx="5">
                  <c:v>198.0</c:v>
                </c:pt>
                <c:pt idx="6">
                  <c:v>83.0</c:v>
                </c:pt>
                <c:pt idx="7">
                  <c:v>2.0</c:v>
                </c:pt>
              </c:numCache>
            </c:numRef>
          </c:val>
        </c:ser>
        <c:ser>
          <c:idx val="146"/>
          <c:order val="14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'10k_1st'!$ER$1:$ER$8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4">
                  <c:v>1.0</c:v>
                </c:pt>
                <c:pt idx="5">
                  <c:v>5.0</c:v>
                </c:pt>
                <c:pt idx="6">
                  <c:v>18.0</c:v>
                </c:pt>
                <c:pt idx="7">
                  <c:v>3.0</c:v>
                </c:pt>
              </c:numCache>
            </c:numRef>
          </c:val>
        </c:ser>
        <c:ser>
          <c:idx val="147"/>
          <c:order val="14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'10k_1st'!$ES$1:$ES$8</c:f>
              <c:numCache>
                <c:formatCode>General</c:formatCode>
                <c:ptCount val="8"/>
                <c:pt idx="0">
                  <c:v>64.0</c:v>
                </c:pt>
                <c:pt idx="1">
                  <c:v>1.0</c:v>
                </c:pt>
                <c:pt idx="4">
                  <c:v>1.0</c:v>
                </c:pt>
                <c:pt idx="5">
                  <c:v>4.0</c:v>
                </c:pt>
                <c:pt idx="6">
                  <c:v>1.0</c:v>
                </c:pt>
                <c:pt idx="7">
                  <c:v>32.0</c:v>
                </c:pt>
              </c:numCache>
            </c:numRef>
          </c:val>
        </c:ser>
        <c:ser>
          <c:idx val="148"/>
          <c:order val="14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'10k_1st'!$ET$1:$ET$8</c:f>
              <c:numCache>
                <c:formatCode>General</c:formatCode>
                <c:ptCount val="8"/>
                <c:pt idx="0">
                  <c:v>102.0</c:v>
                </c:pt>
                <c:pt idx="1">
                  <c:v>5.0</c:v>
                </c:pt>
                <c:pt idx="4">
                  <c:v>2.0</c:v>
                </c:pt>
                <c:pt idx="5">
                  <c:v>15.0</c:v>
                </c:pt>
                <c:pt idx="6">
                  <c:v>3.0</c:v>
                </c:pt>
                <c:pt idx="7">
                  <c:v>75.0</c:v>
                </c:pt>
              </c:numCache>
            </c:numRef>
          </c:val>
        </c:ser>
        <c:ser>
          <c:idx val="149"/>
          <c:order val="14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'10k_1st'!$EU$1:$EU$8</c:f>
              <c:numCache>
                <c:formatCode>General</c:formatCode>
                <c:ptCount val="8"/>
                <c:pt idx="0">
                  <c:v>15.0</c:v>
                </c:pt>
                <c:pt idx="1">
                  <c:v>2.0</c:v>
                </c:pt>
                <c:pt idx="4">
                  <c:v>150.0</c:v>
                </c:pt>
                <c:pt idx="5">
                  <c:v>29.0</c:v>
                </c:pt>
                <c:pt idx="6">
                  <c:v>1.0</c:v>
                </c:pt>
                <c:pt idx="7">
                  <c:v>16.0</c:v>
                </c:pt>
              </c:numCache>
            </c:numRef>
          </c:val>
        </c:ser>
        <c:ser>
          <c:idx val="150"/>
          <c:order val="15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'10k_1st'!$EV$1:$EV$8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4">
                  <c:v>3.0</c:v>
                </c:pt>
                <c:pt idx="5">
                  <c:v>1.0</c:v>
                </c:pt>
                <c:pt idx="6">
                  <c:v>5.0</c:v>
                </c:pt>
                <c:pt idx="7">
                  <c:v>61.0</c:v>
                </c:pt>
              </c:numCache>
            </c:numRef>
          </c:val>
        </c:ser>
        <c:ser>
          <c:idx val="151"/>
          <c:order val="15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'10k_1st'!$EW$1:$EW$8</c:f>
              <c:numCache>
                <c:formatCode>General</c:formatCode>
                <c:ptCount val="8"/>
                <c:pt idx="0">
                  <c:v>18.0</c:v>
                </c:pt>
                <c:pt idx="1">
                  <c:v>3.0</c:v>
                </c:pt>
                <c:pt idx="4">
                  <c:v>9.0</c:v>
                </c:pt>
                <c:pt idx="5">
                  <c:v>1.0</c:v>
                </c:pt>
                <c:pt idx="6">
                  <c:v>5.0</c:v>
                </c:pt>
                <c:pt idx="7">
                  <c:v>3.0</c:v>
                </c:pt>
              </c:numCache>
            </c:numRef>
          </c:val>
        </c:ser>
        <c:ser>
          <c:idx val="152"/>
          <c:order val="15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'10k_1st'!$EX$1:$EX$8</c:f>
              <c:numCache>
                <c:formatCode>General</c:formatCode>
                <c:ptCount val="8"/>
                <c:pt idx="0">
                  <c:v>4.0</c:v>
                </c:pt>
                <c:pt idx="1">
                  <c:v>20.0</c:v>
                </c:pt>
                <c:pt idx="4">
                  <c:v>3.0</c:v>
                </c:pt>
                <c:pt idx="5">
                  <c:v>3.0</c:v>
                </c:pt>
                <c:pt idx="6">
                  <c:v>2.0</c:v>
                </c:pt>
                <c:pt idx="7">
                  <c:v>16.0</c:v>
                </c:pt>
              </c:numCache>
            </c:numRef>
          </c:val>
        </c:ser>
        <c:ser>
          <c:idx val="153"/>
          <c:order val="15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'10k_1st'!$EY$1:$EY$8</c:f>
              <c:numCache>
                <c:formatCode>General</c:formatCode>
                <c:ptCount val="8"/>
                <c:pt idx="1">
                  <c:v>1.0</c:v>
                </c:pt>
                <c:pt idx="4">
                  <c:v>83.0</c:v>
                </c:pt>
                <c:pt idx="5">
                  <c:v>26.0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154"/>
          <c:order val="15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'10k_1st'!$EZ$1:$EZ$8</c:f>
              <c:numCache>
                <c:formatCode>General</c:formatCode>
                <c:ptCount val="8"/>
                <c:pt idx="1">
                  <c:v>8.0</c:v>
                </c:pt>
                <c:pt idx="4">
                  <c:v>29.0</c:v>
                </c:pt>
                <c:pt idx="5">
                  <c:v>42.0</c:v>
                </c:pt>
                <c:pt idx="6">
                  <c:v>6.0</c:v>
                </c:pt>
                <c:pt idx="7">
                  <c:v>7.0</c:v>
                </c:pt>
              </c:numCache>
            </c:numRef>
          </c:val>
        </c:ser>
        <c:ser>
          <c:idx val="155"/>
          <c:order val="15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'10k_1st'!$FA$1:$FA$8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17.0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56"/>
          <c:order val="15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'10k_1st'!$FB$1:$FB$8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6.0</c:v>
                </c:pt>
                <c:pt idx="7">
                  <c:v>6.0</c:v>
                </c:pt>
              </c:numCache>
            </c:numRef>
          </c:val>
        </c:ser>
        <c:ser>
          <c:idx val="157"/>
          <c:order val="15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'10k_1st'!$FC$1:$FC$8</c:f>
              <c:numCache>
                <c:formatCode>General</c:formatCode>
                <c:ptCount val="8"/>
                <c:pt idx="1">
                  <c:v>62.0</c:v>
                </c:pt>
                <c:pt idx="4">
                  <c:v>5.0</c:v>
                </c:pt>
                <c:pt idx="5">
                  <c:v>4.0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58"/>
          <c:order val="15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'10k_1st'!$FD$1:$FD$8</c:f>
              <c:numCache>
                <c:formatCode>General</c:formatCode>
                <c:ptCount val="8"/>
                <c:pt idx="1">
                  <c:v>11.0</c:v>
                </c:pt>
                <c:pt idx="4">
                  <c:v>5.0</c:v>
                </c:pt>
                <c:pt idx="5">
                  <c:v>12.0</c:v>
                </c:pt>
                <c:pt idx="6">
                  <c:v>1.0</c:v>
                </c:pt>
                <c:pt idx="7">
                  <c:v>28.0</c:v>
                </c:pt>
              </c:numCache>
            </c:numRef>
          </c:val>
        </c:ser>
        <c:ser>
          <c:idx val="159"/>
          <c:order val="15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'10k_1st'!$FE$1:$FE$8</c:f>
              <c:numCache>
                <c:formatCode>General</c:formatCode>
                <c:ptCount val="8"/>
                <c:pt idx="1">
                  <c:v>1.0</c:v>
                </c:pt>
                <c:pt idx="4">
                  <c:v>2.0</c:v>
                </c:pt>
                <c:pt idx="5">
                  <c:v>45.0</c:v>
                </c:pt>
                <c:pt idx="6">
                  <c:v>1.0</c:v>
                </c:pt>
                <c:pt idx="7">
                  <c:v>13.0</c:v>
                </c:pt>
              </c:numCache>
            </c:numRef>
          </c:val>
        </c:ser>
        <c:ser>
          <c:idx val="160"/>
          <c:order val="160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'10k_1st'!$FF$1:$FF$8</c:f>
              <c:numCache>
                <c:formatCode>General</c:formatCode>
                <c:ptCount val="8"/>
                <c:pt idx="1">
                  <c:v>54.0</c:v>
                </c:pt>
                <c:pt idx="4">
                  <c:v>23.0</c:v>
                </c:pt>
                <c:pt idx="5">
                  <c:v>1706.0</c:v>
                </c:pt>
                <c:pt idx="6">
                  <c:v>1.0</c:v>
                </c:pt>
              </c:numCache>
            </c:numRef>
          </c:val>
        </c:ser>
        <c:ser>
          <c:idx val="161"/>
          <c:order val="16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'10k_1st'!$FG$1:$FG$8</c:f>
              <c:numCache>
                <c:formatCode>General</c:formatCode>
                <c:ptCount val="8"/>
                <c:pt idx="1">
                  <c:v>6.0</c:v>
                </c:pt>
                <c:pt idx="4">
                  <c:v>1.0</c:v>
                </c:pt>
                <c:pt idx="5">
                  <c:v>511.0</c:v>
                </c:pt>
                <c:pt idx="6">
                  <c:v>2.0</c:v>
                </c:pt>
              </c:numCache>
            </c:numRef>
          </c:val>
        </c:ser>
        <c:ser>
          <c:idx val="162"/>
          <c:order val="16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'10k_1st'!$FH$1:$FH$8</c:f>
              <c:numCache>
                <c:formatCode>General</c:formatCode>
                <c:ptCount val="8"/>
                <c:pt idx="1">
                  <c:v>1.0</c:v>
                </c:pt>
                <c:pt idx="4">
                  <c:v>6.0</c:v>
                </c:pt>
                <c:pt idx="5">
                  <c:v>5.0</c:v>
                </c:pt>
                <c:pt idx="6">
                  <c:v>3.0</c:v>
                </c:pt>
              </c:numCache>
            </c:numRef>
          </c:val>
        </c:ser>
        <c:ser>
          <c:idx val="163"/>
          <c:order val="16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'10k_1st'!$FI$1:$FI$8</c:f>
              <c:numCache>
                <c:formatCode>General</c:formatCode>
                <c:ptCount val="8"/>
                <c:pt idx="1">
                  <c:v>7.0</c:v>
                </c:pt>
                <c:pt idx="4">
                  <c:v>3.0</c:v>
                </c:pt>
                <c:pt idx="5">
                  <c:v>2.0</c:v>
                </c:pt>
                <c:pt idx="6">
                  <c:v>32.0</c:v>
                </c:pt>
              </c:numCache>
            </c:numRef>
          </c:val>
        </c:ser>
        <c:ser>
          <c:idx val="164"/>
          <c:order val="164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'10k_1st'!$FJ$1:$FJ$8</c:f>
              <c:numCache>
                <c:formatCode>General</c:formatCode>
                <c:ptCount val="8"/>
                <c:pt idx="1">
                  <c:v>485.0</c:v>
                </c:pt>
                <c:pt idx="4">
                  <c:v>1.0</c:v>
                </c:pt>
                <c:pt idx="5">
                  <c:v>93.0</c:v>
                </c:pt>
                <c:pt idx="6">
                  <c:v>75.0</c:v>
                </c:pt>
              </c:numCache>
            </c:numRef>
          </c:val>
        </c:ser>
        <c:ser>
          <c:idx val="165"/>
          <c:order val="16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'10k_1st'!$FK$1:$FK$8</c:f>
              <c:numCache>
                <c:formatCode>General</c:formatCode>
                <c:ptCount val="8"/>
                <c:pt idx="1">
                  <c:v>129.0</c:v>
                </c:pt>
                <c:pt idx="4">
                  <c:v>2.0</c:v>
                </c:pt>
                <c:pt idx="5">
                  <c:v>7.0</c:v>
                </c:pt>
                <c:pt idx="6">
                  <c:v>16.0</c:v>
                </c:pt>
              </c:numCache>
            </c:numRef>
          </c:val>
        </c:ser>
        <c:ser>
          <c:idx val="166"/>
          <c:order val="16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'10k_1st'!$FL$1:$FL$8</c:f>
              <c:numCache>
                <c:formatCode>General</c:formatCode>
                <c:ptCount val="8"/>
                <c:pt idx="1">
                  <c:v>4.0</c:v>
                </c:pt>
                <c:pt idx="4">
                  <c:v>6.0</c:v>
                </c:pt>
                <c:pt idx="5">
                  <c:v>19.0</c:v>
                </c:pt>
                <c:pt idx="6">
                  <c:v>61.0</c:v>
                </c:pt>
              </c:numCache>
            </c:numRef>
          </c:val>
        </c:ser>
        <c:ser>
          <c:idx val="167"/>
          <c:order val="16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'10k_1st'!$FM$1:$FM$8</c:f>
              <c:numCache>
                <c:formatCode>General</c:formatCode>
                <c:ptCount val="8"/>
                <c:pt idx="1">
                  <c:v>93.0</c:v>
                </c:pt>
                <c:pt idx="4">
                  <c:v>1.0</c:v>
                </c:pt>
                <c:pt idx="5">
                  <c:v>46.0</c:v>
                </c:pt>
                <c:pt idx="6">
                  <c:v>3.0</c:v>
                </c:pt>
              </c:numCache>
            </c:numRef>
          </c:val>
        </c:ser>
        <c:ser>
          <c:idx val="168"/>
          <c:order val="168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'10k_1st'!$FN$1:$FN$8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371.0</c:v>
                </c:pt>
                <c:pt idx="6">
                  <c:v>184.0</c:v>
                </c:pt>
              </c:numCache>
            </c:numRef>
          </c:val>
        </c:ser>
        <c:ser>
          <c:idx val="169"/>
          <c:order val="16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'10k_1st'!$FO$1:$FO$8</c:f>
              <c:numCache>
                <c:formatCode>General</c:formatCode>
                <c:ptCount val="8"/>
                <c:pt idx="1">
                  <c:v>1.0</c:v>
                </c:pt>
                <c:pt idx="4">
                  <c:v>2.0</c:v>
                </c:pt>
                <c:pt idx="5">
                  <c:v>112.0</c:v>
                </c:pt>
                <c:pt idx="6">
                  <c:v>16.0</c:v>
                </c:pt>
              </c:numCache>
            </c:numRef>
          </c:val>
        </c:ser>
        <c:ser>
          <c:idx val="170"/>
          <c:order val="17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'10k_1st'!$FP$1:$FP$8</c:f>
              <c:numCache>
                <c:formatCode>General</c:formatCode>
                <c:ptCount val="8"/>
                <c:pt idx="1">
                  <c:v>2.0</c:v>
                </c:pt>
                <c:pt idx="4">
                  <c:v>32.0</c:v>
                </c:pt>
                <c:pt idx="5">
                  <c:v>151.0</c:v>
                </c:pt>
                <c:pt idx="6">
                  <c:v>1.0</c:v>
                </c:pt>
              </c:numCache>
            </c:numRef>
          </c:val>
        </c:ser>
        <c:ser>
          <c:idx val="171"/>
          <c:order val="17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'10k_1st'!$FQ$1:$FQ$8</c:f>
              <c:numCache>
                <c:formatCode>General</c:formatCode>
                <c:ptCount val="8"/>
                <c:pt idx="1">
                  <c:v>64.0</c:v>
                </c:pt>
                <c:pt idx="4">
                  <c:v>120.0</c:v>
                </c:pt>
                <c:pt idx="5">
                  <c:v>1.0</c:v>
                </c:pt>
                <c:pt idx="6">
                  <c:v>7.0</c:v>
                </c:pt>
              </c:numCache>
            </c:numRef>
          </c:val>
        </c:ser>
        <c:ser>
          <c:idx val="172"/>
          <c:order val="17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'10k_1st'!$FR$1:$FR$8</c:f>
              <c:numCache>
                <c:formatCode>General</c:formatCode>
                <c:ptCount val="8"/>
                <c:pt idx="1">
                  <c:v>102.0</c:v>
                </c:pt>
                <c:pt idx="4">
                  <c:v>75.0</c:v>
                </c:pt>
                <c:pt idx="5">
                  <c:v>201.0</c:v>
                </c:pt>
                <c:pt idx="6">
                  <c:v>46.0</c:v>
                </c:pt>
              </c:numCache>
            </c:numRef>
          </c:val>
        </c:ser>
        <c:ser>
          <c:idx val="173"/>
          <c:order val="17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'10k_1st'!$FS$1:$FS$8</c:f>
              <c:numCache>
                <c:formatCode>General</c:formatCode>
                <c:ptCount val="8"/>
                <c:pt idx="1">
                  <c:v>15.0</c:v>
                </c:pt>
                <c:pt idx="4">
                  <c:v>16.0</c:v>
                </c:pt>
                <c:pt idx="5">
                  <c:v>194.0</c:v>
                </c:pt>
                <c:pt idx="6">
                  <c:v>2.0</c:v>
                </c:pt>
              </c:numCache>
            </c:numRef>
          </c:val>
        </c:ser>
        <c:ser>
          <c:idx val="174"/>
          <c:order val="17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'10k_1st'!$FT$1:$FT$8</c:f>
              <c:numCache>
                <c:formatCode>General</c:formatCode>
                <c:ptCount val="8"/>
                <c:pt idx="1">
                  <c:v>1.0</c:v>
                </c:pt>
                <c:pt idx="4">
                  <c:v>61.0</c:v>
                </c:pt>
                <c:pt idx="5">
                  <c:v>49.0</c:v>
                </c:pt>
                <c:pt idx="6">
                  <c:v>6.0</c:v>
                </c:pt>
              </c:numCache>
            </c:numRef>
          </c:val>
        </c:ser>
        <c:ser>
          <c:idx val="175"/>
          <c:order val="17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'10k_1st'!$FU$1:$FU$8</c:f>
              <c:numCache>
                <c:formatCode>General</c:formatCode>
                <c:ptCount val="8"/>
                <c:pt idx="1">
                  <c:v>18.0</c:v>
                </c:pt>
                <c:pt idx="4">
                  <c:v>3.0</c:v>
                </c:pt>
                <c:pt idx="5">
                  <c:v>2.0</c:v>
                </c:pt>
                <c:pt idx="6">
                  <c:v>54.0</c:v>
                </c:pt>
              </c:numCache>
            </c:numRef>
          </c:val>
        </c:ser>
        <c:ser>
          <c:idx val="176"/>
          <c:order val="176"/>
          <c:spPr>
            <a:solidFill>
              <a:srgbClr val="376092"/>
            </a:solidFill>
          </c:spPr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'10k_1st'!$FV$1:$FV$8</c:f>
              <c:numCache>
                <c:formatCode>General</c:formatCode>
                <c:ptCount val="8"/>
                <c:pt idx="1">
                  <c:v>4.0</c:v>
                </c:pt>
                <c:pt idx="4">
                  <c:v>16.0</c:v>
                </c:pt>
                <c:pt idx="5">
                  <c:v>150.0</c:v>
                </c:pt>
                <c:pt idx="6">
                  <c:v>2.0</c:v>
                </c:pt>
              </c:numCache>
            </c:numRef>
          </c:val>
        </c:ser>
        <c:ser>
          <c:idx val="177"/>
          <c:order val="17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'10k_1st'!$FW$1:$FW$8</c:f>
              <c:numCache>
                <c:formatCode>General</c:formatCode>
                <c:ptCount val="8"/>
                <c:pt idx="4">
                  <c:v>46.0</c:v>
                </c:pt>
                <c:pt idx="5">
                  <c:v>3.0</c:v>
                </c:pt>
                <c:pt idx="6">
                  <c:v>28.0</c:v>
                </c:pt>
              </c:numCache>
            </c:numRef>
          </c:val>
        </c:ser>
        <c:ser>
          <c:idx val="178"/>
          <c:order val="17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'10k_1st'!$FX$1:$FX$8</c:f>
              <c:numCache>
                <c:formatCode>General</c:formatCode>
                <c:ptCount val="8"/>
                <c:pt idx="4">
                  <c:v>2.0</c:v>
                </c:pt>
                <c:pt idx="5">
                  <c:v>9.0</c:v>
                </c:pt>
              </c:numCache>
            </c:numRef>
          </c:val>
        </c:ser>
        <c:ser>
          <c:idx val="179"/>
          <c:order val="17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'10k_1st'!$FY$1:$FY$8</c:f>
              <c:numCache>
                <c:formatCode>General</c:formatCode>
                <c:ptCount val="8"/>
                <c:pt idx="4">
                  <c:v>6.0</c:v>
                </c:pt>
                <c:pt idx="5">
                  <c:v>16.0</c:v>
                </c:pt>
              </c:numCache>
            </c:numRef>
          </c:val>
        </c:ser>
        <c:ser>
          <c:idx val="180"/>
          <c:order val="18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'10k_1st'!$FZ$1:$FZ$8</c:f>
              <c:numCache>
                <c:formatCode>General</c:formatCode>
                <c:ptCount val="8"/>
                <c:pt idx="4">
                  <c:v>54.0</c:v>
                </c:pt>
                <c:pt idx="5">
                  <c:v>83.0</c:v>
                </c:pt>
              </c:numCache>
            </c:numRef>
          </c:val>
        </c:ser>
        <c:ser>
          <c:idx val="181"/>
          <c:order val="18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'10k_1st'!$GA$1:$GA$8</c:f>
              <c:numCache>
                <c:formatCode>General</c:formatCode>
                <c:ptCount val="8"/>
                <c:pt idx="4">
                  <c:v>28.0</c:v>
                </c:pt>
                <c:pt idx="5">
                  <c:v>1.0</c:v>
                </c:pt>
              </c:numCache>
            </c:numRef>
          </c:val>
        </c:ser>
        <c:ser>
          <c:idx val="182"/>
          <c:order val="18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'10k_1st'!$GB$1:$GB$8</c:f>
              <c:numCache>
                <c:formatCode>General</c:formatCode>
                <c:ptCount val="8"/>
                <c:pt idx="4">
                  <c:v>13.0</c:v>
                </c:pt>
                <c:pt idx="5">
                  <c:v>3.0</c:v>
                </c:pt>
              </c:numCache>
            </c:numRef>
          </c:val>
        </c:ser>
        <c:ser>
          <c:idx val="183"/>
          <c:order val="18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'10k_1st'!$GC$1:$GC$8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4"/>
          <c:order val="18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'10k_1st'!$GD$1:$GD$8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85"/>
          <c:order val="18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'10k_1st'!$GE$1:$GE$8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86"/>
          <c:order val="18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'10k_1st'!$GF$1:$GF$8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87"/>
          <c:order val="18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'10k_1st'!$GG$1:$GG$8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8"/>
          <c:order val="18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'10k_1st'!$GH$1:$GH$8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89"/>
          <c:order val="18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'10k_1st'!$GI$1:$GI$8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0"/>
          <c:order val="19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'10k_1st'!$GJ$1:$GJ$8</c:f>
              <c:numCache>
                <c:formatCode>General</c:formatCode>
                <c:ptCount val="8"/>
                <c:pt idx="5">
                  <c:v>18.0</c:v>
                </c:pt>
              </c:numCache>
            </c:numRef>
          </c:val>
        </c:ser>
        <c:ser>
          <c:idx val="191"/>
          <c:order val="19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'10k_1st'!$GK$1:$GK$8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2"/>
          <c:order val="19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'10k_1st'!$GL$1:$GL$8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193"/>
          <c:order val="19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'10k_1st'!$GM$1:$GM$8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4"/>
          <c:order val="19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'10k_1st'!$GN$1:$GN$8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5"/>
          <c:order val="19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'10k_1st'!$GO$1:$GO$8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6"/>
          <c:order val="19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'10k_1st'!$GP$1:$GP$8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7"/>
          <c:order val="19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'10k_1st'!$GQ$1:$GQ$8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98"/>
          <c:order val="19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'10k_1st'!$GR$1:$GR$8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99"/>
          <c:order val="19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'10k_1st'!$GS$1:$GS$8</c:f>
              <c:numCache>
                <c:formatCode>General</c:formatCode>
                <c:ptCount val="8"/>
                <c:pt idx="5">
                  <c:v>32.0</c:v>
                </c:pt>
              </c:numCache>
            </c:numRef>
          </c:val>
        </c:ser>
        <c:ser>
          <c:idx val="200"/>
          <c:order val="20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'10k_1st'!$GT$1:$GT$8</c:f>
              <c:numCache>
                <c:formatCode>General</c:formatCode>
                <c:ptCount val="8"/>
                <c:pt idx="5">
                  <c:v>120.0</c:v>
                </c:pt>
              </c:numCache>
            </c:numRef>
          </c:val>
        </c:ser>
        <c:ser>
          <c:idx val="201"/>
          <c:order val="20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'10k_1st'!$GU$1:$GU$8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202"/>
          <c:order val="20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'10k_1st'!$GV$1:$GV$8</c:f>
              <c:numCache>
                <c:formatCode>General</c:formatCode>
                <c:ptCount val="8"/>
                <c:pt idx="5">
                  <c:v>75.0</c:v>
                </c:pt>
              </c:numCache>
            </c:numRef>
          </c:val>
        </c:ser>
        <c:ser>
          <c:idx val="203"/>
          <c:order val="20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'10k_1st'!$GW$1:$GW$8</c:f>
              <c:numCache>
                <c:formatCode>General</c:formatCode>
                <c:ptCount val="8"/>
                <c:pt idx="5">
                  <c:v>16.0</c:v>
                </c:pt>
              </c:numCache>
            </c:numRef>
          </c:val>
        </c:ser>
        <c:ser>
          <c:idx val="204"/>
          <c:order val="20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'10k_1st'!$GX$1:$GX$8</c:f>
              <c:numCache>
                <c:formatCode>General</c:formatCode>
                <c:ptCount val="8"/>
                <c:pt idx="5">
                  <c:v>61.0</c:v>
                </c:pt>
              </c:numCache>
            </c:numRef>
          </c:val>
        </c:ser>
        <c:ser>
          <c:idx val="205"/>
          <c:order val="20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'10k_1st'!$GY$1:$GY$8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206"/>
          <c:order val="206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'10k_1st'!$GZ$1:$GZ$8</c:f>
              <c:numCache>
                <c:formatCode>General</c:formatCode>
                <c:ptCount val="8"/>
                <c:pt idx="5">
                  <c:v>16.0</c:v>
                </c:pt>
              </c:numCache>
            </c:numRef>
          </c:val>
        </c:ser>
        <c:ser>
          <c:idx val="207"/>
          <c:order val="207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'10k_1st'!$HA$1:$HA$8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208"/>
          <c:order val="208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'10k_1st'!$HB$1:$HB$8</c:f>
              <c:numCache>
                <c:formatCode>General</c:formatCode>
                <c:ptCount val="8"/>
                <c:pt idx="5">
                  <c:v>7.0</c:v>
                </c:pt>
              </c:numCache>
            </c:numRef>
          </c:val>
        </c:ser>
        <c:ser>
          <c:idx val="209"/>
          <c:order val="209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'10k_1st'!$HC$1:$HC$8</c:f>
              <c:numCache>
                <c:formatCode>General</c:formatCode>
                <c:ptCount val="8"/>
                <c:pt idx="5">
                  <c:v>46.0</c:v>
                </c:pt>
              </c:numCache>
            </c:numRef>
          </c:val>
        </c:ser>
        <c:ser>
          <c:idx val="210"/>
          <c:order val="210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'10k_1st'!$HD$1:$HD$8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211"/>
          <c:order val="211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'10k_1st'!$HE$1:$HE$8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212"/>
          <c:order val="212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'10k_1st'!$HF$1:$HF$8</c:f>
              <c:numCache>
                <c:formatCode>General</c:formatCode>
                <c:ptCount val="8"/>
                <c:pt idx="5">
                  <c:v>54.0</c:v>
                </c:pt>
              </c:numCache>
            </c:numRef>
          </c:val>
        </c:ser>
        <c:ser>
          <c:idx val="213"/>
          <c:order val="213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'10k_1st'!$HG$1:$HG$8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214"/>
          <c:order val="214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'10k_1st'!$HH$1:$HH$8</c:f>
              <c:numCache>
                <c:formatCode>General</c:formatCode>
                <c:ptCount val="8"/>
                <c:pt idx="5">
                  <c:v>28.0</c:v>
                </c:pt>
              </c:numCache>
            </c:numRef>
          </c:val>
        </c:ser>
        <c:ser>
          <c:idx val="215"/>
          <c:order val="215"/>
          <c:invertIfNegative val="0"/>
          <c:cat>
            <c:strRef>
              <c:f>'10k_1st'!$A$1:$A$8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'10k_1st'!$HI$1:$HI$8</c:f>
              <c:numCache>
                <c:formatCode>General</c:formatCode>
                <c:ptCount val="8"/>
                <c:pt idx="5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175336"/>
        <c:axId val="-2087172360"/>
      </c:barChart>
      <c:catAx>
        <c:axId val="-2087175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7172360"/>
        <c:crosses val="autoZero"/>
        <c:auto val="1"/>
        <c:lblAlgn val="ctr"/>
        <c:lblOffset val="100"/>
        <c:noMultiLvlLbl val="0"/>
      </c:catAx>
      <c:valAx>
        <c:axId val="-2087172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7175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'10k_2nd'!$B$1:$B$8</c:f>
              <c:numCache>
                <c:formatCode>General</c:formatCode>
                <c:ptCount val="8"/>
                <c:pt idx="0">
                  <c:v>32.0</c:v>
                </c:pt>
                <c:pt idx="1">
                  <c:v>32.0</c:v>
                </c:pt>
                <c:pt idx="2">
                  <c:v>32.0</c:v>
                </c:pt>
                <c:pt idx="3">
                  <c:v>32.0</c:v>
                </c:pt>
                <c:pt idx="4">
                  <c:v>24.0</c:v>
                </c:pt>
                <c:pt idx="5">
                  <c:v>24.0</c:v>
                </c:pt>
                <c:pt idx="6">
                  <c:v>24.0</c:v>
                </c:pt>
                <c:pt idx="7">
                  <c:v>24.0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'10k_2nd'!$C$1:$C$8</c:f>
              <c:numCache>
                <c:formatCode>General</c:formatCode>
                <c:ptCount val="8"/>
                <c:pt idx="0">
                  <c:v>54.0</c:v>
                </c:pt>
                <c:pt idx="1">
                  <c:v>26.0</c:v>
                </c:pt>
                <c:pt idx="2">
                  <c:v>26.0</c:v>
                </c:pt>
                <c:pt idx="3">
                  <c:v>26.0</c:v>
                </c:pt>
                <c:pt idx="4">
                  <c:v>84.0</c:v>
                </c:pt>
                <c:pt idx="5">
                  <c:v>22.0</c:v>
                </c:pt>
                <c:pt idx="6">
                  <c:v>22.0</c:v>
                </c:pt>
                <c:pt idx="7">
                  <c:v>22.0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'10k_2nd'!$D$1:$D$8</c:f>
              <c:numCache>
                <c:formatCode>General</c:formatCode>
                <c:ptCount val="8"/>
                <c:pt idx="0">
                  <c:v>15.0</c:v>
                </c:pt>
                <c:pt idx="1">
                  <c:v>118.0</c:v>
                </c:pt>
                <c:pt idx="2">
                  <c:v>118.0</c:v>
                </c:pt>
                <c:pt idx="3">
                  <c:v>46.0</c:v>
                </c:pt>
                <c:pt idx="4">
                  <c:v>13.0</c:v>
                </c:pt>
                <c:pt idx="5">
                  <c:v>97.0</c:v>
                </c:pt>
                <c:pt idx="6">
                  <c:v>97.0</c:v>
                </c:pt>
                <c:pt idx="7">
                  <c:v>30.0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'10k_2nd'!$E$1:$E$8</c:f>
              <c:numCache>
                <c:formatCode>General</c:formatCode>
                <c:ptCount val="8"/>
                <c:pt idx="0">
                  <c:v>2.0</c:v>
                </c:pt>
                <c:pt idx="1">
                  <c:v>46.0</c:v>
                </c:pt>
                <c:pt idx="2">
                  <c:v>46.0</c:v>
                </c:pt>
                <c:pt idx="3">
                  <c:v>54.0</c:v>
                </c:pt>
                <c:pt idx="4">
                  <c:v>5.0</c:v>
                </c:pt>
                <c:pt idx="5">
                  <c:v>30.0</c:v>
                </c:pt>
                <c:pt idx="6">
                  <c:v>30.0</c:v>
                </c:pt>
                <c:pt idx="7">
                  <c:v>84.0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'10k_2nd'!$F$1:$F$8</c:f>
              <c:numCache>
                <c:formatCode>General</c:formatCode>
                <c:ptCount val="8"/>
                <c:pt idx="0">
                  <c:v>13.0</c:v>
                </c:pt>
                <c:pt idx="1">
                  <c:v>54.0</c:v>
                </c:pt>
                <c:pt idx="2">
                  <c:v>54.0</c:v>
                </c:pt>
                <c:pt idx="3">
                  <c:v>15.0</c:v>
                </c:pt>
                <c:pt idx="4">
                  <c:v>8.0</c:v>
                </c:pt>
                <c:pt idx="5">
                  <c:v>84.0</c:v>
                </c:pt>
                <c:pt idx="6">
                  <c:v>84.0</c:v>
                </c:pt>
                <c:pt idx="7">
                  <c:v>13.0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'10k_2nd'!$G$1:$G$8</c:f>
              <c:numCache>
                <c:formatCode>General</c:formatCode>
                <c:ptCount val="8"/>
                <c:pt idx="0">
                  <c:v>34.0</c:v>
                </c:pt>
                <c:pt idx="1">
                  <c:v>15.0</c:v>
                </c:pt>
                <c:pt idx="2">
                  <c:v>15.0</c:v>
                </c:pt>
                <c:pt idx="3">
                  <c:v>1.0</c:v>
                </c:pt>
                <c:pt idx="4">
                  <c:v>30.0</c:v>
                </c:pt>
                <c:pt idx="5">
                  <c:v>13.0</c:v>
                </c:pt>
                <c:pt idx="6">
                  <c:v>13.0</c:v>
                </c:pt>
                <c:pt idx="7">
                  <c:v>5.0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'10k_2nd'!$H$1:$H$8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'10k_2nd'!$I$1:$I$8</c:f>
              <c:numCache>
                <c:formatCode>General</c:formatCode>
                <c:ptCount val="8"/>
                <c:pt idx="0">
                  <c:v>31.0</c:v>
                </c:pt>
                <c:pt idx="1">
                  <c:v>2.0</c:v>
                </c:pt>
                <c:pt idx="2">
                  <c:v>2.0</c:v>
                </c:pt>
                <c:pt idx="3">
                  <c:v>2.0</c:v>
                </c:pt>
                <c:pt idx="4">
                  <c:v>1.0</c:v>
                </c:pt>
                <c:pt idx="5">
                  <c:v>248.0</c:v>
                </c:pt>
                <c:pt idx="6">
                  <c:v>8.0</c:v>
                </c:pt>
                <c:pt idx="7">
                  <c:v>1.0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'10k_2nd'!$J$1:$J$8</c:f>
              <c:numCache>
                <c:formatCode>General</c:formatCode>
                <c:ptCount val="8"/>
                <c:pt idx="0">
                  <c:v>55.0</c:v>
                </c:pt>
                <c:pt idx="1">
                  <c:v>239.0</c:v>
                </c:pt>
                <c:pt idx="2">
                  <c:v>13.0</c:v>
                </c:pt>
                <c:pt idx="3">
                  <c:v>31.0</c:v>
                </c:pt>
                <c:pt idx="4">
                  <c:v>41.0</c:v>
                </c:pt>
                <c:pt idx="5">
                  <c:v>8.0</c:v>
                </c:pt>
                <c:pt idx="6">
                  <c:v>30.0</c:v>
                </c:pt>
                <c:pt idx="7">
                  <c:v>41.0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'10k_2nd'!$K$1:$K$8</c:f>
              <c:numCache>
                <c:formatCode>General</c:formatCode>
                <c:ptCount val="8"/>
                <c:pt idx="0">
                  <c:v>178.0</c:v>
                </c:pt>
                <c:pt idx="1">
                  <c:v>13.0</c:v>
                </c:pt>
                <c:pt idx="2">
                  <c:v>34.0</c:v>
                </c:pt>
                <c:pt idx="3">
                  <c:v>55.0</c:v>
                </c:pt>
                <c:pt idx="4">
                  <c:v>77.0</c:v>
                </c:pt>
                <c:pt idx="5">
                  <c:v>30.0</c:v>
                </c:pt>
                <c:pt idx="6">
                  <c:v>1.0</c:v>
                </c:pt>
                <c:pt idx="7">
                  <c:v>77.0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'10k_2nd'!$L$1:$L$8</c:f>
              <c:numCache>
                <c:formatCode>General</c:formatCode>
                <c:ptCount val="8"/>
                <c:pt idx="0">
                  <c:v>13.0</c:v>
                </c:pt>
                <c:pt idx="1">
                  <c:v>34.0</c:v>
                </c:pt>
                <c:pt idx="2">
                  <c:v>2.0</c:v>
                </c:pt>
                <c:pt idx="3">
                  <c:v>20.0</c:v>
                </c:pt>
                <c:pt idx="4">
                  <c:v>170.0</c:v>
                </c:pt>
                <c:pt idx="5">
                  <c:v>1.0</c:v>
                </c:pt>
                <c:pt idx="6">
                  <c:v>1.0</c:v>
                </c:pt>
                <c:pt idx="7">
                  <c:v>29.0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'10k_2nd'!$M$1:$M$8</c:f>
              <c:numCache>
                <c:formatCode>General</c:formatCode>
                <c:ptCount val="8"/>
                <c:pt idx="0">
                  <c:v>3.0</c:v>
                </c:pt>
                <c:pt idx="1">
                  <c:v>14.0</c:v>
                </c:pt>
                <c:pt idx="2">
                  <c:v>31.0</c:v>
                </c:pt>
                <c:pt idx="3">
                  <c:v>1.0</c:v>
                </c:pt>
                <c:pt idx="4">
                  <c:v>10.0</c:v>
                </c:pt>
                <c:pt idx="5">
                  <c:v>13.0</c:v>
                </c:pt>
                <c:pt idx="6">
                  <c:v>41.0</c:v>
                </c:pt>
                <c:pt idx="7">
                  <c:v>1.0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'10k_2nd'!$N$1:$N$8</c:f>
              <c:numCache>
                <c:formatCode>General</c:formatCode>
                <c:ptCount val="8"/>
                <c:pt idx="0">
                  <c:v>25.0</c:v>
                </c:pt>
                <c:pt idx="1">
                  <c:v>2.0</c:v>
                </c:pt>
                <c:pt idx="2">
                  <c:v>55.0</c:v>
                </c:pt>
                <c:pt idx="3">
                  <c:v>178.0</c:v>
                </c:pt>
                <c:pt idx="4">
                  <c:v>4.0</c:v>
                </c:pt>
                <c:pt idx="5">
                  <c:v>1.0</c:v>
                </c:pt>
                <c:pt idx="6">
                  <c:v>77.0</c:v>
                </c:pt>
                <c:pt idx="7">
                  <c:v>170.0</c:v>
                </c:pt>
              </c:numCache>
            </c:numRef>
          </c:val>
        </c:ser>
        <c:ser>
          <c:idx val="13"/>
          <c:order val="1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'10k_2nd'!$O$1:$O$8</c:f>
              <c:numCache>
                <c:formatCode>General</c:formatCode>
                <c:ptCount val="8"/>
                <c:pt idx="0">
                  <c:v>76.0</c:v>
                </c:pt>
                <c:pt idx="1">
                  <c:v>31.0</c:v>
                </c:pt>
                <c:pt idx="2">
                  <c:v>20.0</c:v>
                </c:pt>
                <c:pt idx="3">
                  <c:v>13.0</c:v>
                </c:pt>
                <c:pt idx="4">
                  <c:v>37.0</c:v>
                </c:pt>
                <c:pt idx="5">
                  <c:v>41.0</c:v>
                </c:pt>
                <c:pt idx="6">
                  <c:v>29.0</c:v>
                </c:pt>
                <c:pt idx="7">
                  <c:v>10.0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'10k_2nd'!$P$1:$P$8</c:f>
              <c:numCache>
                <c:formatCode>General</c:formatCode>
                <c:ptCount val="8"/>
                <c:pt idx="0">
                  <c:v>6.0</c:v>
                </c:pt>
                <c:pt idx="1">
                  <c:v>20.0</c:v>
                </c:pt>
                <c:pt idx="2">
                  <c:v>1.0</c:v>
                </c:pt>
                <c:pt idx="3">
                  <c:v>25.0</c:v>
                </c:pt>
                <c:pt idx="4">
                  <c:v>73.0</c:v>
                </c:pt>
                <c:pt idx="5">
                  <c:v>29.0</c:v>
                </c:pt>
                <c:pt idx="6">
                  <c:v>1.0</c:v>
                </c:pt>
                <c:pt idx="7">
                  <c:v>37.0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'10k_2nd'!$Q$1:$Q$8</c:f>
              <c:numCache>
                <c:formatCode>General</c:formatCode>
                <c:ptCount val="8"/>
                <c:pt idx="0">
                  <c:v>39.0</c:v>
                </c:pt>
                <c:pt idx="1">
                  <c:v>1.0</c:v>
                </c:pt>
                <c:pt idx="2">
                  <c:v>178.0</c:v>
                </c:pt>
                <c:pt idx="3">
                  <c:v>76.0</c:v>
                </c:pt>
                <c:pt idx="4">
                  <c:v>7.0</c:v>
                </c:pt>
                <c:pt idx="5">
                  <c:v>1.0</c:v>
                </c:pt>
                <c:pt idx="6">
                  <c:v>170.0</c:v>
                </c:pt>
                <c:pt idx="7">
                  <c:v>73.0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'10k_2nd'!$R$1:$R$8</c:f>
              <c:numCache>
                <c:formatCode>General</c:formatCode>
                <c:ptCount val="8"/>
                <c:pt idx="0">
                  <c:v>52.0</c:v>
                </c:pt>
                <c:pt idx="1">
                  <c:v>178.0</c:v>
                </c:pt>
                <c:pt idx="2">
                  <c:v>13.0</c:v>
                </c:pt>
                <c:pt idx="3">
                  <c:v>7.0</c:v>
                </c:pt>
                <c:pt idx="4">
                  <c:v>1.0</c:v>
                </c:pt>
                <c:pt idx="5">
                  <c:v>170.0</c:v>
                </c:pt>
                <c:pt idx="6">
                  <c:v>10.0</c:v>
                </c:pt>
                <c:pt idx="7">
                  <c:v>9.0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'10k_2nd'!$S$1:$S$8</c:f>
              <c:numCache>
                <c:formatCode>General</c:formatCode>
                <c:ptCount val="8"/>
                <c:pt idx="0">
                  <c:v>7.0</c:v>
                </c:pt>
                <c:pt idx="1">
                  <c:v>13.0</c:v>
                </c:pt>
                <c:pt idx="2">
                  <c:v>46.0</c:v>
                </c:pt>
                <c:pt idx="3">
                  <c:v>4.0</c:v>
                </c:pt>
                <c:pt idx="4">
                  <c:v>24.0</c:v>
                </c:pt>
                <c:pt idx="5">
                  <c:v>10.0</c:v>
                </c:pt>
                <c:pt idx="6">
                  <c:v>61.0</c:v>
                </c:pt>
                <c:pt idx="7">
                  <c:v>1.0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'10k_2nd'!$T$1:$T$8</c:f>
              <c:numCache>
                <c:formatCode>General</c:formatCode>
                <c:ptCount val="8"/>
                <c:pt idx="0">
                  <c:v>64.0</c:v>
                </c:pt>
                <c:pt idx="1">
                  <c:v>25.0</c:v>
                </c:pt>
                <c:pt idx="2">
                  <c:v>25.0</c:v>
                </c:pt>
                <c:pt idx="3">
                  <c:v>39.0</c:v>
                </c:pt>
                <c:pt idx="4">
                  <c:v>52.0</c:v>
                </c:pt>
                <c:pt idx="5">
                  <c:v>37.0</c:v>
                </c:pt>
                <c:pt idx="6">
                  <c:v>37.0</c:v>
                </c:pt>
                <c:pt idx="7">
                  <c:v>24.0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'10k_2nd'!$U$1:$U$8</c:f>
              <c:numCache>
                <c:formatCode>General</c:formatCode>
                <c:ptCount val="8"/>
                <c:pt idx="0">
                  <c:v>60.0</c:v>
                </c:pt>
                <c:pt idx="1">
                  <c:v>76.0</c:v>
                </c:pt>
                <c:pt idx="2">
                  <c:v>76.0</c:v>
                </c:pt>
                <c:pt idx="3">
                  <c:v>52.0</c:v>
                </c:pt>
                <c:pt idx="4">
                  <c:v>13.0</c:v>
                </c:pt>
                <c:pt idx="5">
                  <c:v>73.0</c:v>
                </c:pt>
                <c:pt idx="6">
                  <c:v>73.0</c:v>
                </c:pt>
                <c:pt idx="7">
                  <c:v>52.0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'10k_2nd'!$V$1:$V$8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55.0</c:v>
                </c:pt>
                <c:pt idx="5">
                  <c:v>7.0</c:v>
                </c:pt>
                <c:pt idx="6">
                  <c:v>9.0</c:v>
                </c:pt>
                <c:pt idx="7">
                  <c:v>13.0</c:v>
                </c:pt>
              </c:numCache>
            </c:numRef>
          </c:val>
        </c:ser>
        <c:ser>
          <c:idx val="21"/>
          <c:order val="2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'10k_2nd'!$W$1:$W$8</c:f>
              <c:numCache>
                <c:formatCode>General</c:formatCode>
                <c:ptCount val="8"/>
                <c:pt idx="0">
                  <c:v>9.0</c:v>
                </c:pt>
                <c:pt idx="1">
                  <c:v>7.0</c:v>
                </c:pt>
                <c:pt idx="2">
                  <c:v>4.0</c:v>
                </c:pt>
                <c:pt idx="3">
                  <c:v>64.0</c:v>
                </c:pt>
                <c:pt idx="4">
                  <c:v>68.0</c:v>
                </c:pt>
                <c:pt idx="5">
                  <c:v>9.0</c:v>
                </c:pt>
                <c:pt idx="6">
                  <c:v>24.0</c:v>
                </c:pt>
                <c:pt idx="7">
                  <c:v>55.0</c:v>
                </c:pt>
              </c:numCache>
            </c:numRef>
          </c:val>
        </c:ser>
        <c:ser>
          <c:idx val="22"/>
          <c:order val="2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'10k_2nd'!$X$1:$X$8</c:f>
              <c:numCache>
                <c:formatCode>General</c:formatCode>
                <c:ptCount val="8"/>
                <c:pt idx="0">
                  <c:v>12.0</c:v>
                </c:pt>
                <c:pt idx="1">
                  <c:v>4.0</c:v>
                </c:pt>
                <c:pt idx="2">
                  <c:v>39.0</c:v>
                </c:pt>
                <c:pt idx="3">
                  <c:v>9.0</c:v>
                </c:pt>
                <c:pt idx="4">
                  <c:v>3.0</c:v>
                </c:pt>
                <c:pt idx="5">
                  <c:v>1.0</c:v>
                </c:pt>
                <c:pt idx="6">
                  <c:v>52.0</c:v>
                </c:pt>
                <c:pt idx="7">
                  <c:v>5.0</c:v>
                </c:pt>
              </c:numCache>
            </c:numRef>
          </c:val>
        </c:ser>
        <c:ser>
          <c:idx val="23"/>
          <c:order val="2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'10k_2nd'!$Y$1:$Y$8</c:f>
              <c:numCache>
                <c:formatCode>General</c:formatCode>
                <c:ptCount val="8"/>
                <c:pt idx="0">
                  <c:v>200.0</c:v>
                </c:pt>
                <c:pt idx="1">
                  <c:v>39.0</c:v>
                </c:pt>
                <c:pt idx="2">
                  <c:v>52.0</c:v>
                </c:pt>
                <c:pt idx="3">
                  <c:v>60.0</c:v>
                </c:pt>
                <c:pt idx="4">
                  <c:v>1.0</c:v>
                </c:pt>
                <c:pt idx="5">
                  <c:v>24.0</c:v>
                </c:pt>
                <c:pt idx="6">
                  <c:v>13.0</c:v>
                </c:pt>
                <c:pt idx="7">
                  <c:v>68.0</c:v>
                </c:pt>
              </c:numCache>
            </c:numRef>
          </c:val>
        </c:ser>
        <c:ser>
          <c:idx val="24"/>
          <c:order val="2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'10k_2nd'!$Z$1:$Z$8</c:f>
              <c:numCache>
                <c:formatCode>General</c:formatCode>
                <c:ptCount val="8"/>
                <c:pt idx="0">
                  <c:v>20.0</c:v>
                </c:pt>
                <c:pt idx="1">
                  <c:v>52.0</c:v>
                </c:pt>
                <c:pt idx="2">
                  <c:v>7.0</c:v>
                </c:pt>
                <c:pt idx="3">
                  <c:v>2.0</c:v>
                </c:pt>
                <c:pt idx="4">
                  <c:v>12.0</c:v>
                </c:pt>
                <c:pt idx="5">
                  <c:v>52.0</c:v>
                </c:pt>
                <c:pt idx="6">
                  <c:v>55.0</c:v>
                </c:pt>
                <c:pt idx="7">
                  <c:v>3.0</c:v>
                </c:pt>
              </c:numCache>
            </c:numRef>
          </c:val>
        </c:ser>
        <c:ser>
          <c:idx val="25"/>
          <c:order val="2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'10k_2nd'!$AA$1:$AA$8</c:f>
              <c:numCache>
                <c:formatCode>General</c:formatCode>
                <c:ptCount val="8"/>
                <c:pt idx="0">
                  <c:v>2.0</c:v>
                </c:pt>
                <c:pt idx="1">
                  <c:v>7.0</c:v>
                </c:pt>
                <c:pt idx="2">
                  <c:v>64.0</c:v>
                </c:pt>
                <c:pt idx="3">
                  <c:v>9.0</c:v>
                </c:pt>
                <c:pt idx="4">
                  <c:v>15.0</c:v>
                </c:pt>
                <c:pt idx="5">
                  <c:v>13.0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26"/>
          <c:order val="2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'10k_2nd'!$AB$1:$AB$8</c:f>
              <c:numCache>
                <c:formatCode>General</c:formatCode>
                <c:ptCount val="8"/>
                <c:pt idx="0">
                  <c:v>158.0</c:v>
                </c:pt>
                <c:pt idx="1">
                  <c:v>9.0</c:v>
                </c:pt>
                <c:pt idx="2">
                  <c:v>9.0</c:v>
                </c:pt>
                <c:pt idx="3">
                  <c:v>12.0</c:v>
                </c:pt>
                <c:pt idx="4">
                  <c:v>208.0</c:v>
                </c:pt>
                <c:pt idx="5">
                  <c:v>5.0</c:v>
                </c:pt>
                <c:pt idx="6">
                  <c:v>68.0</c:v>
                </c:pt>
                <c:pt idx="7">
                  <c:v>12.0</c:v>
                </c:pt>
              </c:numCache>
            </c:numRef>
          </c:val>
        </c:ser>
        <c:ser>
          <c:idx val="27"/>
          <c:order val="2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'10k_2nd'!$AC$1:$AC$8</c:f>
              <c:numCache>
                <c:formatCode>General</c:formatCode>
                <c:ptCount val="8"/>
                <c:pt idx="0">
                  <c:v>15.0</c:v>
                </c:pt>
                <c:pt idx="1">
                  <c:v>60.0</c:v>
                </c:pt>
                <c:pt idx="2">
                  <c:v>60.0</c:v>
                </c:pt>
                <c:pt idx="3">
                  <c:v>200.0</c:v>
                </c:pt>
                <c:pt idx="4">
                  <c:v>32.0</c:v>
                </c:pt>
                <c:pt idx="5">
                  <c:v>68.0</c:v>
                </c:pt>
                <c:pt idx="6">
                  <c:v>1.0</c:v>
                </c:pt>
                <c:pt idx="7">
                  <c:v>15.0</c:v>
                </c:pt>
              </c:numCache>
            </c:numRef>
          </c:val>
        </c:ser>
        <c:ser>
          <c:idx val="28"/>
          <c:order val="2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'10k_2nd'!$AD$1:$AD$8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20.0</c:v>
                </c:pt>
                <c:pt idx="4">
                  <c:v>2.0</c:v>
                </c:pt>
                <c:pt idx="5">
                  <c:v>3.0</c:v>
                </c:pt>
                <c:pt idx="6">
                  <c:v>12.0</c:v>
                </c:pt>
                <c:pt idx="7">
                  <c:v>208.0</c:v>
                </c:pt>
              </c:numCache>
            </c:numRef>
          </c:val>
        </c:ser>
        <c:ser>
          <c:idx val="29"/>
          <c:order val="2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'10k_2nd'!$AE$1:$AE$8</c:f>
              <c:numCache>
                <c:formatCode>General</c:formatCode>
                <c:ptCount val="8"/>
                <c:pt idx="0">
                  <c:v>27.0</c:v>
                </c:pt>
                <c:pt idx="1">
                  <c:v>3.0</c:v>
                </c:pt>
                <c:pt idx="2">
                  <c:v>9.0</c:v>
                </c:pt>
                <c:pt idx="3">
                  <c:v>2.0</c:v>
                </c:pt>
                <c:pt idx="4">
                  <c:v>150.0</c:v>
                </c:pt>
                <c:pt idx="5">
                  <c:v>1.0</c:v>
                </c:pt>
                <c:pt idx="6">
                  <c:v>4.0</c:v>
                </c:pt>
                <c:pt idx="7">
                  <c:v>32.0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'10k_2nd'!$AF$1:$AF$8</c:f>
              <c:numCache>
                <c:formatCode>General</c:formatCode>
                <c:ptCount val="8"/>
                <c:pt idx="0">
                  <c:v>4.0</c:v>
                </c:pt>
                <c:pt idx="1">
                  <c:v>9.0</c:v>
                </c:pt>
                <c:pt idx="2">
                  <c:v>11.0</c:v>
                </c:pt>
                <c:pt idx="3">
                  <c:v>15.0</c:v>
                </c:pt>
                <c:pt idx="4">
                  <c:v>20.0</c:v>
                </c:pt>
                <c:pt idx="5">
                  <c:v>12.0</c:v>
                </c:pt>
                <c:pt idx="6">
                  <c:v>15.0</c:v>
                </c:pt>
                <c:pt idx="7">
                  <c:v>2.0</c:v>
                </c:pt>
              </c:numCache>
            </c:numRef>
          </c:val>
        </c:ser>
        <c:ser>
          <c:idx val="31"/>
          <c:order val="3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'10k_2nd'!$AG$1:$AG$8</c:f>
              <c:numCache>
                <c:formatCode>General</c:formatCode>
                <c:ptCount val="8"/>
                <c:pt idx="0">
                  <c:v>59.0</c:v>
                </c:pt>
                <c:pt idx="1">
                  <c:v>200.0</c:v>
                </c:pt>
                <c:pt idx="2">
                  <c:v>12.0</c:v>
                </c:pt>
                <c:pt idx="3">
                  <c:v>1.0</c:v>
                </c:pt>
                <c:pt idx="4">
                  <c:v>1.0</c:v>
                </c:pt>
                <c:pt idx="5">
                  <c:v>208.0</c:v>
                </c:pt>
                <c:pt idx="6">
                  <c:v>208.0</c:v>
                </c:pt>
                <c:pt idx="7">
                  <c:v>20.0</c:v>
                </c:pt>
              </c:numCache>
            </c:numRef>
          </c:val>
        </c:ser>
        <c:ser>
          <c:idx val="32"/>
          <c:order val="3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'10k_2nd'!$AH$1:$AH$8</c:f>
              <c:numCache>
                <c:formatCode>General</c:formatCode>
                <c:ptCount val="8"/>
                <c:pt idx="0">
                  <c:v>14.0</c:v>
                </c:pt>
                <c:pt idx="1">
                  <c:v>20.0</c:v>
                </c:pt>
                <c:pt idx="2">
                  <c:v>200.0</c:v>
                </c:pt>
                <c:pt idx="3">
                  <c:v>4.0</c:v>
                </c:pt>
                <c:pt idx="4">
                  <c:v>32.0</c:v>
                </c:pt>
                <c:pt idx="5">
                  <c:v>32.0</c:v>
                </c:pt>
                <c:pt idx="6">
                  <c:v>32.0</c:v>
                </c:pt>
                <c:pt idx="7">
                  <c:v>1.0</c:v>
                </c:pt>
              </c:numCache>
            </c:numRef>
          </c:val>
        </c:ser>
        <c:ser>
          <c:idx val="33"/>
          <c:order val="3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'10k_2nd'!$AI$1:$AI$8</c:f>
              <c:numCache>
                <c:formatCode>General</c:formatCode>
                <c:ptCount val="8"/>
                <c:pt idx="0">
                  <c:v>80.0</c:v>
                </c:pt>
                <c:pt idx="1">
                  <c:v>2.0</c:v>
                </c:pt>
                <c:pt idx="2">
                  <c:v>20.0</c:v>
                </c:pt>
                <c:pt idx="3">
                  <c:v>59.0</c:v>
                </c:pt>
                <c:pt idx="4">
                  <c:v>43.0</c:v>
                </c:pt>
                <c:pt idx="5">
                  <c:v>2.0</c:v>
                </c:pt>
                <c:pt idx="6">
                  <c:v>2.0</c:v>
                </c:pt>
                <c:pt idx="7">
                  <c:v>43.0</c:v>
                </c:pt>
              </c:numCache>
            </c:numRef>
          </c:val>
        </c:ser>
        <c:ser>
          <c:idx val="34"/>
          <c:order val="3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'10k_2nd'!$AJ$1:$AJ$8</c:f>
              <c:numCache>
                <c:formatCode>General</c:formatCode>
                <c:ptCount val="8"/>
                <c:pt idx="0">
                  <c:v>8.0</c:v>
                </c:pt>
                <c:pt idx="1">
                  <c:v>158.0</c:v>
                </c:pt>
                <c:pt idx="2">
                  <c:v>2.0</c:v>
                </c:pt>
                <c:pt idx="3">
                  <c:v>45.0</c:v>
                </c:pt>
                <c:pt idx="4">
                  <c:v>13.0</c:v>
                </c:pt>
                <c:pt idx="5">
                  <c:v>150.0</c:v>
                </c:pt>
                <c:pt idx="6">
                  <c:v>150.0</c:v>
                </c:pt>
                <c:pt idx="7">
                  <c:v>37.0</c:v>
                </c:pt>
              </c:numCache>
            </c:numRef>
          </c:val>
        </c:ser>
        <c:ser>
          <c:idx val="35"/>
          <c:order val="3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'10k_2nd'!$AK$1:$AK$8</c:f>
              <c:numCache>
                <c:formatCode>General</c:formatCode>
                <c:ptCount val="8"/>
                <c:pt idx="0">
                  <c:v>26.0</c:v>
                </c:pt>
                <c:pt idx="1">
                  <c:v>15.0</c:v>
                </c:pt>
                <c:pt idx="2">
                  <c:v>158.0</c:v>
                </c:pt>
                <c:pt idx="3">
                  <c:v>8.0</c:v>
                </c:pt>
                <c:pt idx="4">
                  <c:v>111.0</c:v>
                </c:pt>
                <c:pt idx="5">
                  <c:v>20.0</c:v>
                </c:pt>
                <c:pt idx="6">
                  <c:v>20.0</c:v>
                </c:pt>
                <c:pt idx="7">
                  <c:v>7.0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'10k_2nd'!$AL$1:$AL$8</c:f>
              <c:numCache>
                <c:formatCode>General</c:formatCode>
                <c:ptCount val="8"/>
                <c:pt idx="0">
                  <c:v>11.0</c:v>
                </c:pt>
                <c:pt idx="1">
                  <c:v>1.0</c:v>
                </c:pt>
                <c:pt idx="2">
                  <c:v>15.0</c:v>
                </c:pt>
                <c:pt idx="3">
                  <c:v>26.0</c:v>
                </c:pt>
                <c:pt idx="4">
                  <c:v>7.0</c:v>
                </c:pt>
                <c:pt idx="5">
                  <c:v>1.0</c:v>
                </c:pt>
                <c:pt idx="6">
                  <c:v>32.0</c:v>
                </c:pt>
                <c:pt idx="7">
                  <c:v>34.0</c:v>
                </c:pt>
              </c:numCache>
            </c:numRef>
          </c:val>
        </c:ser>
        <c:ser>
          <c:idx val="37"/>
          <c:order val="3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'10k_2nd'!$AM$1:$AM$8</c:f>
              <c:numCache>
                <c:formatCode>General</c:formatCode>
                <c:ptCount val="8"/>
                <c:pt idx="0">
                  <c:v>113.0</c:v>
                </c:pt>
                <c:pt idx="1">
                  <c:v>27.0</c:v>
                </c:pt>
                <c:pt idx="2">
                  <c:v>27.0</c:v>
                </c:pt>
                <c:pt idx="3">
                  <c:v>11.0</c:v>
                </c:pt>
                <c:pt idx="4">
                  <c:v>34.0</c:v>
                </c:pt>
                <c:pt idx="5">
                  <c:v>32.0</c:v>
                </c:pt>
                <c:pt idx="6">
                  <c:v>43.0</c:v>
                </c:pt>
                <c:pt idx="7">
                  <c:v>15.0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'10k_2nd'!$AN$1:$AN$8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113.0</c:v>
                </c:pt>
                <c:pt idx="4">
                  <c:v>15.0</c:v>
                </c:pt>
                <c:pt idx="5">
                  <c:v>43.0</c:v>
                </c:pt>
                <c:pt idx="6">
                  <c:v>37.0</c:v>
                </c:pt>
                <c:pt idx="7">
                  <c:v>115.0</c:v>
                </c:pt>
              </c:numCache>
            </c:numRef>
          </c:val>
        </c:ser>
        <c:ser>
          <c:idx val="39"/>
          <c:order val="3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'10k_2nd'!$AO$1:$AO$8</c:f>
              <c:numCache>
                <c:formatCode>General</c:formatCode>
                <c:ptCount val="8"/>
                <c:pt idx="0">
                  <c:v>13.0</c:v>
                </c:pt>
                <c:pt idx="1">
                  <c:v>59.0</c:v>
                </c:pt>
                <c:pt idx="2">
                  <c:v>59.0</c:v>
                </c:pt>
                <c:pt idx="3">
                  <c:v>1.0</c:v>
                </c:pt>
                <c:pt idx="4">
                  <c:v>115.0</c:v>
                </c:pt>
                <c:pt idx="5">
                  <c:v>37.0</c:v>
                </c:pt>
                <c:pt idx="6">
                  <c:v>111.0</c:v>
                </c:pt>
                <c:pt idx="7">
                  <c:v>19.0</c:v>
                </c:pt>
              </c:numCache>
            </c:numRef>
          </c:val>
        </c:ser>
        <c:ser>
          <c:idx val="40"/>
          <c:order val="4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'10k_2nd'!$AP$1:$AP$8</c:f>
              <c:numCache>
                <c:formatCode>General</c:formatCode>
                <c:ptCount val="8"/>
                <c:pt idx="0">
                  <c:v>11.0</c:v>
                </c:pt>
                <c:pt idx="1">
                  <c:v>45.0</c:v>
                </c:pt>
                <c:pt idx="2">
                  <c:v>45.0</c:v>
                </c:pt>
                <c:pt idx="3">
                  <c:v>11.0</c:v>
                </c:pt>
                <c:pt idx="4">
                  <c:v>14.0</c:v>
                </c:pt>
                <c:pt idx="5">
                  <c:v>13.0</c:v>
                </c:pt>
                <c:pt idx="6">
                  <c:v>7.0</c:v>
                </c:pt>
                <c:pt idx="7">
                  <c:v>288.0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'10k_2nd'!$AQ$1:$AQ$8</c:f>
              <c:numCache>
                <c:formatCode>General</c:formatCode>
                <c:ptCount val="8"/>
                <c:pt idx="0">
                  <c:v>2.0</c:v>
                </c:pt>
                <c:pt idx="1">
                  <c:v>14.0</c:v>
                </c:pt>
                <c:pt idx="2">
                  <c:v>80.0</c:v>
                </c:pt>
                <c:pt idx="3">
                  <c:v>3.0</c:v>
                </c:pt>
                <c:pt idx="4">
                  <c:v>19.0</c:v>
                </c:pt>
                <c:pt idx="5">
                  <c:v>111.0</c:v>
                </c:pt>
                <c:pt idx="6">
                  <c:v>34.0</c:v>
                </c:pt>
                <c:pt idx="7">
                  <c:v>9.0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'10k_2nd'!$AR$1:$AR$8</c:f>
              <c:numCache>
                <c:formatCode>General</c:formatCode>
                <c:ptCount val="8"/>
                <c:pt idx="0">
                  <c:v>3.0</c:v>
                </c:pt>
                <c:pt idx="1">
                  <c:v>80.0</c:v>
                </c:pt>
                <c:pt idx="2">
                  <c:v>8.0</c:v>
                </c:pt>
                <c:pt idx="3">
                  <c:v>261.0</c:v>
                </c:pt>
                <c:pt idx="4">
                  <c:v>1.0</c:v>
                </c:pt>
                <c:pt idx="5">
                  <c:v>7.0</c:v>
                </c:pt>
                <c:pt idx="6">
                  <c:v>115.0</c:v>
                </c:pt>
                <c:pt idx="7">
                  <c:v>1.0</c:v>
                </c:pt>
              </c:numCache>
            </c:numRef>
          </c:val>
        </c:ser>
        <c:ser>
          <c:idx val="43"/>
          <c:order val="4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'10k_2nd'!$AS$1:$AS$8</c:f>
              <c:numCache>
                <c:formatCode>General</c:formatCode>
                <c:ptCount val="8"/>
                <c:pt idx="0">
                  <c:v>261.0</c:v>
                </c:pt>
                <c:pt idx="1">
                  <c:v>8.0</c:v>
                </c:pt>
                <c:pt idx="2">
                  <c:v>26.0</c:v>
                </c:pt>
                <c:pt idx="3">
                  <c:v>9.0</c:v>
                </c:pt>
                <c:pt idx="4">
                  <c:v>288.0</c:v>
                </c:pt>
                <c:pt idx="5">
                  <c:v>34.0</c:v>
                </c:pt>
                <c:pt idx="6">
                  <c:v>14.0</c:v>
                </c:pt>
                <c:pt idx="7">
                  <c:v>3.0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'10k_2nd'!$AT$1:$AT$8</c:f>
              <c:numCache>
                <c:formatCode>General</c:formatCode>
                <c:ptCount val="8"/>
                <c:pt idx="0">
                  <c:v>9.0</c:v>
                </c:pt>
                <c:pt idx="1">
                  <c:v>26.0</c:v>
                </c:pt>
                <c:pt idx="2">
                  <c:v>113.0</c:v>
                </c:pt>
                <c:pt idx="3">
                  <c:v>1.0</c:v>
                </c:pt>
                <c:pt idx="4">
                  <c:v>9.0</c:v>
                </c:pt>
                <c:pt idx="5">
                  <c:v>15.0</c:v>
                </c:pt>
                <c:pt idx="6">
                  <c:v>19.0</c:v>
                </c:pt>
                <c:pt idx="7">
                  <c:v>24.0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'10k_2nd'!$AU$1:$AU$8</c:f>
              <c:numCache>
                <c:formatCode>General</c:formatCode>
                <c:ptCount val="8"/>
                <c:pt idx="0">
                  <c:v>1.0</c:v>
                </c:pt>
                <c:pt idx="1">
                  <c:v>11.0</c:v>
                </c:pt>
                <c:pt idx="2">
                  <c:v>1.0</c:v>
                </c:pt>
                <c:pt idx="3">
                  <c:v>5.0</c:v>
                </c:pt>
                <c:pt idx="4">
                  <c:v>1.0</c:v>
                </c:pt>
                <c:pt idx="5">
                  <c:v>115.0</c:v>
                </c:pt>
                <c:pt idx="6">
                  <c:v>288.0</c:v>
                </c:pt>
                <c:pt idx="7">
                  <c:v>2.0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'10k_2nd'!$AV$1:$AV$8</c:f>
              <c:numCache>
                <c:formatCode>General</c:formatCode>
                <c:ptCount val="8"/>
                <c:pt idx="0">
                  <c:v>15.0</c:v>
                </c:pt>
                <c:pt idx="1">
                  <c:v>113.0</c:v>
                </c:pt>
                <c:pt idx="2">
                  <c:v>13.0</c:v>
                </c:pt>
                <c:pt idx="3">
                  <c:v>22.0</c:v>
                </c:pt>
                <c:pt idx="4">
                  <c:v>13.0</c:v>
                </c:pt>
                <c:pt idx="5">
                  <c:v>19.0</c:v>
                </c:pt>
                <c:pt idx="6">
                  <c:v>9.0</c:v>
                </c:pt>
                <c:pt idx="7">
                  <c:v>48.0</c:v>
                </c:pt>
              </c:numCache>
            </c:numRef>
          </c:val>
        </c:ser>
        <c:ser>
          <c:idx val="47"/>
          <c:order val="4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'10k_2nd'!$AW$1:$AW$8</c:f>
              <c:numCache>
                <c:formatCode>General</c:formatCode>
                <c:ptCount val="8"/>
                <c:pt idx="0">
                  <c:v>10.0</c:v>
                </c:pt>
                <c:pt idx="1">
                  <c:v>1.0</c:v>
                </c:pt>
                <c:pt idx="2">
                  <c:v>11.0</c:v>
                </c:pt>
                <c:pt idx="3">
                  <c:v>3.0</c:v>
                </c:pt>
                <c:pt idx="4">
                  <c:v>11.0</c:v>
                </c:pt>
                <c:pt idx="5">
                  <c:v>288.0</c:v>
                </c:pt>
                <c:pt idx="6">
                  <c:v>1.0</c:v>
                </c:pt>
                <c:pt idx="7">
                  <c:v>103.0</c:v>
                </c:pt>
              </c:numCache>
            </c:numRef>
          </c:val>
        </c:ser>
        <c:ser>
          <c:idx val="48"/>
          <c:order val="4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'10k_2nd'!$AX$1:$AX$8</c:f>
              <c:numCache>
                <c:formatCode>General</c:formatCode>
                <c:ptCount val="8"/>
                <c:pt idx="0">
                  <c:v>3.0</c:v>
                </c:pt>
                <c:pt idx="1">
                  <c:v>11.0</c:v>
                </c:pt>
                <c:pt idx="2">
                  <c:v>3.0</c:v>
                </c:pt>
                <c:pt idx="3">
                  <c:v>42.0</c:v>
                </c:pt>
                <c:pt idx="4">
                  <c:v>2.0</c:v>
                </c:pt>
                <c:pt idx="5">
                  <c:v>9.0</c:v>
                </c:pt>
                <c:pt idx="6">
                  <c:v>3.0</c:v>
                </c:pt>
                <c:pt idx="7">
                  <c:v>138.0</c:v>
                </c:pt>
              </c:numCache>
            </c:numRef>
          </c:val>
        </c:ser>
        <c:ser>
          <c:idx val="49"/>
          <c:order val="4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'10k_2nd'!$AY$1:$AY$8</c:f>
              <c:numCache>
                <c:formatCode>General</c:formatCode>
                <c:ptCount val="8"/>
                <c:pt idx="0">
                  <c:v>82.0</c:v>
                </c:pt>
                <c:pt idx="1">
                  <c:v>3.0</c:v>
                </c:pt>
                <c:pt idx="2">
                  <c:v>261.0</c:v>
                </c:pt>
                <c:pt idx="3">
                  <c:v>1.0</c:v>
                </c:pt>
                <c:pt idx="4">
                  <c:v>103.0</c:v>
                </c:pt>
                <c:pt idx="5">
                  <c:v>3.0</c:v>
                </c:pt>
                <c:pt idx="6">
                  <c:v>11.0</c:v>
                </c:pt>
                <c:pt idx="7">
                  <c:v>35.0</c:v>
                </c:pt>
              </c:numCache>
            </c:numRef>
          </c:val>
        </c:ser>
        <c:ser>
          <c:idx val="50"/>
          <c:order val="5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'10k_2nd'!$AZ$1:$AZ$8</c:f>
              <c:numCache>
                <c:formatCode>General</c:formatCode>
                <c:ptCount val="8"/>
                <c:pt idx="0">
                  <c:v>121.0</c:v>
                </c:pt>
                <c:pt idx="1">
                  <c:v>261.0</c:v>
                </c:pt>
                <c:pt idx="2">
                  <c:v>9.0</c:v>
                </c:pt>
                <c:pt idx="3">
                  <c:v>82.0</c:v>
                </c:pt>
                <c:pt idx="4">
                  <c:v>138.0</c:v>
                </c:pt>
                <c:pt idx="5">
                  <c:v>11.0</c:v>
                </c:pt>
                <c:pt idx="6">
                  <c:v>24.0</c:v>
                </c:pt>
                <c:pt idx="7">
                  <c:v>54.0</c:v>
                </c:pt>
              </c:numCache>
            </c:numRef>
          </c:val>
        </c:ser>
        <c:ser>
          <c:idx val="51"/>
          <c:order val="5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'10k_2nd'!$BA$1:$BA$8</c:f>
              <c:numCache>
                <c:formatCode>General</c:formatCode>
                <c:ptCount val="8"/>
                <c:pt idx="0">
                  <c:v>1.0</c:v>
                </c:pt>
                <c:pt idx="1">
                  <c:v>9.0</c:v>
                </c:pt>
                <c:pt idx="2">
                  <c:v>1.0</c:v>
                </c:pt>
                <c:pt idx="3">
                  <c:v>121.0</c:v>
                </c:pt>
                <c:pt idx="4">
                  <c:v>35.0</c:v>
                </c:pt>
                <c:pt idx="5">
                  <c:v>24.0</c:v>
                </c:pt>
                <c:pt idx="6">
                  <c:v>2.0</c:v>
                </c:pt>
                <c:pt idx="7">
                  <c:v>8.0</c:v>
                </c:pt>
              </c:numCache>
            </c:numRef>
          </c:val>
        </c:ser>
        <c:ser>
          <c:idx val="52"/>
          <c:order val="5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'10k_2nd'!$BB$1:$BB$8</c:f>
              <c:numCache>
                <c:formatCode>General</c:formatCode>
                <c:ptCount val="8"/>
                <c:pt idx="0">
                  <c:v>42.0</c:v>
                </c:pt>
                <c:pt idx="1">
                  <c:v>5.0</c:v>
                </c:pt>
                <c:pt idx="2">
                  <c:v>5.0</c:v>
                </c:pt>
                <c:pt idx="3">
                  <c:v>42.0</c:v>
                </c:pt>
                <c:pt idx="4">
                  <c:v>54.0</c:v>
                </c:pt>
                <c:pt idx="5">
                  <c:v>2.0</c:v>
                </c:pt>
                <c:pt idx="6">
                  <c:v>48.0</c:v>
                </c:pt>
                <c:pt idx="7">
                  <c:v>147.0</c:v>
                </c:pt>
              </c:numCache>
            </c:numRef>
          </c:val>
        </c:ser>
        <c:ser>
          <c:idx val="53"/>
          <c:order val="5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'10k_2nd'!$BC$1:$BC$8</c:f>
              <c:numCache>
                <c:formatCode>General</c:formatCode>
                <c:ptCount val="8"/>
                <c:pt idx="0">
                  <c:v>66.0</c:v>
                </c:pt>
                <c:pt idx="1">
                  <c:v>10.0</c:v>
                </c:pt>
                <c:pt idx="2">
                  <c:v>10.0</c:v>
                </c:pt>
                <c:pt idx="3">
                  <c:v>66.0</c:v>
                </c:pt>
                <c:pt idx="4">
                  <c:v>8.0</c:v>
                </c:pt>
                <c:pt idx="5">
                  <c:v>48.0</c:v>
                </c:pt>
                <c:pt idx="6">
                  <c:v>103.0</c:v>
                </c:pt>
                <c:pt idx="7">
                  <c:v>75.0</c:v>
                </c:pt>
              </c:numCache>
            </c:numRef>
          </c:val>
        </c:ser>
        <c:ser>
          <c:idx val="54"/>
          <c:order val="5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'10k_2nd'!$BD$1:$BD$8</c:f>
              <c:numCache>
                <c:formatCode>General</c:formatCode>
                <c:ptCount val="8"/>
                <c:pt idx="0">
                  <c:v>8.0</c:v>
                </c:pt>
                <c:pt idx="1">
                  <c:v>22.0</c:v>
                </c:pt>
                <c:pt idx="2">
                  <c:v>22.0</c:v>
                </c:pt>
                <c:pt idx="3">
                  <c:v>8.0</c:v>
                </c:pt>
                <c:pt idx="4">
                  <c:v>75.0</c:v>
                </c:pt>
                <c:pt idx="5">
                  <c:v>103.0</c:v>
                </c:pt>
                <c:pt idx="6">
                  <c:v>18.0</c:v>
                </c:pt>
                <c:pt idx="7">
                  <c:v>30.0</c:v>
                </c:pt>
              </c:numCache>
            </c:numRef>
          </c:val>
        </c:ser>
        <c:ser>
          <c:idx val="55"/>
          <c:order val="5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'10k_2nd'!$BE$1:$BE$8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30.0</c:v>
                </c:pt>
                <c:pt idx="5">
                  <c:v>138.0</c:v>
                </c:pt>
                <c:pt idx="6">
                  <c:v>35.0</c:v>
                </c:pt>
                <c:pt idx="7">
                  <c:v>83.0</c:v>
                </c:pt>
              </c:numCache>
            </c:numRef>
          </c:val>
        </c:ser>
        <c:ser>
          <c:idx val="56"/>
          <c:order val="5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'10k_2nd'!$BF$1:$BF$8</c:f>
              <c:numCache>
                <c:formatCode>General</c:formatCode>
                <c:ptCount val="8"/>
                <c:pt idx="0">
                  <c:v>88.0</c:v>
                </c:pt>
                <c:pt idx="1">
                  <c:v>42.0</c:v>
                </c:pt>
                <c:pt idx="2">
                  <c:v>42.0</c:v>
                </c:pt>
                <c:pt idx="3">
                  <c:v>133.0</c:v>
                </c:pt>
                <c:pt idx="4">
                  <c:v>83.0</c:v>
                </c:pt>
                <c:pt idx="5">
                  <c:v>18.0</c:v>
                </c:pt>
                <c:pt idx="6">
                  <c:v>54.0</c:v>
                </c:pt>
                <c:pt idx="7">
                  <c:v>2.0</c:v>
                </c:pt>
              </c:numCache>
            </c:numRef>
          </c:val>
        </c:ser>
        <c:ser>
          <c:idx val="57"/>
          <c:order val="5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'10k_2nd'!$BG$1:$BG$8</c:f>
              <c:numCache>
                <c:formatCode>General</c:formatCode>
                <c:ptCount val="8"/>
                <c:pt idx="0">
                  <c:v>23.0</c:v>
                </c:pt>
                <c:pt idx="1">
                  <c:v>1.0</c:v>
                </c:pt>
                <c:pt idx="2">
                  <c:v>1.0</c:v>
                </c:pt>
                <c:pt idx="3">
                  <c:v>88.0</c:v>
                </c:pt>
                <c:pt idx="4">
                  <c:v>2.0</c:v>
                </c:pt>
                <c:pt idx="5">
                  <c:v>35.0</c:v>
                </c:pt>
                <c:pt idx="6">
                  <c:v>8.0</c:v>
                </c:pt>
                <c:pt idx="7">
                  <c:v>3.0</c:v>
                </c:pt>
              </c:numCache>
            </c:numRef>
          </c:val>
        </c:ser>
        <c:ser>
          <c:idx val="58"/>
          <c:order val="5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'10k_2nd'!$BH$1:$BH$8</c:f>
              <c:numCache>
                <c:formatCode>General</c:formatCode>
                <c:ptCount val="8"/>
                <c:pt idx="0">
                  <c:v>94.0</c:v>
                </c:pt>
                <c:pt idx="1">
                  <c:v>82.0</c:v>
                </c:pt>
                <c:pt idx="2">
                  <c:v>82.0</c:v>
                </c:pt>
                <c:pt idx="3">
                  <c:v>23.0</c:v>
                </c:pt>
                <c:pt idx="4">
                  <c:v>3.0</c:v>
                </c:pt>
                <c:pt idx="5">
                  <c:v>54.0</c:v>
                </c:pt>
                <c:pt idx="6">
                  <c:v>75.0</c:v>
                </c:pt>
                <c:pt idx="7">
                  <c:v>23.0</c:v>
                </c:pt>
              </c:numCache>
            </c:numRef>
          </c:val>
        </c:ser>
        <c:ser>
          <c:idx val="59"/>
          <c:order val="5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'10k_2nd'!$BI$1:$BI$8</c:f>
              <c:numCache>
                <c:formatCode>General</c:formatCode>
                <c:ptCount val="8"/>
                <c:pt idx="0">
                  <c:v>1.0</c:v>
                </c:pt>
                <c:pt idx="1">
                  <c:v>121.0</c:v>
                </c:pt>
                <c:pt idx="2">
                  <c:v>8.0</c:v>
                </c:pt>
                <c:pt idx="3">
                  <c:v>94.0</c:v>
                </c:pt>
                <c:pt idx="4">
                  <c:v>23.0</c:v>
                </c:pt>
                <c:pt idx="5">
                  <c:v>8.0</c:v>
                </c:pt>
                <c:pt idx="6">
                  <c:v>83.0</c:v>
                </c:pt>
                <c:pt idx="7">
                  <c:v>4.0</c:v>
                </c:pt>
              </c:numCache>
            </c:numRef>
          </c:val>
        </c:ser>
        <c:ser>
          <c:idx val="60"/>
          <c:order val="6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'10k_2nd'!$BJ$1:$BJ$8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42.0</c:v>
                </c:pt>
                <c:pt idx="3">
                  <c:v>1.0</c:v>
                </c:pt>
                <c:pt idx="4">
                  <c:v>4.0</c:v>
                </c:pt>
                <c:pt idx="5">
                  <c:v>147.0</c:v>
                </c:pt>
                <c:pt idx="6">
                  <c:v>30.0</c:v>
                </c:pt>
                <c:pt idx="7">
                  <c:v>16.0</c:v>
                </c:pt>
              </c:numCache>
            </c:numRef>
          </c:val>
        </c:ser>
        <c:ser>
          <c:idx val="61"/>
          <c:order val="6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'10k_2nd'!$BK$1:$BK$8</c:f>
              <c:numCache>
                <c:formatCode>General</c:formatCode>
                <c:ptCount val="8"/>
                <c:pt idx="0">
                  <c:v>33.0</c:v>
                </c:pt>
                <c:pt idx="1">
                  <c:v>8.0</c:v>
                </c:pt>
                <c:pt idx="2">
                  <c:v>66.0</c:v>
                </c:pt>
                <c:pt idx="3">
                  <c:v>2.0</c:v>
                </c:pt>
                <c:pt idx="4">
                  <c:v>1.0</c:v>
                </c:pt>
                <c:pt idx="5">
                  <c:v>75.0</c:v>
                </c:pt>
                <c:pt idx="6">
                  <c:v>17.0</c:v>
                </c:pt>
                <c:pt idx="7">
                  <c:v>47.0</c:v>
                </c:pt>
              </c:numCache>
            </c:numRef>
          </c:val>
        </c:ser>
        <c:ser>
          <c:idx val="62"/>
          <c:order val="6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'10k_2nd'!$BL$1:$BL$8</c:f>
              <c:numCache>
                <c:formatCode>General</c:formatCode>
                <c:ptCount val="8"/>
                <c:pt idx="0">
                  <c:v>1.0</c:v>
                </c:pt>
                <c:pt idx="1">
                  <c:v>42.0</c:v>
                </c:pt>
                <c:pt idx="2">
                  <c:v>8.0</c:v>
                </c:pt>
                <c:pt idx="3">
                  <c:v>33.0</c:v>
                </c:pt>
                <c:pt idx="4">
                  <c:v>16.0</c:v>
                </c:pt>
                <c:pt idx="5">
                  <c:v>83.0</c:v>
                </c:pt>
                <c:pt idx="6">
                  <c:v>2.0</c:v>
                </c:pt>
                <c:pt idx="7">
                  <c:v>38.0</c:v>
                </c:pt>
              </c:numCache>
            </c:numRef>
          </c:val>
        </c:ser>
        <c:ser>
          <c:idx val="63"/>
          <c:order val="6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'10k_2nd'!$BM$1:$BM$8</c:f>
              <c:numCache>
                <c:formatCode>General</c:formatCode>
                <c:ptCount val="8"/>
                <c:pt idx="0">
                  <c:v>2.0</c:v>
                </c:pt>
                <c:pt idx="1">
                  <c:v>66.0</c:v>
                </c:pt>
                <c:pt idx="2">
                  <c:v>88.0</c:v>
                </c:pt>
                <c:pt idx="3">
                  <c:v>1.0</c:v>
                </c:pt>
                <c:pt idx="4">
                  <c:v>47.0</c:v>
                </c:pt>
                <c:pt idx="5">
                  <c:v>17.0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ser>
          <c:idx val="64"/>
          <c:order val="6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'10k_2nd'!$BN$1:$BN$8</c:f>
              <c:numCache>
                <c:formatCode>General</c:formatCode>
                <c:ptCount val="8"/>
                <c:pt idx="0">
                  <c:v>15.0</c:v>
                </c:pt>
                <c:pt idx="1">
                  <c:v>8.0</c:v>
                </c:pt>
                <c:pt idx="2">
                  <c:v>94.0</c:v>
                </c:pt>
                <c:pt idx="3">
                  <c:v>15.0</c:v>
                </c:pt>
                <c:pt idx="4">
                  <c:v>38.0</c:v>
                </c:pt>
                <c:pt idx="5">
                  <c:v>2.0</c:v>
                </c:pt>
                <c:pt idx="6">
                  <c:v>23.0</c:v>
                </c:pt>
                <c:pt idx="7">
                  <c:v>11.0</c:v>
                </c:pt>
              </c:numCache>
            </c:numRef>
          </c:val>
        </c:ser>
        <c:ser>
          <c:idx val="65"/>
          <c:order val="6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'10k_2nd'!$BO$1:$BO$8</c:f>
              <c:numCache>
                <c:formatCode>General</c:formatCode>
                <c:ptCount val="8"/>
                <c:pt idx="0">
                  <c:v>22.0</c:v>
                </c:pt>
                <c:pt idx="1">
                  <c:v>1.0</c:v>
                </c:pt>
                <c:pt idx="2">
                  <c:v>31.0</c:v>
                </c:pt>
                <c:pt idx="3">
                  <c:v>22.0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28.0</c:v>
                </c:pt>
              </c:numCache>
            </c:numRef>
          </c:val>
        </c:ser>
        <c:ser>
          <c:idx val="66"/>
          <c:order val="6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'10k_2nd'!$BP$1:$BP$8</c:f>
              <c:numCache>
                <c:formatCode>General</c:formatCode>
                <c:ptCount val="8"/>
                <c:pt idx="0">
                  <c:v>53.0</c:v>
                </c:pt>
                <c:pt idx="1">
                  <c:v>133.0</c:v>
                </c:pt>
                <c:pt idx="2">
                  <c:v>1.0</c:v>
                </c:pt>
                <c:pt idx="3">
                  <c:v>53.0</c:v>
                </c:pt>
                <c:pt idx="4">
                  <c:v>244.0</c:v>
                </c:pt>
                <c:pt idx="5">
                  <c:v>23.0</c:v>
                </c:pt>
                <c:pt idx="6">
                  <c:v>16.0</c:v>
                </c:pt>
                <c:pt idx="7">
                  <c:v>1.0</c:v>
                </c:pt>
              </c:numCache>
            </c:numRef>
          </c:val>
        </c:ser>
        <c:ser>
          <c:idx val="67"/>
          <c:order val="6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'10k_2nd'!$BQ$1:$BQ$8</c:f>
              <c:numCache>
                <c:formatCode>General</c:formatCode>
                <c:ptCount val="8"/>
                <c:pt idx="0">
                  <c:v>1.0</c:v>
                </c:pt>
                <c:pt idx="1">
                  <c:v>88.0</c:v>
                </c:pt>
                <c:pt idx="2">
                  <c:v>14.0</c:v>
                </c:pt>
                <c:pt idx="3">
                  <c:v>1.0</c:v>
                </c:pt>
                <c:pt idx="4">
                  <c:v>28.0</c:v>
                </c:pt>
                <c:pt idx="5">
                  <c:v>4.0</c:v>
                </c:pt>
                <c:pt idx="6">
                  <c:v>47.0</c:v>
                </c:pt>
                <c:pt idx="7">
                  <c:v>6.0</c:v>
                </c:pt>
              </c:numCache>
            </c:numRef>
          </c:val>
        </c:ser>
        <c:ser>
          <c:idx val="68"/>
          <c:order val="6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'10k_2nd'!$BR$1:$BR$8</c:f>
              <c:numCache>
                <c:formatCode>General</c:formatCode>
                <c:ptCount val="8"/>
                <c:pt idx="0">
                  <c:v>208.0</c:v>
                </c:pt>
                <c:pt idx="1">
                  <c:v>94.0</c:v>
                </c:pt>
                <c:pt idx="2">
                  <c:v>2.0</c:v>
                </c:pt>
                <c:pt idx="3">
                  <c:v>10.0</c:v>
                </c:pt>
                <c:pt idx="4">
                  <c:v>1.0</c:v>
                </c:pt>
                <c:pt idx="5">
                  <c:v>16.0</c:v>
                </c:pt>
                <c:pt idx="6">
                  <c:v>2.0</c:v>
                </c:pt>
                <c:pt idx="7">
                  <c:v>44.0</c:v>
                </c:pt>
              </c:numCache>
            </c:numRef>
          </c:val>
        </c:ser>
        <c:ser>
          <c:idx val="69"/>
          <c:order val="6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'10k_2nd'!$BS$1:$BS$8</c:f>
              <c:numCache>
                <c:formatCode>General</c:formatCode>
                <c:ptCount val="8"/>
                <c:pt idx="0">
                  <c:v>28.0</c:v>
                </c:pt>
                <c:pt idx="1">
                  <c:v>1.0</c:v>
                </c:pt>
                <c:pt idx="2">
                  <c:v>33.0</c:v>
                </c:pt>
                <c:pt idx="3">
                  <c:v>28.0</c:v>
                </c:pt>
                <c:pt idx="4">
                  <c:v>204.0</c:v>
                </c:pt>
                <c:pt idx="5">
                  <c:v>47.0</c:v>
                </c:pt>
                <c:pt idx="6">
                  <c:v>11.0</c:v>
                </c:pt>
                <c:pt idx="7">
                  <c:v>63.0</c:v>
                </c:pt>
              </c:numCache>
            </c:numRef>
          </c:val>
        </c:ser>
        <c:ser>
          <c:idx val="70"/>
          <c:order val="7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'10k_2nd'!$BT$1:$BT$8</c:f>
              <c:numCache>
                <c:formatCode>General</c:formatCode>
                <c:ptCount val="8"/>
                <c:pt idx="0">
                  <c:v>3.0</c:v>
                </c:pt>
                <c:pt idx="1">
                  <c:v>14.0</c:v>
                </c:pt>
                <c:pt idx="2">
                  <c:v>1.0</c:v>
                </c:pt>
                <c:pt idx="3">
                  <c:v>3.0</c:v>
                </c:pt>
                <c:pt idx="4">
                  <c:v>44.0</c:v>
                </c:pt>
                <c:pt idx="5">
                  <c:v>38.0</c:v>
                </c:pt>
                <c:pt idx="6">
                  <c:v>44.0</c:v>
                </c:pt>
                <c:pt idx="7">
                  <c:v>34.0</c:v>
                </c:pt>
              </c:numCache>
            </c:numRef>
          </c:val>
        </c:ser>
        <c:ser>
          <c:idx val="71"/>
          <c:order val="7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'10k_2nd'!$BU$1:$BU$8</c:f>
              <c:numCache>
                <c:formatCode>General</c:formatCode>
                <c:ptCount val="8"/>
                <c:pt idx="0">
                  <c:v>201.0</c:v>
                </c:pt>
                <c:pt idx="1">
                  <c:v>2.0</c:v>
                </c:pt>
                <c:pt idx="2">
                  <c:v>15.0</c:v>
                </c:pt>
                <c:pt idx="3">
                  <c:v>2.0</c:v>
                </c:pt>
                <c:pt idx="4">
                  <c:v>15.0</c:v>
                </c:pt>
                <c:pt idx="5">
                  <c:v>2.0</c:v>
                </c:pt>
                <c:pt idx="6">
                  <c:v>107.0</c:v>
                </c:pt>
                <c:pt idx="7">
                  <c:v>119.0</c:v>
                </c:pt>
              </c:numCache>
            </c:numRef>
          </c:val>
        </c:ser>
        <c:ser>
          <c:idx val="72"/>
          <c:order val="7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'10k_2nd'!$BV$1:$BV$8</c:f>
              <c:numCache>
                <c:formatCode>General</c:formatCode>
                <c:ptCount val="8"/>
                <c:pt idx="0">
                  <c:v>41.0</c:v>
                </c:pt>
                <c:pt idx="1">
                  <c:v>33.0</c:v>
                </c:pt>
                <c:pt idx="2">
                  <c:v>22.0</c:v>
                </c:pt>
                <c:pt idx="3">
                  <c:v>41.0</c:v>
                </c:pt>
                <c:pt idx="4">
                  <c:v>3.0</c:v>
                </c:pt>
                <c:pt idx="5">
                  <c:v>11.0</c:v>
                </c:pt>
                <c:pt idx="6">
                  <c:v>15.0</c:v>
                </c:pt>
                <c:pt idx="7">
                  <c:v>8.0</c:v>
                </c:pt>
              </c:numCache>
            </c:numRef>
          </c:val>
        </c:ser>
        <c:ser>
          <c:idx val="73"/>
          <c:order val="7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'10k_2nd'!$BW$1:$BW$8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63.0</c:v>
                </c:pt>
                <c:pt idx="5">
                  <c:v>28.0</c:v>
                </c:pt>
                <c:pt idx="6">
                  <c:v>34.0</c:v>
                </c:pt>
                <c:pt idx="7">
                  <c:v>1.0</c:v>
                </c:pt>
              </c:numCache>
            </c:numRef>
          </c:val>
        </c:ser>
        <c:ser>
          <c:idx val="74"/>
          <c:order val="7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'10k_2nd'!$BX$1:$BX$8</c:f>
              <c:numCache>
                <c:formatCode>General</c:formatCode>
                <c:ptCount val="8"/>
                <c:pt idx="0">
                  <c:v>6.0</c:v>
                </c:pt>
                <c:pt idx="1">
                  <c:v>15.0</c:v>
                </c:pt>
                <c:pt idx="2">
                  <c:v>10.0</c:v>
                </c:pt>
                <c:pt idx="3">
                  <c:v>62.0</c:v>
                </c:pt>
                <c:pt idx="4">
                  <c:v>34.0</c:v>
                </c:pt>
                <c:pt idx="5">
                  <c:v>204.0</c:v>
                </c:pt>
                <c:pt idx="6">
                  <c:v>119.0</c:v>
                </c:pt>
                <c:pt idx="7">
                  <c:v>8.0</c:v>
                </c:pt>
              </c:numCache>
            </c:numRef>
          </c:val>
        </c:ser>
        <c:ser>
          <c:idx val="75"/>
          <c:order val="7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'10k_2nd'!$BY$1:$BY$8</c:f>
              <c:numCache>
                <c:formatCode>General</c:formatCode>
                <c:ptCount val="8"/>
                <c:pt idx="0">
                  <c:v>8.0</c:v>
                </c:pt>
                <c:pt idx="1">
                  <c:v>22.0</c:v>
                </c:pt>
                <c:pt idx="2">
                  <c:v>41.0</c:v>
                </c:pt>
                <c:pt idx="3">
                  <c:v>43.0</c:v>
                </c:pt>
                <c:pt idx="4">
                  <c:v>119.0</c:v>
                </c:pt>
                <c:pt idx="5">
                  <c:v>44.0</c:v>
                </c:pt>
                <c:pt idx="6">
                  <c:v>8.0</c:v>
                </c:pt>
                <c:pt idx="7">
                  <c:v>12.0</c:v>
                </c:pt>
              </c:numCache>
            </c:numRef>
          </c:val>
        </c:ser>
        <c:ser>
          <c:idx val="76"/>
          <c:order val="7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'10k_2nd'!$BZ$1:$BZ$8</c:f>
              <c:numCache>
                <c:formatCode>General</c:formatCode>
                <c:ptCount val="8"/>
                <c:pt idx="0">
                  <c:v>62.0</c:v>
                </c:pt>
                <c:pt idx="1">
                  <c:v>53.0</c:v>
                </c:pt>
                <c:pt idx="2">
                  <c:v>1.0</c:v>
                </c:pt>
                <c:pt idx="3">
                  <c:v>130.0</c:v>
                </c:pt>
                <c:pt idx="4">
                  <c:v>1.0</c:v>
                </c:pt>
                <c:pt idx="5">
                  <c:v>107.0</c:v>
                </c:pt>
                <c:pt idx="6">
                  <c:v>1.0</c:v>
                </c:pt>
                <c:pt idx="7">
                  <c:v>15.0</c:v>
                </c:pt>
              </c:numCache>
            </c:numRef>
          </c:val>
        </c:ser>
        <c:ser>
          <c:idx val="77"/>
          <c:order val="7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'10k_2nd'!$CA$1:$CA$8</c:f>
              <c:numCache>
                <c:formatCode>General</c:formatCode>
                <c:ptCount val="8"/>
                <c:pt idx="0">
                  <c:v>43.0</c:v>
                </c:pt>
                <c:pt idx="1">
                  <c:v>1.0</c:v>
                </c:pt>
                <c:pt idx="2">
                  <c:v>114.0</c:v>
                </c:pt>
                <c:pt idx="3">
                  <c:v>5.0</c:v>
                </c:pt>
                <c:pt idx="4">
                  <c:v>8.0</c:v>
                </c:pt>
                <c:pt idx="5">
                  <c:v>63.0</c:v>
                </c:pt>
                <c:pt idx="6">
                  <c:v>8.0</c:v>
                </c:pt>
                <c:pt idx="7">
                  <c:v>13.0</c:v>
                </c:pt>
              </c:numCache>
            </c:numRef>
          </c:val>
        </c:ser>
        <c:ser>
          <c:idx val="78"/>
          <c:order val="7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'10k_2nd'!$CB$1:$CB$8</c:f>
              <c:numCache>
                <c:formatCode>General</c:formatCode>
                <c:ptCount val="8"/>
                <c:pt idx="0">
                  <c:v>130.0</c:v>
                </c:pt>
                <c:pt idx="1">
                  <c:v>10.0</c:v>
                </c:pt>
                <c:pt idx="2">
                  <c:v>6.0</c:v>
                </c:pt>
                <c:pt idx="3">
                  <c:v>1.0</c:v>
                </c:pt>
                <c:pt idx="4">
                  <c:v>12.0</c:v>
                </c:pt>
                <c:pt idx="5">
                  <c:v>34.0</c:v>
                </c:pt>
                <c:pt idx="6">
                  <c:v>562.0</c:v>
                </c:pt>
                <c:pt idx="7">
                  <c:v>7.0</c:v>
                </c:pt>
              </c:numCache>
            </c:numRef>
          </c:val>
        </c:ser>
        <c:ser>
          <c:idx val="79"/>
          <c:order val="7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'10k_2nd'!$CC$1:$CC$8</c:f>
              <c:numCache>
                <c:formatCode>General</c:formatCode>
                <c:ptCount val="8"/>
                <c:pt idx="0">
                  <c:v>5.0</c:v>
                </c:pt>
                <c:pt idx="1">
                  <c:v>1.0</c:v>
                </c:pt>
                <c:pt idx="2">
                  <c:v>43.0</c:v>
                </c:pt>
                <c:pt idx="3">
                  <c:v>13.0</c:v>
                </c:pt>
                <c:pt idx="4">
                  <c:v>13.0</c:v>
                </c:pt>
                <c:pt idx="5">
                  <c:v>119.0</c:v>
                </c:pt>
                <c:pt idx="6">
                  <c:v>13.0</c:v>
                </c:pt>
                <c:pt idx="7">
                  <c:v>7.0</c:v>
                </c:pt>
              </c:numCache>
            </c:numRef>
          </c:val>
        </c:ser>
        <c:ser>
          <c:idx val="80"/>
          <c:order val="8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'10k_2nd'!$CD$1:$CD$8</c:f>
              <c:numCache>
                <c:formatCode>General</c:formatCode>
                <c:ptCount val="8"/>
                <c:pt idx="0">
                  <c:v>1.0</c:v>
                </c:pt>
                <c:pt idx="1">
                  <c:v>28.0</c:v>
                </c:pt>
                <c:pt idx="2">
                  <c:v>130.0</c:v>
                </c:pt>
                <c:pt idx="3">
                  <c:v>154.0</c:v>
                </c:pt>
                <c:pt idx="4">
                  <c:v>4.0</c:v>
                </c:pt>
                <c:pt idx="5">
                  <c:v>8.0</c:v>
                </c:pt>
                <c:pt idx="6">
                  <c:v>15.0</c:v>
                </c:pt>
                <c:pt idx="7">
                  <c:v>7.0</c:v>
                </c:pt>
              </c:numCache>
            </c:numRef>
          </c:val>
        </c:ser>
        <c:ser>
          <c:idx val="81"/>
          <c:order val="8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'10k_2nd'!$CE$1:$CE$8</c:f>
              <c:numCache>
                <c:formatCode>General</c:formatCode>
                <c:ptCount val="8"/>
                <c:pt idx="0">
                  <c:v>13.0</c:v>
                </c:pt>
                <c:pt idx="1">
                  <c:v>201.0</c:v>
                </c:pt>
                <c:pt idx="2">
                  <c:v>5.0</c:v>
                </c:pt>
                <c:pt idx="3">
                  <c:v>7.0</c:v>
                </c:pt>
                <c:pt idx="4">
                  <c:v>7.0</c:v>
                </c:pt>
                <c:pt idx="5">
                  <c:v>8.0</c:v>
                </c:pt>
                <c:pt idx="6">
                  <c:v>13.0</c:v>
                </c:pt>
                <c:pt idx="7">
                  <c:v>15.0</c:v>
                </c:pt>
              </c:numCache>
            </c:numRef>
          </c:val>
        </c:ser>
        <c:ser>
          <c:idx val="82"/>
          <c:order val="8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'10k_2nd'!$CF$1:$CF$8</c:f>
              <c:numCache>
                <c:formatCode>General</c:formatCode>
                <c:ptCount val="8"/>
                <c:pt idx="0">
                  <c:v>7.0</c:v>
                </c:pt>
                <c:pt idx="1">
                  <c:v>41.0</c:v>
                </c:pt>
                <c:pt idx="2">
                  <c:v>1.0</c:v>
                </c:pt>
                <c:pt idx="3">
                  <c:v>5.0</c:v>
                </c:pt>
                <c:pt idx="4">
                  <c:v>7.0</c:v>
                </c:pt>
                <c:pt idx="5">
                  <c:v>12.0</c:v>
                </c:pt>
                <c:pt idx="6">
                  <c:v>7.0</c:v>
                </c:pt>
                <c:pt idx="7">
                  <c:v>6.0</c:v>
                </c:pt>
              </c:numCache>
            </c:numRef>
          </c:val>
        </c:ser>
        <c:ser>
          <c:idx val="83"/>
          <c:order val="8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'10k_2nd'!$CG$1:$CG$8</c:f>
              <c:numCache>
                <c:formatCode>General</c:formatCode>
                <c:ptCount val="8"/>
                <c:pt idx="0">
                  <c:v>5.0</c:v>
                </c:pt>
                <c:pt idx="1">
                  <c:v>1.0</c:v>
                </c:pt>
                <c:pt idx="2">
                  <c:v>241.0</c:v>
                </c:pt>
                <c:pt idx="3">
                  <c:v>13.0</c:v>
                </c:pt>
                <c:pt idx="4">
                  <c:v>7.0</c:v>
                </c:pt>
                <c:pt idx="5">
                  <c:v>15.0</c:v>
                </c:pt>
                <c:pt idx="6">
                  <c:v>7.0</c:v>
                </c:pt>
                <c:pt idx="7">
                  <c:v>5.0</c:v>
                </c:pt>
              </c:numCache>
            </c:numRef>
          </c:val>
        </c:ser>
        <c:ser>
          <c:idx val="84"/>
          <c:order val="8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'10k_2nd'!$CH$1:$CH$8</c:f>
              <c:numCache>
                <c:formatCode>General</c:formatCode>
                <c:ptCount val="8"/>
                <c:pt idx="0">
                  <c:v>13.0</c:v>
                </c:pt>
                <c:pt idx="1">
                  <c:v>114.0</c:v>
                </c:pt>
                <c:pt idx="2">
                  <c:v>13.0</c:v>
                </c:pt>
                <c:pt idx="3">
                  <c:v>1.0</c:v>
                </c:pt>
                <c:pt idx="4">
                  <c:v>15.0</c:v>
                </c:pt>
                <c:pt idx="5">
                  <c:v>13.0</c:v>
                </c:pt>
                <c:pt idx="6">
                  <c:v>7.0</c:v>
                </c:pt>
                <c:pt idx="7">
                  <c:v>2.0</c:v>
                </c:pt>
              </c:numCache>
            </c:numRef>
          </c:val>
        </c:ser>
        <c:ser>
          <c:idx val="85"/>
          <c:order val="8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'10k_2nd'!$CI$1:$CI$8</c:f>
              <c:numCache>
                <c:formatCode>General</c:formatCode>
                <c:ptCount val="8"/>
                <c:pt idx="0">
                  <c:v>1.0</c:v>
                </c:pt>
                <c:pt idx="1">
                  <c:v>62.0</c:v>
                </c:pt>
                <c:pt idx="2">
                  <c:v>154.0</c:v>
                </c:pt>
                <c:pt idx="3">
                  <c:v>2.0</c:v>
                </c:pt>
                <c:pt idx="4">
                  <c:v>14.0</c:v>
                </c:pt>
                <c:pt idx="5">
                  <c:v>64.0</c:v>
                </c:pt>
                <c:pt idx="6">
                  <c:v>6.0</c:v>
                </c:pt>
                <c:pt idx="7">
                  <c:v>3.0</c:v>
                </c:pt>
              </c:numCache>
            </c:numRef>
          </c:val>
        </c:ser>
        <c:ser>
          <c:idx val="86"/>
          <c:order val="8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'10k_2nd'!$CJ$1:$CJ$8</c:f>
              <c:numCache>
                <c:formatCode>General</c:formatCode>
                <c:ptCount val="8"/>
                <c:pt idx="0">
                  <c:v>2.0</c:v>
                </c:pt>
                <c:pt idx="1">
                  <c:v>43.0</c:v>
                </c:pt>
                <c:pt idx="2">
                  <c:v>7.0</c:v>
                </c:pt>
                <c:pt idx="3">
                  <c:v>9.0</c:v>
                </c:pt>
                <c:pt idx="4">
                  <c:v>6.0</c:v>
                </c:pt>
                <c:pt idx="5">
                  <c:v>85.0</c:v>
                </c:pt>
                <c:pt idx="6">
                  <c:v>1.0</c:v>
                </c:pt>
                <c:pt idx="7">
                  <c:v>5.0</c:v>
                </c:pt>
              </c:numCache>
            </c:numRef>
          </c:val>
        </c:ser>
        <c:ser>
          <c:idx val="87"/>
          <c:order val="8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'10k_2nd'!$CK$1:$CK$8</c:f>
              <c:numCache>
                <c:formatCode>General</c:formatCode>
                <c:ptCount val="8"/>
                <c:pt idx="0">
                  <c:v>2.0</c:v>
                </c:pt>
                <c:pt idx="1">
                  <c:v>130.0</c:v>
                </c:pt>
                <c:pt idx="2">
                  <c:v>5.0</c:v>
                </c:pt>
                <c:pt idx="3">
                  <c:v>2.0</c:v>
                </c:pt>
                <c:pt idx="4">
                  <c:v>1.0</c:v>
                </c:pt>
                <c:pt idx="5">
                  <c:v>7.0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88"/>
          <c:order val="8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'10k_2nd'!$CL$1:$CL$8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13.0</c:v>
                </c:pt>
                <c:pt idx="3">
                  <c:v>1.0</c:v>
                </c:pt>
                <c:pt idx="4">
                  <c:v>5.0</c:v>
                </c:pt>
                <c:pt idx="5">
                  <c:v>7.0</c:v>
                </c:pt>
                <c:pt idx="6">
                  <c:v>3.0</c:v>
                </c:pt>
                <c:pt idx="7">
                  <c:v>7.0</c:v>
                </c:pt>
              </c:numCache>
            </c:numRef>
          </c:val>
        </c:ser>
        <c:ser>
          <c:idx val="89"/>
          <c:order val="8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'10k_2nd'!$CM$1:$CM$8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41.0</c:v>
                </c:pt>
                <c:pt idx="4">
                  <c:v>2.0</c:v>
                </c:pt>
                <c:pt idx="5">
                  <c:v>7.0</c:v>
                </c:pt>
                <c:pt idx="6">
                  <c:v>4.0</c:v>
                </c:pt>
                <c:pt idx="7">
                  <c:v>314.0</c:v>
                </c:pt>
              </c:numCache>
            </c:numRef>
          </c:val>
        </c:ser>
        <c:ser>
          <c:idx val="90"/>
          <c:order val="9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'10k_2nd'!$CN$1:$CN$8</c:f>
              <c:numCache>
                <c:formatCode>General</c:formatCode>
                <c:ptCount val="8"/>
                <c:pt idx="0">
                  <c:v>1.0</c:v>
                </c:pt>
                <c:pt idx="1">
                  <c:v>13.0</c:v>
                </c:pt>
                <c:pt idx="2">
                  <c:v>2.0</c:v>
                </c:pt>
                <c:pt idx="3">
                  <c:v>1.0</c:v>
                </c:pt>
                <c:pt idx="4">
                  <c:v>3.0</c:v>
                </c:pt>
                <c:pt idx="5">
                  <c:v>15.0</c:v>
                </c:pt>
                <c:pt idx="6">
                  <c:v>1.0</c:v>
                </c:pt>
                <c:pt idx="7">
                  <c:v>69.0</c:v>
                </c:pt>
              </c:numCache>
            </c:numRef>
          </c:val>
        </c:ser>
        <c:ser>
          <c:idx val="91"/>
          <c:order val="9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'10k_2nd'!$CO$1:$CO$8</c:f>
              <c:numCache>
                <c:formatCode>General</c:formatCode>
                <c:ptCount val="8"/>
                <c:pt idx="0">
                  <c:v>1.0</c:v>
                </c:pt>
                <c:pt idx="1">
                  <c:v>154.0</c:v>
                </c:pt>
                <c:pt idx="2">
                  <c:v>9.0</c:v>
                </c:pt>
                <c:pt idx="3">
                  <c:v>7.0</c:v>
                </c:pt>
                <c:pt idx="4">
                  <c:v>4.0</c:v>
                </c:pt>
                <c:pt idx="5">
                  <c:v>83.0</c:v>
                </c:pt>
                <c:pt idx="6">
                  <c:v>314.0</c:v>
                </c:pt>
                <c:pt idx="7">
                  <c:v>1.0</c:v>
                </c:pt>
              </c:numCache>
            </c:numRef>
          </c:val>
        </c:ser>
        <c:ser>
          <c:idx val="92"/>
          <c:order val="9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'10k_2nd'!$CP$1:$CP$8</c:f>
              <c:numCache>
                <c:formatCode>General</c:formatCode>
                <c:ptCount val="8"/>
                <c:pt idx="0">
                  <c:v>596.0</c:v>
                </c:pt>
                <c:pt idx="1">
                  <c:v>7.0</c:v>
                </c:pt>
                <c:pt idx="2">
                  <c:v>398.0</c:v>
                </c:pt>
                <c:pt idx="3">
                  <c:v>41.0</c:v>
                </c:pt>
                <c:pt idx="4">
                  <c:v>5.0</c:v>
                </c:pt>
                <c:pt idx="5">
                  <c:v>6.0</c:v>
                </c:pt>
                <c:pt idx="6">
                  <c:v>69.0</c:v>
                </c:pt>
                <c:pt idx="7">
                  <c:v>23.0</c:v>
                </c:pt>
              </c:numCache>
            </c:numRef>
          </c:val>
        </c:ser>
        <c:ser>
          <c:idx val="93"/>
          <c:order val="9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'10k_2nd'!$CQ$1:$CQ$8</c:f>
              <c:numCache>
                <c:formatCode>General</c:formatCode>
                <c:ptCount val="8"/>
                <c:pt idx="0">
                  <c:v>15.0</c:v>
                </c:pt>
                <c:pt idx="1">
                  <c:v>5.0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5.0</c:v>
                </c:pt>
                <c:pt idx="6">
                  <c:v>23.0</c:v>
                </c:pt>
                <c:pt idx="7">
                  <c:v>1.0</c:v>
                </c:pt>
              </c:numCache>
            </c:numRef>
          </c:val>
        </c:ser>
        <c:ser>
          <c:idx val="94"/>
          <c:order val="9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'10k_2nd'!$CR$1:$CR$8</c:f>
              <c:numCache>
                <c:formatCode>General</c:formatCode>
                <c:ptCount val="8"/>
                <c:pt idx="0">
                  <c:v>10.0</c:v>
                </c:pt>
                <c:pt idx="1">
                  <c:v>13.0</c:v>
                </c:pt>
                <c:pt idx="2">
                  <c:v>1.0</c:v>
                </c:pt>
                <c:pt idx="3">
                  <c:v>41.0</c:v>
                </c:pt>
                <c:pt idx="4">
                  <c:v>314.0</c:v>
                </c:pt>
                <c:pt idx="5">
                  <c:v>2.0</c:v>
                </c:pt>
                <c:pt idx="6">
                  <c:v>1.0</c:v>
                </c:pt>
                <c:pt idx="7">
                  <c:v>104.0</c:v>
                </c:pt>
              </c:numCache>
            </c:numRef>
          </c:val>
        </c:ser>
        <c:ser>
          <c:idx val="95"/>
          <c:order val="9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'10k_2nd'!$CS$1:$CS$8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41.0</c:v>
                </c:pt>
                <c:pt idx="3">
                  <c:v>596.0</c:v>
                </c:pt>
                <c:pt idx="4">
                  <c:v>69.0</c:v>
                </c:pt>
                <c:pt idx="5">
                  <c:v>3.0</c:v>
                </c:pt>
                <c:pt idx="6">
                  <c:v>104.0</c:v>
                </c:pt>
                <c:pt idx="7">
                  <c:v>5.0</c:v>
                </c:pt>
              </c:numCache>
            </c:numRef>
          </c:val>
        </c:ser>
        <c:ser>
          <c:idx val="96"/>
          <c:order val="9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'10k_2nd'!$CT$1:$CT$8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15.0</c:v>
                </c:pt>
                <c:pt idx="4">
                  <c:v>23.0</c:v>
                </c:pt>
                <c:pt idx="5">
                  <c:v>163.0</c:v>
                </c:pt>
                <c:pt idx="6">
                  <c:v>5.0</c:v>
                </c:pt>
                <c:pt idx="7">
                  <c:v>23.0</c:v>
                </c:pt>
              </c:numCache>
            </c:numRef>
          </c:val>
        </c:ser>
        <c:ser>
          <c:idx val="97"/>
          <c:order val="9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'10k_2nd'!$CU$1:$CU$8</c:f>
              <c:numCache>
                <c:formatCode>General</c:formatCode>
                <c:ptCount val="8"/>
                <c:pt idx="0">
                  <c:v>4.0</c:v>
                </c:pt>
                <c:pt idx="1">
                  <c:v>9.0</c:v>
                </c:pt>
                <c:pt idx="2">
                  <c:v>1.0</c:v>
                </c:pt>
                <c:pt idx="3">
                  <c:v>10.0</c:v>
                </c:pt>
                <c:pt idx="4">
                  <c:v>1.0</c:v>
                </c:pt>
                <c:pt idx="5">
                  <c:v>4.0</c:v>
                </c:pt>
                <c:pt idx="6">
                  <c:v>5.0</c:v>
                </c:pt>
                <c:pt idx="7">
                  <c:v>5.0</c:v>
                </c:pt>
              </c:numCache>
            </c:numRef>
          </c:val>
        </c:ser>
        <c:ser>
          <c:idx val="98"/>
          <c:order val="9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'10k_2nd'!$CV$1:$CV$8</c:f>
              <c:numCache>
                <c:formatCode>General</c:formatCode>
                <c:ptCount val="8"/>
                <c:pt idx="0">
                  <c:v>88.0</c:v>
                </c:pt>
                <c:pt idx="1">
                  <c:v>208.0</c:v>
                </c:pt>
                <c:pt idx="2">
                  <c:v>7.0</c:v>
                </c:pt>
                <c:pt idx="3">
                  <c:v>41.0</c:v>
                </c:pt>
                <c:pt idx="4">
                  <c:v>104.0</c:v>
                </c:pt>
                <c:pt idx="5">
                  <c:v>315.0</c:v>
                </c:pt>
                <c:pt idx="6">
                  <c:v>23.0</c:v>
                </c:pt>
                <c:pt idx="7">
                  <c:v>4.0</c:v>
                </c:pt>
              </c:numCache>
            </c:numRef>
          </c:val>
        </c:ser>
        <c:ser>
          <c:idx val="99"/>
          <c:order val="9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'10k_2nd'!$CW$1:$CW$8</c:f>
              <c:numCache>
                <c:formatCode>General</c:formatCode>
                <c:ptCount val="8"/>
                <c:pt idx="0">
                  <c:v>2.0</c:v>
                </c:pt>
                <c:pt idx="1">
                  <c:v>398.0</c:v>
                </c:pt>
                <c:pt idx="2">
                  <c:v>41.0</c:v>
                </c:pt>
                <c:pt idx="3">
                  <c:v>41.0</c:v>
                </c:pt>
                <c:pt idx="4">
                  <c:v>1.0</c:v>
                </c:pt>
                <c:pt idx="5">
                  <c:v>1.0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100"/>
          <c:order val="10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'10k_2nd'!$CX$1:$CX$8</c:f>
              <c:numCache>
                <c:formatCode>General</c:formatCode>
                <c:ptCount val="8"/>
                <c:pt idx="0">
                  <c:v>97.0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5.0</c:v>
                </c:pt>
                <c:pt idx="5">
                  <c:v>7.0</c:v>
                </c:pt>
                <c:pt idx="6">
                  <c:v>4.0</c:v>
                </c:pt>
                <c:pt idx="7">
                  <c:v>23.0</c:v>
                </c:pt>
              </c:numCache>
            </c:numRef>
          </c:val>
        </c:ser>
        <c:ser>
          <c:idx val="101"/>
          <c:order val="10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'10k_2nd'!$CY$1:$CY$8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41.0</c:v>
                </c:pt>
                <c:pt idx="3">
                  <c:v>1.0</c:v>
                </c:pt>
                <c:pt idx="4">
                  <c:v>23.0</c:v>
                </c:pt>
                <c:pt idx="5">
                  <c:v>314.0</c:v>
                </c:pt>
                <c:pt idx="6">
                  <c:v>2.0</c:v>
                </c:pt>
                <c:pt idx="7">
                  <c:v>72.0</c:v>
                </c:pt>
              </c:numCache>
            </c:numRef>
          </c:val>
        </c:ser>
        <c:ser>
          <c:idx val="102"/>
          <c:order val="10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'10k_2nd'!$CZ$1:$CZ$8</c:f>
              <c:numCache>
                <c:formatCode>General</c:formatCode>
                <c:ptCount val="8"/>
                <c:pt idx="0">
                  <c:v>46.0</c:v>
                </c:pt>
                <c:pt idx="1">
                  <c:v>1209.0</c:v>
                </c:pt>
                <c:pt idx="2">
                  <c:v>596.0</c:v>
                </c:pt>
                <c:pt idx="3">
                  <c:v>4.0</c:v>
                </c:pt>
                <c:pt idx="4">
                  <c:v>4.0</c:v>
                </c:pt>
                <c:pt idx="5">
                  <c:v>69.0</c:v>
                </c:pt>
                <c:pt idx="6">
                  <c:v>23.0</c:v>
                </c:pt>
                <c:pt idx="7">
                  <c:v>42.0</c:v>
                </c:pt>
              </c:numCache>
            </c:numRef>
          </c:val>
        </c:ser>
        <c:ser>
          <c:idx val="103"/>
          <c:order val="10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'10k_2nd'!$DA$1:$DA$8</c:f>
              <c:numCache>
                <c:formatCode>General</c:formatCode>
                <c:ptCount val="8"/>
                <c:pt idx="0">
                  <c:v>6.0</c:v>
                </c:pt>
                <c:pt idx="1">
                  <c:v>41.0</c:v>
                </c:pt>
                <c:pt idx="2">
                  <c:v>15.0</c:v>
                </c:pt>
                <c:pt idx="3">
                  <c:v>7.0</c:v>
                </c:pt>
                <c:pt idx="4">
                  <c:v>2.0</c:v>
                </c:pt>
                <c:pt idx="5">
                  <c:v>1.0</c:v>
                </c:pt>
                <c:pt idx="6">
                  <c:v>72.0</c:v>
                </c:pt>
                <c:pt idx="7">
                  <c:v>1.0</c:v>
                </c:pt>
              </c:numCache>
            </c:numRef>
          </c:val>
        </c:ser>
        <c:ser>
          <c:idx val="104"/>
          <c:order val="10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'10k_2nd'!$DB$1:$DB$8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10.0</c:v>
                </c:pt>
                <c:pt idx="3">
                  <c:v>97.0</c:v>
                </c:pt>
                <c:pt idx="4">
                  <c:v>23.0</c:v>
                </c:pt>
                <c:pt idx="5">
                  <c:v>23.0</c:v>
                </c:pt>
                <c:pt idx="6">
                  <c:v>42.0</c:v>
                </c:pt>
                <c:pt idx="7">
                  <c:v>5.0</c:v>
                </c:pt>
              </c:numCache>
            </c:numRef>
          </c:val>
        </c:ser>
        <c:ser>
          <c:idx val="105"/>
          <c:order val="10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'10k_2nd'!$DC$1:$DC$8</c:f>
              <c:numCache>
                <c:formatCode>General</c:formatCode>
                <c:ptCount val="8"/>
                <c:pt idx="0">
                  <c:v>15.0</c:v>
                </c:pt>
                <c:pt idx="1">
                  <c:v>1.0</c:v>
                </c:pt>
                <c:pt idx="2">
                  <c:v>41.0</c:v>
                </c:pt>
                <c:pt idx="3">
                  <c:v>8.0</c:v>
                </c:pt>
                <c:pt idx="4">
                  <c:v>72.0</c:v>
                </c:pt>
                <c:pt idx="5">
                  <c:v>104.0</c:v>
                </c:pt>
                <c:pt idx="6">
                  <c:v>1.0</c:v>
                </c:pt>
                <c:pt idx="7">
                  <c:v>40.0</c:v>
                </c:pt>
              </c:numCache>
            </c:numRef>
          </c:val>
        </c:ser>
        <c:ser>
          <c:idx val="106"/>
          <c:order val="10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'10k_2nd'!$DD$1:$DD$8</c:f>
              <c:numCache>
                <c:formatCode>General</c:formatCode>
                <c:ptCount val="8"/>
                <c:pt idx="0">
                  <c:v>16.0</c:v>
                </c:pt>
                <c:pt idx="1">
                  <c:v>7.0</c:v>
                </c:pt>
                <c:pt idx="2">
                  <c:v>41.0</c:v>
                </c:pt>
                <c:pt idx="3">
                  <c:v>495.0</c:v>
                </c:pt>
                <c:pt idx="4">
                  <c:v>42.0</c:v>
                </c:pt>
                <c:pt idx="5">
                  <c:v>1.0</c:v>
                </c:pt>
                <c:pt idx="6">
                  <c:v>5.0</c:v>
                </c:pt>
                <c:pt idx="7">
                  <c:v>45.0</c:v>
                </c:pt>
              </c:numCache>
            </c:numRef>
          </c:val>
        </c:ser>
        <c:ser>
          <c:idx val="107"/>
          <c:order val="10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'10k_2nd'!$DE$1:$DE$8</c:f>
              <c:numCache>
                <c:formatCode>General</c:formatCode>
                <c:ptCount val="8"/>
                <c:pt idx="0">
                  <c:v>3.0</c:v>
                </c:pt>
                <c:pt idx="1">
                  <c:v>22.0</c:v>
                </c:pt>
                <c:pt idx="2">
                  <c:v>1.0</c:v>
                </c:pt>
                <c:pt idx="3">
                  <c:v>3.0</c:v>
                </c:pt>
                <c:pt idx="4">
                  <c:v>1.0</c:v>
                </c:pt>
                <c:pt idx="5">
                  <c:v>5.0</c:v>
                </c:pt>
                <c:pt idx="6">
                  <c:v>40.0</c:v>
                </c:pt>
                <c:pt idx="7">
                  <c:v>1.0</c:v>
                </c:pt>
              </c:numCache>
            </c:numRef>
          </c:val>
        </c:ser>
        <c:ser>
          <c:idx val="108"/>
          <c:order val="10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'10k_2nd'!$DF$1:$DF$8</c:f>
              <c:numCache>
                <c:formatCode>General</c:formatCode>
                <c:ptCount val="8"/>
                <c:pt idx="0">
                  <c:v>3.0</c:v>
                </c:pt>
                <c:pt idx="1">
                  <c:v>41.0</c:v>
                </c:pt>
                <c:pt idx="2">
                  <c:v>1.0</c:v>
                </c:pt>
                <c:pt idx="3">
                  <c:v>49.0</c:v>
                </c:pt>
                <c:pt idx="4">
                  <c:v>5.0</c:v>
                </c:pt>
                <c:pt idx="5">
                  <c:v>5.0</c:v>
                </c:pt>
                <c:pt idx="6">
                  <c:v>45.0</c:v>
                </c:pt>
                <c:pt idx="7">
                  <c:v>5.0</c:v>
                </c:pt>
              </c:numCache>
            </c:numRef>
          </c:val>
        </c:ser>
        <c:ser>
          <c:idx val="109"/>
          <c:order val="10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'10k_2nd'!$DG$1:$DG$8</c:f>
              <c:numCache>
                <c:formatCode>General</c:formatCode>
                <c:ptCount val="8"/>
                <c:pt idx="0">
                  <c:v>32.0</c:v>
                </c:pt>
                <c:pt idx="1">
                  <c:v>1.0</c:v>
                </c:pt>
                <c:pt idx="2">
                  <c:v>4.0</c:v>
                </c:pt>
                <c:pt idx="3">
                  <c:v>80.0</c:v>
                </c:pt>
                <c:pt idx="4">
                  <c:v>40.0</c:v>
                </c:pt>
                <c:pt idx="5">
                  <c:v>23.0</c:v>
                </c:pt>
                <c:pt idx="6">
                  <c:v>1.0</c:v>
                </c:pt>
                <c:pt idx="7">
                  <c:v>28.0</c:v>
                </c:pt>
              </c:numCache>
            </c:numRef>
          </c:val>
        </c:ser>
        <c:ser>
          <c:idx val="110"/>
          <c:order val="11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'10k_2nd'!$DH$1:$DH$8</c:f>
              <c:numCache>
                <c:formatCode>General</c:formatCode>
                <c:ptCount val="8"/>
                <c:pt idx="0">
                  <c:v>47.0</c:v>
                </c:pt>
                <c:pt idx="1">
                  <c:v>41.0</c:v>
                </c:pt>
                <c:pt idx="2">
                  <c:v>7.0</c:v>
                </c:pt>
                <c:pt idx="3">
                  <c:v>3.0</c:v>
                </c:pt>
                <c:pt idx="4">
                  <c:v>45.0</c:v>
                </c:pt>
                <c:pt idx="5">
                  <c:v>5.0</c:v>
                </c:pt>
                <c:pt idx="6">
                  <c:v>5.0</c:v>
                </c:pt>
                <c:pt idx="7">
                  <c:v>6.0</c:v>
                </c:pt>
              </c:numCache>
            </c:numRef>
          </c:val>
        </c:ser>
        <c:ser>
          <c:idx val="111"/>
          <c:order val="111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'10k_2nd'!$DI$1:$DI$8</c:f>
              <c:numCache>
                <c:formatCode>General</c:formatCode>
                <c:ptCount val="8"/>
                <c:pt idx="0">
                  <c:v>10.0</c:v>
                </c:pt>
                <c:pt idx="1">
                  <c:v>596.0</c:v>
                </c:pt>
                <c:pt idx="2">
                  <c:v>97.0</c:v>
                </c:pt>
                <c:pt idx="3">
                  <c:v>7.0</c:v>
                </c:pt>
                <c:pt idx="4">
                  <c:v>1.0</c:v>
                </c:pt>
                <c:pt idx="5">
                  <c:v>4.0</c:v>
                </c:pt>
                <c:pt idx="6">
                  <c:v>28.0</c:v>
                </c:pt>
                <c:pt idx="7">
                  <c:v>7.0</c:v>
                </c:pt>
              </c:numCache>
            </c:numRef>
          </c:val>
        </c:ser>
        <c:ser>
          <c:idx val="112"/>
          <c:order val="11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'10k_2nd'!$DJ$1:$DJ$8</c:f>
              <c:numCache>
                <c:formatCode>General</c:formatCode>
                <c:ptCount val="8"/>
                <c:pt idx="0">
                  <c:v>8.0</c:v>
                </c:pt>
                <c:pt idx="1">
                  <c:v>15.0</c:v>
                </c:pt>
                <c:pt idx="2">
                  <c:v>27.0</c:v>
                </c:pt>
                <c:pt idx="3">
                  <c:v>9.0</c:v>
                </c:pt>
                <c:pt idx="4">
                  <c:v>5.0</c:v>
                </c:pt>
                <c:pt idx="5">
                  <c:v>2.0</c:v>
                </c:pt>
                <c:pt idx="6">
                  <c:v>6.0</c:v>
                </c:pt>
                <c:pt idx="7">
                  <c:v>4.0</c:v>
                </c:pt>
              </c:numCache>
            </c:numRef>
          </c:val>
        </c:ser>
        <c:ser>
          <c:idx val="113"/>
          <c:order val="11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'10k_2nd'!$DK$1:$DK$8</c:f>
              <c:numCache>
                <c:formatCode>General</c:formatCode>
                <c:ptCount val="8"/>
                <c:pt idx="0">
                  <c:v>75.0</c:v>
                </c:pt>
                <c:pt idx="1">
                  <c:v>10.0</c:v>
                </c:pt>
                <c:pt idx="2">
                  <c:v>16.0</c:v>
                </c:pt>
                <c:pt idx="3">
                  <c:v>3.0</c:v>
                </c:pt>
                <c:pt idx="4">
                  <c:v>6.0</c:v>
                </c:pt>
                <c:pt idx="5">
                  <c:v>23.0</c:v>
                </c:pt>
                <c:pt idx="6">
                  <c:v>7.0</c:v>
                </c:pt>
                <c:pt idx="7">
                  <c:v>1.0</c:v>
                </c:pt>
              </c:numCache>
            </c:numRef>
          </c:val>
        </c:ser>
        <c:ser>
          <c:idx val="114"/>
          <c:order val="11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'10k_2nd'!$DL$1:$DL$8</c:f>
              <c:numCache>
                <c:formatCode>General</c:formatCode>
                <c:ptCount val="8"/>
                <c:pt idx="0">
                  <c:v>1820.0</c:v>
                </c:pt>
                <c:pt idx="1">
                  <c:v>103.0</c:v>
                </c:pt>
                <c:pt idx="2">
                  <c:v>8.0</c:v>
                </c:pt>
                <c:pt idx="3">
                  <c:v>6.0</c:v>
                </c:pt>
                <c:pt idx="4">
                  <c:v>7.0</c:v>
                </c:pt>
                <c:pt idx="5">
                  <c:v>72.0</c:v>
                </c:pt>
                <c:pt idx="6">
                  <c:v>4.0</c:v>
                </c:pt>
                <c:pt idx="7">
                  <c:v>4.0</c:v>
                </c:pt>
              </c:numCache>
            </c:numRef>
          </c:val>
        </c:ser>
        <c:ser>
          <c:idx val="115"/>
          <c:order val="11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'10k_2nd'!$DM$1:$DM$8</c:f>
              <c:numCache>
                <c:formatCode>General</c:formatCode>
                <c:ptCount val="8"/>
                <c:pt idx="0">
                  <c:v>3.0</c:v>
                </c:pt>
                <c:pt idx="1">
                  <c:v>41.0</c:v>
                </c:pt>
                <c:pt idx="2">
                  <c:v>8.0</c:v>
                </c:pt>
                <c:pt idx="3">
                  <c:v>3.0</c:v>
                </c:pt>
                <c:pt idx="4">
                  <c:v>4.0</c:v>
                </c:pt>
                <c:pt idx="5">
                  <c:v>42.0</c:v>
                </c:pt>
                <c:pt idx="6">
                  <c:v>1.0</c:v>
                </c:pt>
                <c:pt idx="7">
                  <c:v>4.0</c:v>
                </c:pt>
              </c:numCache>
            </c:numRef>
          </c:val>
        </c:ser>
        <c:ser>
          <c:idx val="116"/>
          <c:order val="116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'10k_2nd'!$DN$1:$DN$8</c:f>
              <c:numCache>
                <c:formatCode>General</c:formatCode>
                <c:ptCount val="8"/>
                <c:pt idx="0">
                  <c:v>10.0</c:v>
                </c:pt>
                <c:pt idx="1">
                  <c:v>41.0</c:v>
                </c:pt>
                <c:pt idx="2">
                  <c:v>1820.0</c:v>
                </c:pt>
                <c:pt idx="3">
                  <c:v>9.0</c:v>
                </c:pt>
                <c:pt idx="4">
                  <c:v>1.0</c:v>
                </c:pt>
                <c:pt idx="5">
                  <c:v>1.0</c:v>
                </c:pt>
                <c:pt idx="6">
                  <c:v>4.0</c:v>
                </c:pt>
                <c:pt idx="7">
                  <c:v>2.0</c:v>
                </c:pt>
              </c:numCache>
            </c:numRef>
          </c:val>
        </c:ser>
        <c:ser>
          <c:idx val="117"/>
          <c:order val="11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'10k_2nd'!$DO$1:$DO$8</c:f>
              <c:numCache>
                <c:formatCode>General</c:formatCode>
                <c:ptCount val="8"/>
                <c:pt idx="0">
                  <c:v>49.0</c:v>
                </c:pt>
                <c:pt idx="1">
                  <c:v>1.0</c:v>
                </c:pt>
                <c:pt idx="2">
                  <c:v>3.0</c:v>
                </c:pt>
                <c:pt idx="3">
                  <c:v>1.0</c:v>
                </c:pt>
                <c:pt idx="4">
                  <c:v>4.0</c:v>
                </c:pt>
                <c:pt idx="5">
                  <c:v>5.0</c:v>
                </c:pt>
                <c:pt idx="6">
                  <c:v>17.0</c:v>
                </c:pt>
                <c:pt idx="7">
                  <c:v>6.0</c:v>
                </c:pt>
              </c:numCache>
            </c:numRef>
          </c:val>
        </c:ser>
        <c:ser>
          <c:idx val="118"/>
          <c:order val="11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'10k_2nd'!$DP$1:$DP$8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49.0</c:v>
                </c:pt>
                <c:pt idx="3">
                  <c:v>40.0</c:v>
                </c:pt>
                <c:pt idx="4">
                  <c:v>147.0</c:v>
                </c:pt>
                <c:pt idx="5">
                  <c:v>40.0</c:v>
                </c:pt>
                <c:pt idx="6">
                  <c:v>4.0</c:v>
                </c:pt>
                <c:pt idx="7">
                  <c:v>1.0</c:v>
                </c:pt>
              </c:numCache>
            </c:numRef>
          </c:val>
        </c:ser>
        <c:ser>
          <c:idx val="119"/>
          <c:order val="11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'10k_2nd'!$DQ$1:$DQ$8</c:f>
              <c:numCache>
                <c:formatCode>General</c:formatCode>
                <c:ptCount val="8"/>
                <c:pt idx="0">
                  <c:v>18.0</c:v>
                </c:pt>
                <c:pt idx="1">
                  <c:v>1.0</c:v>
                </c:pt>
                <c:pt idx="2">
                  <c:v>3.0</c:v>
                </c:pt>
                <c:pt idx="3">
                  <c:v>1.0</c:v>
                </c:pt>
                <c:pt idx="4">
                  <c:v>4.0</c:v>
                </c:pt>
                <c:pt idx="5">
                  <c:v>45.0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120"/>
          <c:order val="12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'10k_2nd'!$DR$1:$DR$8</c:f>
              <c:numCache>
                <c:formatCode>General</c:formatCode>
                <c:ptCount val="8"/>
                <c:pt idx="0">
                  <c:v>26.0</c:v>
                </c:pt>
                <c:pt idx="1">
                  <c:v>4.0</c:v>
                </c:pt>
                <c:pt idx="2">
                  <c:v>80.0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6.0</c:v>
                </c:pt>
                <c:pt idx="7">
                  <c:v>32.0</c:v>
                </c:pt>
              </c:numCache>
            </c:numRef>
          </c:val>
        </c:ser>
        <c:ser>
          <c:idx val="121"/>
          <c:order val="12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'10k_2nd'!$DS$1:$DS$8</c:f>
              <c:numCache>
                <c:formatCode>General</c:formatCode>
                <c:ptCount val="8"/>
                <c:pt idx="0">
                  <c:v>92.0</c:v>
                </c:pt>
                <c:pt idx="1">
                  <c:v>7.0</c:v>
                </c:pt>
                <c:pt idx="2">
                  <c:v>26.0</c:v>
                </c:pt>
                <c:pt idx="3">
                  <c:v>147.0</c:v>
                </c:pt>
                <c:pt idx="4">
                  <c:v>6.0</c:v>
                </c:pt>
                <c:pt idx="5">
                  <c:v>5.0</c:v>
                </c:pt>
                <c:pt idx="6">
                  <c:v>1.0</c:v>
                </c:pt>
                <c:pt idx="7">
                  <c:v>88.0</c:v>
                </c:pt>
              </c:numCache>
            </c:numRef>
          </c:val>
        </c:ser>
        <c:ser>
          <c:idx val="122"/>
          <c:order val="12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'10k_2nd'!$DT$1:$DT$8</c:f>
              <c:numCache>
                <c:formatCode>General</c:formatCode>
                <c:ptCount val="8"/>
                <c:pt idx="0">
                  <c:v>80.0</c:v>
                </c:pt>
                <c:pt idx="1">
                  <c:v>264.0</c:v>
                </c:pt>
                <c:pt idx="2">
                  <c:v>3.0</c:v>
                </c:pt>
                <c:pt idx="3">
                  <c:v>103.0</c:v>
                </c:pt>
                <c:pt idx="4">
                  <c:v>1.0</c:v>
                </c:pt>
                <c:pt idx="5">
                  <c:v>28.0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123"/>
          <c:order val="12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'10k_2nd'!$DU$1:$DU$8</c:f>
              <c:numCache>
                <c:formatCode>General</c:formatCode>
                <c:ptCount val="8"/>
                <c:pt idx="0">
                  <c:v>31.0</c:v>
                </c:pt>
                <c:pt idx="1">
                  <c:v>97.0</c:v>
                </c:pt>
                <c:pt idx="2">
                  <c:v>1.0</c:v>
                </c:pt>
                <c:pt idx="3">
                  <c:v>2.0</c:v>
                </c:pt>
                <c:pt idx="4">
                  <c:v>2.0</c:v>
                </c:pt>
                <c:pt idx="5">
                  <c:v>6.0</c:v>
                </c:pt>
                <c:pt idx="6">
                  <c:v>32.0</c:v>
                </c:pt>
                <c:pt idx="7">
                  <c:v>2.0</c:v>
                </c:pt>
              </c:numCache>
            </c:numRef>
          </c:val>
        </c:ser>
        <c:ser>
          <c:idx val="124"/>
          <c:order val="12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'10k_2nd'!$DV$1:$DV$8</c:f>
              <c:numCache>
                <c:formatCode>General</c:formatCode>
                <c:ptCount val="8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60.0</c:v>
                </c:pt>
                <c:pt idx="4">
                  <c:v>32.0</c:v>
                </c:pt>
                <c:pt idx="5">
                  <c:v>7.0</c:v>
                </c:pt>
                <c:pt idx="6">
                  <c:v>88.0</c:v>
                </c:pt>
                <c:pt idx="7">
                  <c:v>2.0</c:v>
                </c:pt>
              </c:numCache>
            </c:numRef>
          </c:val>
        </c:ser>
        <c:ser>
          <c:idx val="125"/>
          <c:order val="12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'10k_2nd'!$DW$1:$DW$8</c:f>
              <c:numCache>
                <c:formatCode>General</c:formatCode>
                <c:ptCount val="8"/>
                <c:pt idx="0">
                  <c:v>2.0</c:v>
                </c:pt>
                <c:pt idx="1">
                  <c:v>46.0</c:v>
                </c:pt>
                <c:pt idx="2">
                  <c:v>7.0</c:v>
                </c:pt>
                <c:pt idx="3">
                  <c:v>20.0</c:v>
                </c:pt>
                <c:pt idx="4">
                  <c:v>2.0</c:v>
                </c:pt>
                <c:pt idx="5">
                  <c:v>4.0</c:v>
                </c:pt>
                <c:pt idx="6">
                  <c:v>1.0</c:v>
                </c:pt>
                <c:pt idx="7">
                  <c:v>523.0</c:v>
                </c:pt>
              </c:numCache>
            </c:numRef>
          </c:val>
        </c:ser>
        <c:ser>
          <c:idx val="126"/>
          <c:order val="126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'10k_2nd'!$DX$1:$DX$8</c:f>
              <c:numCache>
                <c:formatCode>General</c:formatCode>
                <c:ptCount val="8"/>
                <c:pt idx="0">
                  <c:v>7.0</c:v>
                </c:pt>
                <c:pt idx="1">
                  <c:v>212.0</c:v>
                </c:pt>
                <c:pt idx="2">
                  <c:v>9.0</c:v>
                </c:pt>
                <c:pt idx="3">
                  <c:v>14.0</c:v>
                </c:pt>
                <c:pt idx="4">
                  <c:v>1.0</c:v>
                </c:pt>
                <c:pt idx="5">
                  <c:v>1.0</c:v>
                </c:pt>
                <c:pt idx="6">
                  <c:v>25.0</c:v>
                </c:pt>
                <c:pt idx="7">
                  <c:v>5.0</c:v>
                </c:pt>
              </c:numCache>
            </c:numRef>
          </c:val>
        </c:ser>
        <c:ser>
          <c:idx val="127"/>
          <c:order val="12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'10k_2nd'!$DY$1:$DY$8</c:f>
              <c:numCache>
                <c:formatCode>General</c:formatCode>
                <c:ptCount val="8"/>
                <c:pt idx="0">
                  <c:v>9.0</c:v>
                </c:pt>
                <c:pt idx="1">
                  <c:v>15.0</c:v>
                </c:pt>
                <c:pt idx="2">
                  <c:v>3.0</c:v>
                </c:pt>
                <c:pt idx="3">
                  <c:v>6.0</c:v>
                </c:pt>
                <c:pt idx="4">
                  <c:v>1.0</c:v>
                </c:pt>
                <c:pt idx="5">
                  <c:v>4.0</c:v>
                </c:pt>
                <c:pt idx="6">
                  <c:v>23.0</c:v>
                </c:pt>
                <c:pt idx="7">
                  <c:v>1.0</c:v>
                </c:pt>
              </c:numCache>
            </c:numRef>
          </c:val>
        </c:ser>
        <c:ser>
          <c:idx val="128"/>
          <c:order val="12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'10k_2nd'!$DZ$1:$DZ$8</c:f>
              <c:numCache>
                <c:formatCode>General</c:formatCode>
                <c:ptCount val="8"/>
                <c:pt idx="0">
                  <c:v>17.0</c:v>
                </c:pt>
                <c:pt idx="1">
                  <c:v>13.0</c:v>
                </c:pt>
                <c:pt idx="2">
                  <c:v>4.0</c:v>
                </c:pt>
                <c:pt idx="4">
                  <c:v>62.0</c:v>
                </c:pt>
                <c:pt idx="5">
                  <c:v>147.0</c:v>
                </c:pt>
                <c:pt idx="6">
                  <c:v>11.0</c:v>
                </c:pt>
                <c:pt idx="7">
                  <c:v>40.0</c:v>
                </c:pt>
              </c:numCache>
            </c:numRef>
          </c:val>
        </c:ser>
        <c:ser>
          <c:idx val="129"/>
          <c:order val="12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'10k_2nd'!$EA$1:$EA$8</c:f>
              <c:numCache>
                <c:formatCode>General</c:formatCode>
                <c:ptCount val="8"/>
                <c:pt idx="0">
                  <c:v>4.0</c:v>
                </c:pt>
                <c:pt idx="1">
                  <c:v>27.0</c:v>
                </c:pt>
                <c:pt idx="2">
                  <c:v>3.0</c:v>
                </c:pt>
                <c:pt idx="4">
                  <c:v>4.0</c:v>
                </c:pt>
                <c:pt idx="5">
                  <c:v>17.0</c:v>
                </c:pt>
                <c:pt idx="6">
                  <c:v>2.0</c:v>
                </c:pt>
                <c:pt idx="7">
                  <c:v>59.0</c:v>
                </c:pt>
              </c:numCache>
            </c:numRef>
          </c:val>
        </c:ser>
        <c:ser>
          <c:idx val="130"/>
          <c:order val="13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'10k_2nd'!$EB$1:$EB$8</c:f>
              <c:numCache>
                <c:formatCode>General</c:formatCode>
                <c:ptCount val="8"/>
                <c:pt idx="0">
                  <c:v>2.0</c:v>
                </c:pt>
                <c:pt idx="1">
                  <c:v>33.0</c:v>
                </c:pt>
                <c:pt idx="2">
                  <c:v>9.0</c:v>
                </c:pt>
                <c:pt idx="4">
                  <c:v>88.0</c:v>
                </c:pt>
                <c:pt idx="5">
                  <c:v>4.0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131"/>
          <c:order val="13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'10k_2nd'!$EC$1:$EC$8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  <c:pt idx="4">
                  <c:v>4.0</c:v>
                </c:pt>
                <c:pt idx="5">
                  <c:v>2.0</c:v>
                </c:pt>
                <c:pt idx="6">
                  <c:v>1830.0</c:v>
                </c:pt>
                <c:pt idx="7">
                  <c:v>86.0</c:v>
                </c:pt>
              </c:numCache>
            </c:numRef>
          </c:val>
        </c:ser>
        <c:ser>
          <c:idx val="132"/>
          <c:order val="13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'10k_2nd'!$ED$1:$ED$8</c:f>
              <c:numCache>
                <c:formatCode>General</c:formatCode>
                <c:ptCount val="8"/>
                <c:pt idx="0">
                  <c:v>4.0</c:v>
                </c:pt>
                <c:pt idx="1">
                  <c:v>3.0</c:v>
                </c:pt>
                <c:pt idx="2">
                  <c:v>1.0</c:v>
                </c:pt>
                <c:pt idx="4">
                  <c:v>43.0</c:v>
                </c:pt>
                <c:pt idx="5">
                  <c:v>6.0</c:v>
                </c:pt>
                <c:pt idx="6">
                  <c:v>5.0</c:v>
                </c:pt>
                <c:pt idx="7">
                  <c:v>134.0</c:v>
                </c:pt>
              </c:numCache>
            </c:numRef>
          </c:val>
        </c:ser>
        <c:ser>
          <c:idx val="133"/>
          <c:order val="13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'10k_2nd'!$EE$1:$EE$8</c:f>
              <c:numCache>
                <c:formatCode>General</c:formatCode>
                <c:ptCount val="8"/>
                <c:pt idx="0">
                  <c:v>9.0</c:v>
                </c:pt>
                <c:pt idx="1">
                  <c:v>32.0</c:v>
                </c:pt>
                <c:pt idx="2">
                  <c:v>40.0</c:v>
                </c:pt>
                <c:pt idx="4">
                  <c:v>6.0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34"/>
          <c:order val="13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'10k_2nd'!$EF$1:$EF$8</c:f>
              <c:numCache>
                <c:formatCode>General</c:formatCode>
                <c:ptCount val="8"/>
                <c:pt idx="0">
                  <c:v>1.0</c:v>
                </c:pt>
                <c:pt idx="1">
                  <c:v>47.0</c:v>
                </c:pt>
                <c:pt idx="2">
                  <c:v>1.0</c:v>
                </c:pt>
                <c:pt idx="4">
                  <c:v>4.0</c:v>
                </c:pt>
                <c:pt idx="5">
                  <c:v>2.0</c:v>
                </c:pt>
                <c:pt idx="6">
                  <c:v>40.0</c:v>
                </c:pt>
                <c:pt idx="7">
                  <c:v>2.0</c:v>
                </c:pt>
              </c:numCache>
            </c:numRef>
          </c:val>
        </c:ser>
        <c:ser>
          <c:idx val="135"/>
          <c:order val="13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'10k_2nd'!$EG$1:$EG$8</c:f>
              <c:numCache>
                <c:formatCode>General</c:formatCode>
                <c:ptCount val="8"/>
                <c:pt idx="0">
                  <c:v>73.0</c:v>
                </c:pt>
                <c:pt idx="1">
                  <c:v>10.0</c:v>
                </c:pt>
                <c:pt idx="2">
                  <c:v>493.0</c:v>
                </c:pt>
                <c:pt idx="4">
                  <c:v>7.0</c:v>
                </c:pt>
                <c:pt idx="5">
                  <c:v>32.0</c:v>
                </c:pt>
                <c:pt idx="6">
                  <c:v>59.0</c:v>
                </c:pt>
                <c:pt idx="7">
                  <c:v>1.0</c:v>
                </c:pt>
              </c:numCache>
            </c:numRef>
          </c:val>
        </c:ser>
        <c:ser>
          <c:idx val="136"/>
          <c:order val="136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'10k_2nd'!$EH$1:$EH$8</c:f>
              <c:numCache>
                <c:formatCode>General</c:formatCode>
                <c:ptCount val="8"/>
                <c:pt idx="0">
                  <c:v>11.0</c:v>
                </c:pt>
                <c:pt idx="1">
                  <c:v>8.0</c:v>
                </c:pt>
                <c:pt idx="2">
                  <c:v>103.0</c:v>
                </c:pt>
                <c:pt idx="4">
                  <c:v>23.0</c:v>
                </c:pt>
                <c:pt idx="5">
                  <c:v>2.0</c:v>
                </c:pt>
                <c:pt idx="6">
                  <c:v>1.0</c:v>
                </c:pt>
                <c:pt idx="7">
                  <c:v>139.0</c:v>
                </c:pt>
              </c:numCache>
            </c:numRef>
          </c:val>
        </c:ser>
        <c:ser>
          <c:idx val="137"/>
          <c:order val="13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'10k_2nd'!$EI$1:$EI$8</c:f>
              <c:numCache>
                <c:formatCode>General</c:formatCode>
                <c:ptCount val="8"/>
                <c:pt idx="0">
                  <c:v>40.0</c:v>
                </c:pt>
                <c:pt idx="1">
                  <c:v>11.0</c:v>
                </c:pt>
                <c:pt idx="2">
                  <c:v>60.0</c:v>
                </c:pt>
                <c:pt idx="4">
                  <c:v>1.0</c:v>
                </c:pt>
                <c:pt idx="5">
                  <c:v>1.0</c:v>
                </c:pt>
                <c:pt idx="6">
                  <c:v>134.0</c:v>
                </c:pt>
                <c:pt idx="7">
                  <c:v>7.0</c:v>
                </c:pt>
              </c:numCache>
            </c:numRef>
          </c:val>
        </c:ser>
        <c:ser>
          <c:idx val="138"/>
          <c:order val="13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'10k_2nd'!$EJ$1:$EJ$8</c:f>
              <c:numCache>
                <c:formatCode>General</c:formatCode>
                <c:ptCount val="8"/>
                <c:pt idx="0">
                  <c:v>1.0</c:v>
                </c:pt>
                <c:pt idx="1">
                  <c:v>75.0</c:v>
                </c:pt>
                <c:pt idx="2">
                  <c:v>89.0</c:v>
                </c:pt>
                <c:pt idx="4">
                  <c:v>4.0</c:v>
                </c:pt>
                <c:pt idx="5">
                  <c:v>88.0</c:v>
                </c:pt>
                <c:pt idx="6">
                  <c:v>7.0</c:v>
                </c:pt>
                <c:pt idx="7">
                  <c:v>4.0</c:v>
                </c:pt>
              </c:numCache>
            </c:numRef>
          </c:val>
        </c:ser>
        <c:ser>
          <c:idx val="139"/>
          <c:order val="139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'10k_2nd'!$EK$1:$EK$8</c:f>
              <c:numCache>
                <c:formatCode>General</c:formatCode>
                <c:ptCount val="8"/>
                <c:pt idx="0">
                  <c:v>1.0</c:v>
                </c:pt>
                <c:pt idx="1">
                  <c:v>1820.0</c:v>
                </c:pt>
                <c:pt idx="2">
                  <c:v>14.0</c:v>
                </c:pt>
                <c:pt idx="4">
                  <c:v>34.0</c:v>
                </c:pt>
                <c:pt idx="5">
                  <c:v>4.0</c:v>
                </c:pt>
                <c:pt idx="6">
                  <c:v>162.0</c:v>
                </c:pt>
                <c:pt idx="7">
                  <c:v>4.0</c:v>
                </c:pt>
              </c:numCache>
            </c:numRef>
          </c:val>
        </c:ser>
        <c:ser>
          <c:idx val="140"/>
          <c:order val="14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'10k_2nd'!$EL$1:$EL$8</c:f>
              <c:numCache>
                <c:formatCode>General</c:formatCode>
                <c:ptCount val="8"/>
                <c:pt idx="0">
                  <c:v>493.0</c:v>
                </c:pt>
                <c:pt idx="1">
                  <c:v>495.0</c:v>
                </c:pt>
                <c:pt idx="2">
                  <c:v>6.0</c:v>
                </c:pt>
                <c:pt idx="4">
                  <c:v>35.0</c:v>
                </c:pt>
                <c:pt idx="5">
                  <c:v>43.0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41"/>
          <c:order val="14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'10k_2nd'!$EM$1:$EM$8</c:f>
              <c:numCache>
                <c:formatCode>General</c:formatCode>
                <c:ptCount val="8"/>
                <c:pt idx="0">
                  <c:v>111.0</c:v>
                </c:pt>
                <c:pt idx="1">
                  <c:v>3.0</c:v>
                </c:pt>
                <c:pt idx="4">
                  <c:v>11.0</c:v>
                </c:pt>
                <c:pt idx="5">
                  <c:v>1.0</c:v>
                </c:pt>
                <c:pt idx="6">
                  <c:v>1.0</c:v>
                </c:pt>
                <c:pt idx="7">
                  <c:v>72.0</c:v>
                </c:pt>
              </c:numCache>
            </c:numRef>
          </c:val>
        </c:ser>
        <c:ser>
          <c:idx val="142"/>
          <c:order val="14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'10k_2nd'!$EN$1:$EN$8</c:f>
              <c:numCache>
                <c:formatCode>General</c:formatCode>
                <c:ptCount val="8"/>
                <c:pt idx="0">
                  <c:v>103.0</c:v>
                </c:pt>
                <c:pt idx="1">
                  <c:v>73.0</c:v>
                </c:pt>
                <c:pt idx="4">
                  <c:v>2.0</c:v>
                </c:pt>
                <c:pt idx="5">
                  <c:v>181.0</c:v>
                </c:pt>
                <c:pt idx="6">
                  <c:v>2.0</c:v>
                </c:pt>
                <c:pt idx="7">
                  <c:v>5.0</c:v>
                </c:pt>
              </c:numCache>
            </c:numRef>
          </c:val>
        </c:ser>
        <c:ser>
          <c:idx val="143"/>
          <c:order val="14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'10k_2nd'!$EO$1:$EO$8</c:f>
              <c:numCache>
                <c:formatCode>General</c:formatCode>
                <c:ptCount val="8"/>
                <c:pt idx="0">
                  <c:v>2.0</c:v>
                </c:pt>
                <c:pt idx="1">
                  <c:v>10.0</c:v>
                </c:pt>
                <c:pt idx="4">
                  <c:v>67.0</c:v>
                </c:pt>
                <c:pt idx="5">
                  <c:v>7.0</c:v>
                </c:pt>
                <c:pt idx="6">
                  <c:v>179.0</c:v>
                </c:pt>
                <c:pt idx="7">
                  <c:v>7.0</c:v>
                </c:pt>
              </c:numCache>
            </c:numRef>
          </c:val>
        </c:ser>
        <c:ser>
          <c:idx val="144"/>
          <c:order val="144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'10k_2nd'!$EP$1:$EP$8</c:f>
              <c:numCache>
                <c:formatCode>General</c:formatCode>
                <c:ptCount val="8"/>
                <c:pt idx="0">
                  <c:v>60.0</c:v>
                </c:pt>
                <c:pt idx="1">
                  <c:v>49.0</c:v>
                </c:pt>
                <c:pt idx="4">
                  <c:v>1830.0</c:v>
                </c:pt>
                <c:pt idx="5">
                  <c:v>11.0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45"/>
          <c:order val="14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'10k_2nd'!$EQ$1:$EQ$8</c:f>
              <c:numCache>
                <c:formatCode>General</c:formatCode>
                <c:ptCount val="8"/>
                <c:pt idx="0">
                  <c:v>89.0</c:v>
                </c:pt>
                <c:pt idx="1">
                  <c:v>1.0</c:v>
                </c:pt>
                <c:pt idx="4">
                  <c:v>5.0</c:v>
                </c:pt>
                <c:pt idx="5">
                  <c:v>25.0</c:v>
                </c:pt>
                <c:pt idx="6">
                  <c:v>139.0</c:v>
                </c:pt>
                <c:pt idx="7">
                  <c:v>2.0</c:v>
                </c:pt>
              </c:numCache>
            </c:numRef>
          </c:val>
        </c:ser>
        <c:ser>
          <c:idx val="146"/>
          <c:order val="14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'10k_2nd'!$ER$1:$ER$8</c:f>
              <c:numCache>
                <c:formatCode>General</c:formatCode>
                <c:ptCount val="8"/>
                <c:pt idx="0">
                  <c:v>20.0</c:v>
                </c:pt>
                <c:pt idx="1">
                  <c:v>80.0</c:v>
                </c:pt>
                <c:pt idx="4">
                  <c:v>3.0</c:v>
                </c:pt>
                <c:pt idx="5">
                  <c:v>29.0</c:v>
                </c:pt>
                <c:pt idx="6">
                  <c:v>7.0</c:v>
                </c:pt>
                <c:pt idx="7">
                  <c:v>8.0</c:v>
                </c:pt>
              </c:numCache>
            </c:numRef>
          </c:val>
        </c:ser>
        <c:ser>
          <c:idx val="147"/>
          <c:order val="14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'10k_2nd'!$ES$1:$ES$8</c:f>
              <c:numCache>
                <c:formatCode>General</c:formatCode>
                <c:ptCount val="8"/>
                <c:pt idx="0">
                  <c:v>14.0</c:v>
                </c:pt>
                <c:pt idx="1">
                  <c:v>3.0</c:v>
                </c:pt>
                <c:pt idx="4">
                  <c:v>1.0</c:v>
                </c:pt>
                <c:pt idx="5">
                  <c:v>3.0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ser>
          <c:idx val="148"/>
          <c:order val="14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'10k_2nd'!$ET$1:$ET$8</c:f>
              <c:numCache>
                <c:formatCode>General</c:formatCode>
                <c:ptCount val="8"/>
                <c:pt idx="0">
                  <c:v>6.0</c:v>
                </c:pt>
                <c:pt idx="1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ser>
          <c:idx val="149"/>
          <c:order val="14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'10k_2nd'!$EU$1:$EU$8</c:f>
              <c:numCache>
                <c:formatCode>General</c:formatCode>
                <c:ptCount val="8"/>
                <c:pt idx="1">
                  <c:v>2.0</c:v>
                </c:pt>
                <c:pt idx="4">
                  <c:v>364.0</c:v>
                </c:pt>
                <c:pt idx="5">
                  <c:v>4.0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50"/>
          <c:order val="15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'10k_2nd'!$EV$1:$EV$8</c:f>
              <c:numCache>
                <c:formatCode>General</c:formatCode>
                <c:ptCount val="8"/>
                <c:pt idx="1">
                  <c:v>9.0</c:v>
                </c:pt>
                <c:pt idx="4">
                  <c:v>1.0</c:v>
                </c:pt>
                <c:pt idx="5">
                  <c:v>34.0</c:v>
                </c:pt>
                <c:pt idx="6">
                  <c:v>72.0</c:v>
                </c:pt>
                <c:pt idx="7">
                  <c:v>4.0</c:v>
                </c:pt>
              </c:numCache>
            </c:numRef>
          </c:val>
        </c:ser>
        <c:ser>
          <c:idx val="151"/>
          <c:order val="15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'10k_2nd'!$EW$1:$EW$8</c:f>
              <c:numCache>
                <c:formatCode>General</c:formatCode>
                <c:ptCount val="8"/>
                <c:pt idx="1">
                  <c:v>3.0</c:v>
                </c:pt>
                <c:pt idx="4">
                  <c:v>7.0</c:v>
                </c:pt>
                <c:pt idx="5">
                  <c:v>35.0</c:v>
                </c:pt>
                <c:pt idx="6">
                  <c:v>27.0</c:v>
                </c:pt>
                <c:pt idx="7">
                  <c:v>5.0</c:v>
                </c:pt>
              </c:numCache>
            </c:numRef>
          </c:val>
        </c:ser>
        <c:ser>
          <c:idx val="152"/>
          <c:order val="15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'10k_2nd'!$EX$1:$EX$8</c:f>
              <c:numCache>
                <c:formatCode>General</c:formatCode>
                <c:ptCount val="8"/>
                <c:pt idx="1">
                  <c:v>2.0</c:v>
                </c:pt>
                <c:pt idx="4">
                  <c:v>1.0</c:v>
                </c:pt>
                <c:pt idx="5">
                  <c:v>11.0</c:v>
                </c:pt>
                <c:pt idx="6">
                  <c:v>1.0</c:v>
                </c:pt>
                <c:pt idx="7">
                  <c:v>32.0</c:v>
                </c:pt>
              </c:numCache>
            </c:numRef>
          </c:val>
        </c:ser>
        <c:ser>
          <c:idx val="153"/>
          <c:order val="153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'10k_2nd'!$EY$1:$EY$8</c:f>
              <c:numCache>
                <c:formatCode>General</c:formatCode>
                <c:ptCount val="8"/>
                <c:pt idx="1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5.0</c:v>
                </c:pt>
                <c:pt idx="7">
                  <c:v>100.0</c:v>
                </c:pt>
              </c:numCache>
            </c:numRef>
          </c:val>
        </c:ser>
        <c:ser>
          <c:idx val="154"/>
          <c:order val="15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'10k_2nd'!$EZ$1:$EZ$8</c:f>
              <c:numCache>
                <c:formatCode>General</c:formatCode>
                <c:ptCount val="8"/>
                <c:pt idx="1">
                  <c:v>20.0</c:v>
                </c:pt>
                <c:pt idx="4">
                  <c:v>2.0</c:v>
                </c:pt>
                <c:pt idx="5">
                  <c:v>21.0</c:v>
                </c:pt>
                <c:pt idx="6">
                  <c:v>7.0</c:v>
                </c:pt>
                <c:pt idx="7">
                  <c:v>19.0</c:v>
                </c:pt>
              </c:numCache>
            </c:numRef>
          </c:val>
        </c:ser>
        <c:ser>
          <c:idx val="155"/>
          <c:order val="15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'10k_2nd'!$FA$1:$FA$8</c:f>
              <c:numCache>
                <c:formatCode>General</c:formatCode>
                <c:ptCount val="8"/>
                <c:pt idx="1">
                  <c:v>3.0</c:v>
                </c:pt>
                <c:pt idx="4">
                  <c:v>1.0</c:v>
                </c:pt>
                <c:pt idx="5">
                  <c:v>67.0</c:v>
                </c:pt>
                <c:pt idx="6">
                  <c:v>2.0</c:v>
                </c:pt>
                <c:pt idx="7">
                  <c:v>60.0</c:v>
                </c:pt>
              </c:numCache>
            </c:numRef>
          </c:val>
        </c:ser>
        <c:ser>
          <c:idx val="156"/>
          <c:order val="156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'10k_2nd'!$FB$1:$FB$8</c:f>
              <c:numCache>
                <c:formatCode>General</c:formatCode>
                <c:ptCount val="8"/>
                <c:pt idx="1">
                  <c:v>9.0</c:v>
                </c:pt>
                <c:pt idx="4">
                  <c:v>139.0</c:v>
                </c:pt>
                <c:pt idx="5">
                  <c:v>1830.0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157"/>
          <c:order val="15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'10k_2nd'!$FC$1:$FC$8</c:f>
              <c:numCache>
                <c:formatCode>General</c:formatCode>
                <c:ptCount val="8"/>
                <c:pt idx="1">
                  <c:v>1.0</c:v>
                </c:pt>
                <c:pt idx="4">
                  <c:v>7.0</c:v>
                </c:pt>
                <c:pt idx="5">
                  <c:v>523.0</c:v>
                </c:pt>
                <c:pt idx="6">
                  <c:v>3.0</c:v>
                </c:pt>
                <c:pt idx="7">
                  <c:v>7.0</c:v>
                </c:pt>
              </c:numCache>
            </c:numRef>
          </c:val>
        </c:ser>
        <c:ser>
          <c:idx val="158"/>
          <c:order val="15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'10k_2nd'!$FD$1:$FD$8</c:f>
              <c:numCache>
                <c:formatCode>General</c:formatCode>
                <c:ptCount val="8"/>
                <c:pt idx="1">
                  <c:v>1.0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3.0</c:v>
                </c:pt>
              </c:numCache>
            </c:numRef>
          </c:val>
        </c:ser>
        <c:ser>
          <c:idx val="159"/>
          <c:order val="15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'10k_2nd'!$FE$1:$FE$8</c:f>
              <c:numCache>
                <c:formatCode>General</c:formatCode>
                <c:ptCount val="8"/>
                <c:pt idx="1">
                  <c:v>73.0</c:v>
                </c:pt>
                <c:pt idx="4">
                  <c:v>4.0</c:v>
                </c:pt>
                <c:pt idx="5">
                  <c:v>3.0</c:v>
                </c:pt>
                <c:pt idx="6">
                  <c:v>1.0</c:v>
                </c:pt>
                <c:pt idx="7">
                  <c:v>5.0</c:v>
                </c:pt>
              </c:numCache>
            </c:numRef>
          </c:val>
        </c:ser>
        <c:ser>
          <c:idx val="160"/>
          <c:order val="16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'10k_2nd'!$FF$1:$FF$8</c:f>
              <c:numCache>
                <c:formatCode>General</c:formatCode>
                <c:ptCount val="8"/>
                <c:pt idx="1">
                  <c:v>17.0</c:v>
                </c:pt>
                <c:pt idx="4">
                  <c:v>2.0</c:v>
                </c:pt>
                <c:pt idx="5">
                  <c:v>89.0</c:v>
                </c:pt>
                <c:pt idx="6">
                  <c:v>2.0</c:v>
                </c:pt>
                <c:pt idx="7">
                  <c:v>9.0</c:v>
                </c:pt>
              </c:numCache>
            </c:numRef>
          </c:val>
        </c:ser>
        <c:ser>
          <c:idx val="161"/>
          <c:order val="16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'10k_2nd'!$FG$1:$FG$8</c:f>
              <c:numCache>
                <c:formatCode>General</c:formatCode>
                <c:ptCount val="8"/>
                <c:pt idx="1">
                  <c:v>40.0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28.0</c:v>
                </c:pt>
              </c:numCache>
            </c:numRef>
          </c:val>
        </c:ser>
        <c:ser>
          <c:idx val="162"/>
          <c:order val="16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'10k_2nd'!$FH$1:$FH$8</c:f>
              <c:numCache>
                <c:formatCode>General</c:formatCode>
                <c:ptCount val="8"/>
                <c:pt idx="1">
                  <c:v>1.0</c:v>
                </c:pt>
                <c:pt idx="4">
                  <c:v>72.0</c:v>
                </c:pt>
                <c:pt idx="5">
                  <c:v>1.0</c:v>
                </c:pt>
                <c:pt idx="6">
                  <c:v>4.0</c:v>
                </c:pt>
                <c:pt idx="7">
                  <c:v>16.0</c:v>
                </c:pt>
              </c:numCache>
            </c:numRef>
          </c:val>
        </c:ser>
        <c:ser>
          <c:idx val="163"/>
          <c:order val="16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'10k_2nd'!$FI$1:$FI$8</c:f>
              <c:numCache>
                <c:formatCode>General</c:formatCode>
                <c:ptCount val="8"/>
                <c:pt idx="1">
                  <c:v>1.0</c:v>
                </c:pt>
                <c:pt idx="4">
                  <c:v>49.0</c:v>
                </c:pt>
                <c:pt idx="5">
                  <c:v>37.0</c:v>
                </c:pt>
                <c:pt idx="6">
                  <c:v>5.0</c:v>
                </c:pt>
              </c:numCache>
            </c:numRef>
          </c:val>
        </c:ser>
        <c:ser>
          <c:idx val="164"/>
          <c:order val="16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'10k_2nd'!$FJ$1:$FJ$8</c:f>
              <c:numCache>
                <c:formatCode>General</c:formatCode>
                <c:ptCount val="8"/>
                <c:pt idx="1">
                  <c:v>7.0</c:v>
                </c:pt>
                <c:pt idx="4">
                  <c:v>1.0</c:v>
                </c:pt>
                <c:pt idx="5">
                  <c:v>40.0</c:v>
                </c:pt>
                <c:pt idx="6">
                  <c:v>32.0</c:v>
                </c:pt>
              </c:numCache>
            </c:numRef>
          </c:val>
        </c:ser>
        <c:ser>
          <c:idx val="165"/>
          <c:order val="16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'10k_2nd'!$FK$1:$FK$8</c:f>
              <c:numCache>
                <c:formatCode>General</c:formatCode>
                <c:ptCount val="8"/>
                <c:pt idx="1">
                  <c:v>493.0</c:v>
                </c:pt>
                <c:pt idx="4">
                  <c:v>5.0</c:v>
                </c:pt>
                <c:pt idx="5">
                  <c:v>364.0</c:v>
                </c:pt>
                <c:pt idx="6">
                  <c:v>100.0</c:v>
                </c:pt>
              </c:numCache>
            </c:numRef>
          </c:val>
        </c:ser>
        <c:ser>
          <c:idx val="166"/>
          <c:order val="16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'10k_2nd'!$FL$1:$FL$8</c:f>
              <c:numCache>
                <c:formatCode>General</c:formatCode>
                <c:ptCount val="8"/>
                <c:pt idx="1">
                  <c:v>111.0</c:v>
                </c:pt>
                <c:pt idx="4">
                  <c:v>7.0</c:v>
                </c:pt>
                <c:pt idx="5">
                  <c:v>1.0</c:v>
                </c:pt>
                <c:pt idx="6">
                  <c:v>19.0</c:v>
                </c:pt>
              </c:numCache>
            </c:numRef>
          </c:val>
        </c:ser>
        <c:ser>
          <c:idx val="167"/>
          <c:order val="16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'10k_2nd'!$FM$1:$FM$8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134.0</c:v>
                </c:pt>
                <c:pt idx="6">
                  <c:v>60.0</c:v>
                </c:pt>
              </c:numCache>
            </c:numRef>
          </c:val>
        </c:ser>
        <c:ser>
          <c:idx val="168"/>
          <c:order val="168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'10k_2nd'!$FN$1:$FN$8</c:f>
              <c:numCache>
                <c:formatCode>General</c:formatCode>
                <c:ptCount val="8"/>
                <c:pt idx="1">
                  <c:v>103.0</c:v>
                </c:pt>
                <c:pt idx="4">
                  <c:v>18.0</c:v>
                </c:pt>
                <c:pt idx="5">
                  <c:v>162.0</c:v>
                </c:pt>
                <c:pt idx="6">
                  <c:v>1.0</c:v>
                </c:pt>
              </c:numCache>
            </c:numRef>
          </c:val>
        </c:ser>
        <c:ser>
          <c:idx val="169"/>
          <c:order val="16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'10k_2nd'!$FO$1:$FO$8</c:f>
              <c:numCache>
                <c:formatCode>General</c:formatCode>
                <c:ptCount val="8"/>
                <c:pt idx="1">
                  <c:v>2.0</c:v>
                </c:pt>
                <c:pt idx="4">
                  <c:v>5.0</c:v>
                </c:pt>
                <c:pt idx="5">
                  <c:v>1.0</c:v>
                </c:pt>
                <c:pt idx="6">
                  <c:v>199.0</c:v>
                </c:pt>
              </c:numCache>
            </c:numRef>
          </c:val>
        </c:ser>
        <c:ser>
          <c:idx val="170"/>
          <c:order val="17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'10k_2nd'!$FP$1:$FP$8</c:f>
              <c:numCache>
                <c:formatCode>General</c:formatCode>
                <c:ptCount val="8"/>
                <c:pt idx="1">
                  <c:v>60.0</c:v>
                </c:pt>
                <c:pt idx="4">
                  <c:v>4.0</c:v>
                </c:pt>
                <c:pt idx="5">
                  <c:v>2.0</c:v>
                </c:pt>
                <c:pt idx="6">
                  <c:v>7.0</c:v>
                </c:pt>
              </c:numCache>
            </c:numRef>
          </c:val>
        </c:ser>
        <c:ser>
          <c:idx val="171"/>
          <c:order val="17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'10k_2nd'!$FQ$1:$FQ$8</c:f>
              <c:numCache>
                <c:formatCode>General</c:formatCode>
                <c:ptCount val="8"/>
                <c:pt idx="1">
                  <c:v>89.0</c:v>
                </c:pt>
                <c:pt idx="4">
                  <c:v>1.0</c:v>
                </c:pt>
                <c:pt idx="5">
                  <c:v>268.0</c:v>
                </c:pt>
                <c:pt idx="6">
                  <c:v>3.0</c:v>
                </c:pt>
              </c:numCache>
            </c:numRef>
          </c:val>
        </c:ser>
        <c:ser>
          <c:idx val="172"/>
          <c:order val="172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'10k_2nd'!$FR$1:$FR$8</c:f>
              <c:numCache>
                <c:formatCode>General</c:formatCode>
                <c:ptCount val="8"/>
                <c:pt idx="1">
                  <c:v>20.0</c:v>
                </c:pt>
                <c:pt idx="4">
                  <c:v>4.0</c:v>
                </c:pt>
                <c:pt idx="5">
                  <c:v>179.0</c:v>
                </c:pt>
                <c:pt idx="6">
                  <c:v>48.0</c:v>
                </c:pt>
              </c:numCache>
            </c:numRef>
          </c:val>
        </c:ser>
        <c:ser>
          <c:idx val="173"/>
          <c:order val="17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'10k_2nd'!$FS$1:$FS$8</c:f>
              <c:numCache>
                <c:formatCode>General</c:formatCode>
                <c:ptCount val="8"/>
                <c:pt idx="1">
                  <c:v>14.0</c:v>
                </c:pt>
                <c:pt idx="4">
                  <c:v>5.0</c:v>
                </c:pt>
                <c:pt idx="5">
                  <c:v>59.0</c:v>
                </c:pt>
                <c:pt idx="6">
                  <c:v>5.0</c:v>
                </c:pt>
              </c:numCache>
            </c:numRef>
          </c:val>
        </c:ser>
        <c:ser>
          <c:idx val="174"/>
          <c:order val="17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'10k_2nd'!$FT$1:$FT$8</c:f>
              <c:numCache>
                <c:formatCode>General</c:formatCode>
                <c:ptCount val="8"/>
                <c:pt idx="1">
                  <c:v>6.0</c:v>
                </c:pt>
                <c:pt idx="4">
                  <c:v>3.0</c:v>
                </c:pt>
                <c:pt idx="5">
                  <c:v>1.0</c:v>
                </c:pt>
                <c:pt idx="6">
                  <c:v>41.0</c:v>
                </c:pt>
              </c:numCache>
            </c:numRef>
          </c:val>
        </c:ser>
        <c:ser>
          <c:idx val="175"/>
          <c:order val="175"/>
          <c:spPr>
            <a:solidFill>
              <a:srgbClr val="376092"/>
            </a:solidFill>
          </c:spPr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'10k_2nd'!$FU$1:$FU$8</c:f>
              <c:numCache>
                <c:formatCode>General</c:formatCode>
                <c:ptCount val="8"/>
                <c:pt idx="4">
                  <c:v>2.0</c:v>
                </c:pt>
                <c:pt idx="5">
                  <c:v>139.0</c:v>
                </c:pt>
                <c:pt idx="6">
                  <c:v>9.0</c:v>
                </c:pt>
              </c:numCache>
            </c:numRef>
          </c:val>
        </c:ser>
        <c:ser>
          <c:idx val="176"/>
          <c:order val="17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'10k_2nd'!$FV$1:$FV$8</c:f>
              <c:numCache>
                <c:formatCode>General</c:formatCode>
                <c:ptCount val="8"/>
                <c:pt idx="4">
                  <c:v>4.0</c:v>
                </c:pt>
                <c:pt idx="5">
                  <c:v>7.0</c:v>
                </c:pt>
                <c:pt idx="6">
                  <c:v>28.0</c:v>
                </c:pt>
              </c:numCache>
            </c:numRef>
          </c:val>
        </c:ser>
        <c:ser>
          <c:idx val="177"/>
          <c:order val="17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'10k_2nd'!$FW$1:$FW$8</c:f>
              <c:numCache>
                <c:formatCode>General</c:formatCode>
                <c:ptCount val="8"/>
                <c:pt idx="4">
                  <c:v>3.0</c:v>
                </c:pt>
                <c:pt idx="5">
                  <c:v>4.0</c:v>
                </c:pt>
              </c:numCache>
            </c:numRef>
          </c:val>
        </c:ser>
        <c:ser>
          <c:idx val="178"/>
          <c:order val="17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'10k_2nd'!$FX$1:$FX$8</c:f>
              <c:numCache>
                <c:formatCode>General</c:formatCode>
                <c:ptCount val="8"/>
                <c:pt idx="4">
                  <c:v>32.0</c:v>
                </c:pt>
                <c:pt idx="5">
                  <c:v>4.0</c:v>
                </c:pt>
              </c:numCache>
            </c:numRef>
          </c:val>
        </c:ser>
        <c:ser>
          <c:idx val="179"/>
          <c:order val="17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'10k_2nd'!$FY$1:$FY$8</c:f>
              <c:numCache>
                <c:formatCode>General</c:formatCode>
                <c:ptCount val="8"/>
                <c:pt idx="4">
                  <c:v>129.0</c:v>
                </c:pt>
                <c:pt idx="5">
                  <c:v>9.0</c:v>
                </c:pt>
              </c:numCache>
            </c:numRef>
          </c:val>
        </c:ser>
        <c:ser>
          <c:idx val="180"/>
          <c:order val="18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'10k_2nd'!$FZ$1:$FZ$8</c:f>
              <c:numCache>
                <c:formatCode>General</c:formatCode>
                <c:ptCount val="8"/>
                <c:pt idx="4">
                  <c:v>100.0</c:v>
                </c:pt>
                <c:pt idx="5">
                  <c:v>1.0</c:v>
                </c:pt>
              </c:numCache>
            </c:numRef>
          </c:val>
        </c:ser>
        <c:ser>
          <c:idx val="181"/>
          <c:order val="18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'10k_2nd'!$GA$1:$GA$8</c:f>
              <c:numCache>
                <c:formatCode>General</c:formatCode>
                <c:ptCount val="8"/>
                <c:pt idx="4">
                  <c:v>19.0</c:v>
                </c:pt>
                <c:pt idx="5">
                  <c:v>72.0</c:v>
                </c:pt>
              </c:numCache>
            </c:numRef>
          </c:val>
        </c:ser>
        <c:ser>
          <c:idx val="182"/>
          <c:order val="18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'10k_2nd'!$GB$1:$GB$8</c:f>
              <c:numCache>
                <c:formatCode>General</c:formatCode>
                <c:ptCount val="8"/>
                <c:pt idx="4">
                  <c:v>60.0</c:v>
                </c:pt>
                <c:pt idx="5">
                  <c:v>1.0</c:v>
                </c:pt>
              </c:numCache>
            </c:numRef>
          </c:val>
        </c:ser>
        <c:ser>
          <c:idx val="183"/>
          <c:order val="18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'10k_2nd'!$GC$1:$GC$8</c:f>
              <c:numCache>
                <c:formatCode>General</c:formatCode>
                <c:ptCount val="8"/>
                <c:pt idx="4">
                  <c:v>1.0</c:v>
                </c:pt>
                <c:pt idx="5">
                  <c:v>7.0</c:v>
                </c:pt>
              </c:numCache>
            </c:numRef>
          </c:val>
        </c:ser>
        <c:ser>
          <c:idx val="184"/>
          <c:order val="18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'10k_2nd'!$GD$1:$GD$8</c:f>
              <c:numCache>
                <c:formatCode>General</c:formatCode>
                <c:ptCount val="8"/>
                <c:pt idx="4">
                  <c:v>7.0</c:v>
                </c:pt>
                <c:pt idx="5">
                  <c:v>1.0</c:v>
                </c:pt>
              </c:numCache>
            </c:numRef>
          </c:val>
        </c:ser>
        <c:ser>
          <c:idx val="185"/>
          <c:order val="18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'10k_2nd'!$GE$1:$GE$8</c:f>
              <c:numCache>
                <c:formatCode>General</c:formatCode>
                <c:ptCount val="8"/>
                <c:pt idx="4">
                  <c:v>48.0</c:v>
                </c:pt>
                <c:pt idx="5">
                  <c:v>2.0</c:v>
                </c:pt>
              </c:numCache>
            </c:numRef>
          </c:val>
        </c:ser>
        <c:ser>
          <c:idx val="186"/>
          <c:order val="18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'10k_2nd'!$GF$1:$GF$8</c:f>
              <c:numCache>
                <c:formatCode>General</c:formatCode>
                <c:ptCount val="8"/>
                <c:pt idx="4">
                  <c:v>5.0</c:v>
                </c:pt>
                <c:pt idx="5">
                  <c:v>4.0</c:v>
                </c:pt>
              </c:numCache>
            </c:numRef>
          </c:val>
        </c:ser>
        <c:ser>
          <c:idx val="187"/>
          <c:order val="18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'10k_2nd'!$GG$1:$GG$8</c:f>
              <c:numCache>
                <c:formatCode>General</c:formatCode>
                <c:ptCount val="8"/>
                <c:pt idx="4">
                  <c:v>41.0</c:v>
                </c:pt>
                <c:pt idx="5">
                  <c:v>1.0</c:v>
                </c:pt>
              </c:numCache>
            </c:numRef>
          </c:val>
        </c:ser>
        <c:ser>
          <c:idx val="188"/>
          <c:order val="18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'10k_2nd'!$GH$1:$GH$8</c:f>
              <c:numCache>
                <c:formatCode>General</c:formatCode>
                <c:ptCount val="8"/>
                <c:pt idx="4">
                  <c:v>28.0</c:v>
                </c:pt>
                <c:pt idx="5">
                  <c:v>4.0</c:v>
                </c:pt>
              </c:numCache>
            </c:numRef>
          </c:val>
        </c:ser>
        <c:ser>
          <c:idx val="189"/>
          <c:order val="18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'10k_2nd'!$GI$1:$GI$8</c:f>
              <c:numCache>
                <c:formatCode>General</c:formatCode>
                <c:ptCount val="8"/>
                <c:pt idx="4">
                  <c:v>16.0</c:v>
                </c:pt>
                <c:pt idx="5">
                  <c:v>25.0</c:v>
                </c:pt>
              </c:numCache>
            </c:numRef>
          </c:val>
        </c:ser>
        <c:ser>
          <c:idx val="190"/>
          <c:order val="19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'10k_2nd'!$GJ$1:$GJ$8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91"/>
          <c:order val="19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'10k_2nd'!$GK$1:$GK$8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192"/>
          <c:order val="19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'10k_2nd'!$GL$1:$GL$8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3"/>
          <c:order val="19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'10k_2nd'!$GM$1:$GM$8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94"/>
          <c:order val="19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'10k_2nd'!$GN$1:$GN$8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95"/>
          <c:order val="19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'10k_2nd'!$GO$1:$GO$8</c:f>
              <c:numCache>
                <c:formatCode>General</c:formatCode>
                <c:ptCount val="8"/>
                <c:pt idx="5">
                  <c:v>4.0</c:v>
                </c:pt>
              </c:numCache>
            </c:numRef>
          </c:val>
        </c:ser>
        <c:ser>
          <c:idx val="196"/>
          <c:order val="19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'10k_2nd'!$GP$1:$GP$8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97"/>
          <c:order val="19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'10k_2nd'!$GQ$1:$GQ$8</c:f>
              <c:numCache>
                <c:formatCode>General</c:formatCode>
                <c:ptCount val="8"/>
                <c:pt idx="5">
                  <c:v>32.0</c:v>
                </c:pt>
              </c:numCache>
            </c:numRef>
          </c:val>
        </c:ser>
        <c:ser>
          <c:idx val="198"/>
          <c:order val="19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'10k_2nd'!$GR$1:$GR$8</c:f>
              <c:numCache>
                <c:formatCode>General</c:formatCode>
                <c:ptCount val="8"/>
                <c:pt idx="5">
                  <c:v>129.0</c:v>
                </c:pt>
              </c:numCache>
            </c:numRef>
          </c:val>
        </c:ser>
        <c:ser>
          <c:idx val="199"/>
          <c:order val="19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'10k_2nd'!$GS$1:$GS$8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200"/>
          <c:order val="20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'10k_2nd'!$GT$1:$GT$8</c:f>
              <c:numCache>
                <c:formatCode>General</c:formatCode>
                <c:ptCount val="8"/>
                <c:pt idx="5">
                  <c:v>100.0</c:v>
                </c:pt>
              </c:numCache>
            </c:numRef>
          </c:val>
        </c:ser>
        <c:ser>
          <c:idx val="201"/>
          <c:order val="20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'10k_2nd'!$GU$1:$GU$8</c:f>
              <c:numCache>
                <c:formatCode>General</c:formatCode>
                <c:ptCount val="8"/>
                <c:pt idx="5">
                  <c:v>19.0</c:v>
                </c:pt>
              </c:numCache>
            </c:numRef>
          </c:val>
        </c:ser>
        <c:ser>
          <c:idx val="202"/>
          <c:order val="202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'10k_2nd'!$GV$1:$GV$8</c:f>
              <c:numCache>
                <c:formatCode>General</c:formatCode>
                <c:ptCount val="8"/>
                <c:pt idx="5">
                  <c:v>60.0</c:v>
                </c:pt>
              </c:numCache>
            </c:numRef>
          </c:val>
        </c:ser>
        <c:ser>
          <c:idx val="203"/>
          <c:order val="203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'10k_2nd'!$GW$1:$GW$8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204"/>
          <c:order val="204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'10k_2nd'!$GX$1:$GX$8</c:f>
              <c:numCache>
                <c:formatCode>General</c:formatCode>
                <c:ptCount val="8"/>
                <c:pt idx="5">
                  <c:v>7.0</c:v>
                </c:pt>
              </c:numCache>
            </c:numRef>
          </c:val>
        </c:ser>
        <c:ser>
          <c:idx val="205"/>
          <c:order val="205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'10k_2nd'!$GY$1:$GY$8</c:f>
              <c:numCache>
                <c:formatCode>General</c:formatCode>
                <c:ptCount val="8"/>
                <c:pt idx="5">
                  <c:v>3.0</c:v>
                </c:pt>
              </c:numCache>
            </c:numRef>
          </c:val>
        </c:ser>
        <c:ser>
          <c:idx val="206"/>
          <c:order val="206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'10k_2nd'!$GZ$1:$GZ$8</c:f>
              <c:numCache>
                <c:formatCode>General</c:formatCode>
                <c:ptCount val="8"/>
                <c:pt idx="5">
                  <c:v>48.0</c:v>
                </c:pt>
              </c:numCache>
            </c:numRef>
          </c:val>
        </c:ser>
        <c:ser>
          <c:idx val="207"/>
          <c:order val="207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'10k_2nd'!$HA$1:$HA$8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208"/>
          <c:order val="208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'10k_2nd'!$HB$1:$HB$8</c:f>
              <c:numCache>
                <c:formatCode>General</c:formatCode>
                <c:ptCount val="8"/>
                <c:pt idx="5">
                  <c:v>41.0</c:v>
                </c:pt>
              </c:numCache>
            </c:numRef>
          </c:val>
        </c:ser>
        <c:ser>
          <c:idx val="209"/>
          <c:order val="209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'10k_2nd'!$HC$1:$HC$8</c:f>
              <c:numCache>
                <c:formatCode>General</c:formatCode>
                <c:ptCount val="8"/>
                <c:pt idx="5">
                  <c:v>9.0</c:v>
                </c:pt>
              </c:numCache>
            </c:numRef>
          </c:val>
        </c:ser>
        <c:ser>
          <c:idx val="210"/>
          <c:order val="210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'10k_2nd'!$HD$1:$HD$8</c:f>
              <c:numCache>
                <c:formatCode>General</c:formatCode>
                <c:ptCount val="8"/>
                <c:pt idx="5">
                  <c:v>28.0</c:v>
                </c:pt>
              </c:numCache>
            </c:numRef>
          </c:val>
        </c:ser>
        <c:ser>
          <c:idx val="211"/>
          <c:order val="211"/>
          <c:invertIfNegative val="0"/>
          <c:cat>
            <c:strRef>
              <c:f>'10k_2nd'!$A$1:$A$8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'10k_2nd'!$HE$1:$HE$8</c:f>
              <c:numCache>
                <c:formatCode>General</c:formatCode>
                <c:ptCount val="8"/>
                <c:pt idx="5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342920"/>
        <c:axId val="-2087345720"/>
      </c:barChart>
      <c:catAx>
        <c:axId val="-20873429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7345720"/>
        <c:crosses val="autoZero"/>
        <c:auto val="1"/>
        <c:lblAlgn val="ctr"/>
        <c:lblOffset val="100"/>
        <c:noMultiLvlLbl val="0"/>
      </c:catAx>
      <c:valAx>
        <c:axId val="-2087345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7342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'5k_2nd'!$B$1:$B$8</c:f>
              <c:numCache>
                <c:formatCode>General</c:formatCode>
                <c:ptCount val="8"/>
                <c:pt idx="0">
                  <c:v>13.0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'5k_2nd'!$C$1:$C$8</c:f>
              <c:numCache>
                <c:formatCode>General</c:formatCode>
                <c:ptCount val="8"/>
                <c:pt idx="0">
                  <c:v>34.0</c:v>
                </c:pt>
                <c:pt idx="1">
                  <c:v>13.0</c:v>
                </c:pt>
                <c:pt idx="2">
                  <c:v>13.0</c:v>
                </c:pt>
                <c:pt idx="3">
                  <c:v>13.0</c:v>
                </c:pt>
                <c:pt idx="4">
                  <c:v>28.0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'5k_2nd'!$D$1:$D$8</c:f>
              <c:numCache>
                <c:formatCode>General</c:formatCode>
                <c:ptCount val="8"/>
                <c:pt idx="0">
                  <c:v>7.0</c:v>
                </c:pt>
                <c:pt idx="1">
                  <c:v>64.0</c:v>
                </c:pt>
                <c:pt idx="2">
                  <c:v>64.0</c:v>
                </c:pt>
                <c:pt idx="3">
                  <c:v>23.0</c:v>
                </c:pt>
                <c:pt idx="4">
                  <c:v>6.0</c:v>
                </c:pt>
                <c:pt idx="5">
                  <c:v>60.0</c:v>
                </c:pt>
                <c:pt idx="6">
                  <c:v>60.0</c:v>
                </c:pt>
                <c:pt idx="7">
                  <c:v>34.0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'5k_2nd'!$E$1:$E$8</c:f>
              <c:numCache>
                <c:formatCode>General</c:formatCode>
                <c:ptCount val="8"/>
                <c:pt idx="0">
                  <c:v>1.0</c:v>
                </c:pt>
                <c:pt idx="1">
                  <c:v>23.0</c:v>
                </c:pt>
                <c:pt idx="2">
                  <c:v>23.0</c:v>
                </c:pt>
                <c:pt idx="3">
                  <c:v>34.0</c:v>
                </c:pt>
                <c:pt idx="4">
                  <c:v>3.0</c:v>
                </c:pt>
                <c:pt idx="5">
                  <c:v>34.0</c:v>
                </c:pt>
                <c:pt idx="6">
                  <c:v>34.0</c:v>
                </c:pt>
                <c:pt idx="7">
                  <c:v>28.0</c:v>
                </c:pt>
              </c:numCache>
            </c:numRef>
          </c:val>
        </c:ser>
        <c:ser>
          <c:idx val="4"/>
          <c:order val="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'5k_2nd'!$F$1:$F$8</c:f>
              <c:numCache>
                <c:formatCode>General</c:formatCode>
                <c:ptCount val="8"/>
                <c:pt idx="0">
                  <c:v>6.0</c:v>
                </c:pt>
                <c:pt idx="1">
                  <c:v>34.0</c:v>
                </c:pt>
                <c:pt idx="2">
                  <c:v>34.0</c:v>
                </c:pt>
                <c:pt idx="3">
                  <c:v>7.0</c:v>
                </c:pt>
                <c:pt idx="4">
                  <c:v>4.0</c:v>
                </c:pt>
                <c:pt idx="5">
                  <c:v>28.0</c:v>
                </c:pt>
                <c:pt idx="6">
                  <c:v>28.0</c:v>
                </c:pt>
                <c:pt idx="7">
                  <c:v>6.0</c:v>
                </c:pt>
              </c:numCache>
            </c:numRef>
          </c:val>
        </c:ser>
        <c:ser>
          <c:idx val="5"/>
          <c:order val="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'5k_2nd'!$G$1:$G$8</c:f>
              <c:numCache>
                <c:formatCode>General</c:formatCode>
                <c:ptCount val="8"/>
                <c:pt idx="0">
                  <c:v>16.0</c:v>
                </c:pt>
                <c:pt idx="1">
                  <c:v>7.0</c:v>
                </c:pt>
                <c:pt idx="2">
                  <c:v>7.0</c:v>
                </c:pt>
                <c:pt idx="3">
                  <c:v>1.0</c:v>
                </c:pt>
                <c:pt idx="4">
                  <c:v>13.0</c:v>
                </c:pt>
                <c:pt idx="5">
                  <c:v>6.0</c:v>
                </c:pt>
                <c:pt idx="6">
                  <c:v>6.0</c:v>
                </c:pt>
                <c:pt idx="7">
                  <c:v>3.0</c:v>
                </c:pt>
              </c:numCache>
            </c:numRef>
          </c:val>
        </c:ser>
        <c:ser>
          <c:idx val="6"/>
          <c:order val="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'5k_2nd'!$H$1:$H$8</c:f>
              <c:numCache>
                <c:formatCode>General</c:formatCode>
                <c:ptCount val="8"/>
                <c:pt idx="0">
                  <c:v>14.0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17.0</c:v>
                </c:pt>
                <c:pt idx="5">
                  <c:v>3.0</c:v>
                </c:pt>
                <c:pt idx="6">
                  <c:v>3.0</c:v>
                </c:pt>
                <c:pt idx="7">
                  <c:v>17.0</c:v>
                </c:pt>
              </c:numCache>
            </c:numRef>
          </c:val>
        </c:ser>
        <c:ser>
          <c:idx val="7"/>
          <c:order val="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'5k_2nd'!$I$1:$I$8</c:f>
              <c:numCache>
                <c:formatCode>General</c:formatCode>
                <c:ptCount val="8"/>
                <c:pt idx="0">
                  <c:v>29.0</c:v>
                </c:pt>
                <c:pt idx="1">
                  <c:v>1.0</c:v>
                </c:pt>
                <c:pt idx="2">
                  <c:v>1.0</c:v>
                </c:pt>
                <c:pt idx="3">
                  <c:v>14.0</c:v>
                </c:pt>
                <c:pt idx="4">
                  <c:v>29.0</c:v>
                </c:pt>
                <c:pt idx="5">
                  <c:v>134.0</c:v>
                </c:pt>
                <c:pt idx="6">
                  <c:v>4.0</c:v>
                </c:pt>
                <c:pt idx="7">
                  <c:v>29.0</c:v>
                </c:pt>
              </c:numCache>
            </c:numRef>
          </c:val>
        </c:ser>
        <c:ser>
          <c:idx val="8"/>
          <c:order val="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'5k_2nd'!$J$1:$J$8</c:f>
              <c:numCache>
                <c:formatCode>General</c:formatCode>
                <c:ptCount val="8"/>
                <c:pt idx="0">
                  <c:v>91.0</c:v>
                </c:pt>
                <c:pt idx="1">
                  <c:v>109.0</c:v>
                </c:pt>
                <c:pt idx="2">
                  <c:v>6.0</c:v>
                </c:pt>
                <c:pt idx="3">
                  <c:v>29.0</c:v>
                </c:pt>
                <c:pt idx="4">
                  <c:v>66.0</c:v>
                </c:pt>
                <c:pt idx="5">
                  <c:v>4.0</c:v>
                </c:pt>
                <c:pt idx="6">
                  <c:v>13.0</c:v>
                </c:pt>
                <c:pt idx="7">
                  <c:v>14.0</c:v>
                </c:pt>
              </c:numCache>
            </c:numRef>
          </c:val>
        </c:ser>
        <c:ser>
          <c:idx val="9"/>
          <c:order val="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'5k_2nd'!$K$1:$K$8</c:f>
              <c:numCache>
                <c:formatCode>General</c:formatCode>
                <c:ptCount val="8"/>
                <c:pt idx="0">
                  <c:v>1.0</c:v>
                </c:pt>
                <c:pt idx="1">
                  <c:v>6.0</c:v>
                </c:pt>
                <c:pt idx="2">
                  <c:v>16.0</c:v>
                </c:pt>
                <c:pt idx="3">
                  <c:v>10.0</c:v>
                </c:pt>
                <c:pt idx="4">
                  <c:v>7.0</c:v>
                </c:pt>
                <c:pt idx="5">
                  <c:v>13.0</c:v>
                </c:pt>
                <c:pt idx="6">
                  <c:v>17.0</c:v>
                </c:pt>
                <c:pt idx="7">
                  <c:v>66.0</c:v>
                </c:pt>
              </c:numCache>
            </c:numRef>
          </c:val>
        </c:ser>
        <c:ser>
          <c:idx val="10"/>
          <c:order val="1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'5k_2nd'!$L$1:$L$8</c:f>
              <c:numCache>
                <c:formatCode>General</c:formatCode>
                <c:ptCount val="8"/>
                <c:pt idx="0">
                  <c:v>4.0</c:v>
                </c:pt>
                <c:pt idx="1">
                  <c:v>16.0</c:v>
                </c:pt>
                <c:pt idx="2">
                  <c:v>14.0</c:v>
                </c:pt>
                <c:pt idx="3">
                  <c:v>91.0</c:v>
                </c:pt>
                <c:pt idx="4">
                  <c:v>2.0</c:v>
                </c:pt>
                <c:pt idx="5">
                  <c:v>4.0</c:v>
                </c:pt>
                <c:pt idx="6">
                  <c:v>29.0</c:v>
                </c:pt>
                <c:pt idx="7">
                  <c:v>7.0</c:v>
                </c:pt>
              </c:numCache>
            </c:numRef>
          </c:val>
        </c:ser>
        <c:ser>
          <c:idx val="11"/>
          <c:order val="1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'5k_2nd'!$M$1:$M$8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29.0</c:v>
                </c:pt>
                <c:pt idx="3">
                  <c:v>1.0</c:v>
                </c:pt>
                <c:pt idx="4">
                  <c:v>2.0</c:v>
                </c:pt>
                <c:pt idx="5">
                  <c:v>17.0</c:v>
                </c:pt>
                <c:pt idx="6">
                  <c:v>14.0</c:v>
                </c:pt>
                <c:pt idx="7">
                  <c:v>2.0</c:v>
                </c:pt>
              </c:numCache>
            </c:numRef>
          </c:val>
        </c:ser>
        <c:ser>
          <c:idx val="12"/>
          <c:order val="1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'5k_2nd'!$N$1:$N$8</c:f>
              <c:numCache>
                <c:formatCode>General</c:formatCode>
                <c:ptCount val="8"/>
                <c:pt idx="0">
                  <c:v>8.0</c:v>
                </c:pt>
                <c:pt idx="1">
                  <c:v>14.0</c:v>
                </c:pt>
                <c:pt idx="2">
                  <c:v>10.0</c:v>
                </c:pt>
                <c:pt idx="3">
                  <c:v>1.0</c:v>
                </c:pt>
                <c:pt idx="4">
                  <c:v>22.0</c:v>
                </c:pt>
                <c:pt idx="5">
                  <c:v>14.0</c:v>
                </c:pt>
                <c:pt idx="6">
                  <c:v>66.0</c:v>
                </c:pt>
                <c:pt idx="7">
                  <c:v>22.0</c:v>
                </c:pt>
              </c:numCache>
            </c:numRef>
          </c:val>
        </c:ser>
        <c:ser>
          <c:idx val="13"/>
          <c:order val="1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'5k_2nd'!$O$1:$O$8</c:f>
              <c:numCache>
                <c:formatCode>General</c:formatCode>
                <c:ptCount val="8"/>
                <c:pt idx="0">
                  <c:v>47.0</c:v>
                </c:pt>
                <c:pt idx="1">
                  <c:v>10.0</c:v>
                </c:pt>
                <c:pt idx="2">
                  <c:v>91.0</c:v>
                </c:pt>
                <c:pt idx="3">
                  <c:v>8.0</c:v>
                </c:pt>
                <c:pt idx="4">
                  <c:v>39.0</c:v>
                </c:pt>
                <c:pt idx="5">
                  <c:v>66.0</c:v>
                </c:pt>
                <c:pt idx="6">
                  <c:v>7.0</c:v>
                </c:pt>
                <c:pt idx="7">
                  <c:v>39.0</c:v>
                </c:pt>
              </c:numCache>
            </c:numRef>
          </c:val>
        </c:ser>
        <c:ser>
          <c:idx val="14"/>
          <c:order val="1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'5k_2nd'!$P$1:$P$8</c:f>
              <c:numCache>
                <c:formatCode>General</c:formatCode>
                <c:ptCount val="8"/>
                <c:pt idx="0">
                  <c:v>2.0</c:v>
                </c:pt>
                <c:pt idx="1">
                  <c:v>91.0</c:v>
                </c:pt>
                <c:pt idx="2">
                  <c:v>1.0</c:v>
                </c:pt>
                <c:pt idx="3">
                  <c:v>47.0</c:v>
                </c:pt>
                <c:pt idx="4">
                  <c:v>5.0</c:v>
                </c:pt>
                <c:pt idx="5">
                  <c:v>7.0</c:v>
                </c:pt>
                <c:pt idx="6">
                  <c:v>20.0</c:v>
                </c:pt>
                <c:pt idx="7">
                  <c:v>4.0</c:v>
                </c:pt>
              </c:numCache>
            </c:numRef>
          </c:val>
        </c:ser>
        <c:ser>
          <c:idx val="15"/>
          <c:order val="1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'5k_2nd'!$Q$1:$Q$8</c:f>
              <c:numCache>
                <c:formatCode>General</c:formatCode>
                <c:ptCount val="8"/>
                <c:pt idx="0">
                  <c:v>13.0</c:v>
                </c:pt>
                <c:pt idx="1">
                  <c:v>1.0</c:v>
                </c:pt>
                <c:pt idx="2">
                  <c:v>31.0</c:v>
                </c:pt>
                <c:pt idx="3">
                  <c:v>3.0</c:v>
                </c:pt>
                <c:pt idx="4">
                  <c:v>22.0</c:v>
                </c:pt>
                <c:pt idx="5">
                  <c:v>22.0</c:v>
                </c:pt>
                <c:pt idx="6">
                  <c:v>22.0</c:v>
                </c:pt>
                <c:pt idx="7">
                  <c:v>22.0</c:v>
                </c:pt>
              </c:numCache>
            </c:numRef>
          </c:val>
        </c:ser>
        <c:ser>
          <c:idx val="16"/>
          <c:order val="1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'5k_2nd'!$R$1:$R$8</c:f>
              <c:numCache>
                <c:formatCode>General</c:formatCode>
                <c:ptCount val="8"/>
                <c:pt idx="0">
                  <c:v>18.0</c:v>
                </c:pt>
                <c:pt idx="1">
                  <c:v>8.0</c:v>
                </c:pt>
                <c:pt idx="2">
                  <c:v>8.0</c:v>
                </c:pt>
                <c:pt idx="3">
                  <c:v>1.0</c:v>
                </c:pt>
                <c:pt idx="4">
                  <c:v>20.0</c:v>
                </c:pt>
                <c:pt idx="5">
                  <c:v>39.0</c:v>
                </c:pt>
                <c:pt idx="6">
                  <c:v>39.0</c:v>
                </c:pt>
                <c:pt idx="7">
                  <c:v>20.0</c:v>
                </c:pt>
              </c:numCache>
            </c:numRef>
          </c:val>
        </c:ser>
        <c:ser>
          <c:idx val="17"/>
          <c:order val="1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'5k_2nd'!$S$1:$S$8</c:f>
              <c:numCache>
                <c:formatCode>General</c:formatCode>
                <c:ptCount val="8"/>
                <c:pt idx="0">
                  <c:v>6.0</c:v>
                </c:pt>
                <c:pt idx="1">
                  <c:v>47.0</c:v>
                </c:pt>
                <c:pt idx="2">
                  <c:v>47.0</c:v>
                </c:pt>
                <c:pt idx="3">
                  <c:v>13.0</c:v>
                </c:pt>
                <c:pt idx="4">
                  <c:v>5.0</c:v>
                </c:pt>
                <c:pt idx="5">
                  <c:v>5.0</c:v>
                </c:pt>
                <c:pt idx="6">
                  <c:v>4.0</c:v>
                </c:pt>
                <c:pt idx="7">
                  <c:v>5.0</c:v>
                </c:pt>
              </c:numCache>
            </c:numRef>
          </c:val>
        </c:ser>
        <c:ser>
          <c:idx val="18"/>
          <c:order val="1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'5k_2nd'!$T$1:$T$8</c:f>
              <c:numCache>
                <c:formatCode>General</c:formatCode>
                <c:ptCount val="8"/>
                <c:pt idx="0">
                  <c:v>20.0</c:v>
                </c:pt>
                <c:pt idx="1">
                  <c:v>2.0</c:v>
                </c:pt>
                <c:pt idx="2">
                  <c:v>3.0</c:v>
                </c:pt>
                <c:pt idx="3">
                  <c:v>18.0</c:v>
                </c:pt>
                <c:pt idx="4">
                  <c:v>42.0</c:v>
                </c:pt>
                <c:pt idx="5">
                  <c:v>4.0</c:v>
                </c:pt>
                <c:pt idx="6">
                  <c:v>22.0</c:v>
                </c:pt>
                <c:pt idx="7">
                  <c:v>42.0</c:v>
                </c:pt>
              </c:numCache>
            </c:numRef>
          </c:val>
        </c:ser>
        <c:ser>
          <c:idx val="19"/>
          <c:order val="1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'5k_2nd'!$U$1:$U$8</c:f>
              <c:numCache>
                <c:formatCode>General</c:formatCode>
                <c:ptCount val="8"/>
                <c:pt idx="0">
                  <c:v>32.0</c:v>
                </c:pt>
                <c:pt idx="1">
                  <c:v>3.0</c:v>
                </c:pt>
                <c:pt idx="2">
                  <c:v>1.0</c:v>
                </c:pt>
                <c:pt idx="3">
                  <c:v>6.0</c:v>
                </c:pt>
                <c:pt idx="4">
                  <c:v>22.0</c:v>
                </c:pt>
                <c:pt idx="5">
                  <c:v>22.0</c:v>
                </c:pt>
                <c:pt idx="6">
                  <c:v>20.0</c:v>
                </c:pt>
                <c:pt idx="7">
                  <c:v>5.0</c:v>
                </c:pt>
              </c:numCache>
            </c:numRef>
          </c:val>
        </c:ser>
        <c:ser>
          <c:idx val="20"/>
          <c:order val="2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'5k_2nd'!$V$1:$V$8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13.0</c:v>
                </c:pt>
                <c:pt idx="3">
                  <c:v>20.0</c:v>
                </c:pt>
                <c:pt idx="4">
                  <c:v>7.0</c:v>
                </c:pt>
                <c:pt idx="5">
                  <c:v>20.0</c:v>
                </c:pt>
                <c:pt idx="6">
                  <c:v>5.0</c:v>
                </c:pt>
                <c:pt idx="7">
                  <c:v>22.0</c:v>
                </c:pt>
              </c:numCache>
            </c:numRef>
          </c:val>
        </c:ser>
        <c:ser>
          <c:idx val="21"/>
          <c:order val="2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'5k_2nd'!$W$1:$W$8</c:f>
              <c:numCache>
                <c:formatCode>General</c:formatCode>
                <c:ptCount val="8"/>
                <c:pt idx="0">
                  <c:v>9.0</c:v>
                </c:pt>
                <c:pt idx="1">
                  <c:v>13.0</c:v>
                </c:pt>
                <c:pt idx="2">
                  <c:v>18.0</c:v>
                </c:pt>
                <c:pt idx="3">
                  <c:v>8.0</c:v>
                </c:pt>
                <c:pt idx="4">
                  <c:v>103.0</c:v>
                </c:pt>
                <c:pt idx="5">
                  <c:v>5.0</c:v>
                </c:pt>
                <c:pt idx="6">
                  <c:v>42.0</c:v>
                </c:pt>
                <c:pt idx="7">
                  <c:v>7.0</c:v>
                </c:pt>
              </c:numCache>
            </c:numRef>
          </c:val>
        </c:ser>
        <c:ser>
          <c:idx val="22"/>
          <c:order val="2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'5k_2nd'!$X$1:$X$8</c:f>
              <c:numCache>
                <c:formatCode>General</c:formatCode>
                <c:ptCount val="8"/>
                <c:pt idx="0">
                  <c:v>110.0</c:v>
                </c:pt>
                <c:pt idx="1">
                  <c:v>18.0</c:v>
                </c:pt>
                <c:pt idx="2">
                  <c:v>6.0</c:v>
                </c:pt>
                <c:pt idx="3">
                  <c:v>32.0</c:v>
                </c:pt>
                <c:pt idx="4">
                  <c:v>9.0</c:v>
                </c:pt>
                <c:pt idx="5">
                  <c:v>5.0</c:v>
                </c:pt>
                <c:pt idx="6">
                  <c:v>5.0</c:v>
                </c:pt>
                <c:pt idx="7">
                  <c:v>103.0</c:v>
                </c:pt>
              </c:numCache>
            </c:numRef>
          </c:val>
        </c:ser>
        <c:ser>
          <c:idx val="23"/>
          <c:order val="2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'5k_2nd'!$Y$1:$Y$8</c:f>
              <c:numCache>
                <c:formatCode>General</c:formatCode>
                <c:ptCount val="8"/>
                <c:pt idx="0">
                  <c:v>14.0</c:v>
                </c:pt>
                <c:pt idx="1">
                  <c:v>6.0</c:v>
                </c:pt>
                <c:pt idx="2">
                  <c:v>20.0</c:v>
                </c:pt>
                <c:pt idx="3">
                  <c:v>3.0</c:v>
                </c:pt>
                <c:pt idx="4">
                  <c:v>61.0</c:v>
                </c:pt>
                <c:pt idx="5">
                  <c:v>22.0</c:v>
                </c:pt>
                <c:pt idx="6">
                  <c:v>22.0</c:v>
                </c:pt>
                <c:pt idx="7">
                  <c:v>9.0</c:v>
                </c:pt>
              </c:numCache>
            </c:numRef>
          </c:val>
        </c:ser>
        <c:ser>
          <c:idx val="24"/>
          <c:order val="2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'5k_2nd'!$Z$1:$Z$8</c:f>
              <c:numCache>
                <c:formatCode>General</c:formatCode>
                <c:ptCount val="8"/>
                <c:pt idx="0">
                  <c:v>3.0</c:v>
                </c:pt>
                <c:pt idx="1">
                  <c:v>8.0</c:v>
                </c:pt>
                <c:pt idx="2">
                  <c:v>8.0</c:v>
                </c:pt>
                <c:pt idx="3">
                  <c:v>9.0</c:v>
                </c:pt>
                <c:pt idx="4">
                  <c:v>12.0</c:v>
                </c:pt>
                <c:pt idx="5">
                  <c:v>1.0</c:v>
                </c:pt>
                <c:pt idx="6">
                  <c:v>1.0</c:v>
                </c:pt>
                <c:pt idx="7">
                  <c:v>12.0</c:v>
                </c:pt>
              </c:numCache>
            </c:numRef>
          </c:val>
        </c:ser>
        <c:ser>
          <c:idx val="25"/>
          <c:order val="2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'5k_2nd'!$AA$1:$AA$8</c:f>
              <c:numCache>
                <c:formatCode>General</c:formatCode>
                <c:ptCount val="8"/>
                <c:pt idx="0">
                  <c:v>62.0</c:v>
                </c:pt>
                <c:pt idx="1">
                  <c:v>32.0</c:v>
                </c:pt>
                <c:pt idx="2">
                  <c:v>32.0</c:v>
                </c:pt>
                <c:pt idx="3">
                  <c:v>110.0</c:v>
                </c:pt>
                <c:pt idx="4">
                  <c:v>1.0</c:v>
                </c:pt>
                <c:pt idx="5">
                  <c:v>103.0</c:v>
                </c:pt>
                <c:pt idx="6">
                  <c:v>7.0</c:v>
                </c:pt>
                <c:pt idx="7">
                  <c:v>1.0</c:v>
                </c:pt>
              </c:numCache>
            </c:numRef>
          </c:val>
        </c:ser>
        <c:ser>
          <c:idx val="26"/>
          <c:order val="2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'5k_2nd'!$AB$1:$AB$8</c:f>
              <c:numCache>
                <c:formatCode>General</c:formatCode>
                <c:ptCount val="8"/>
                <c:pt idx="0">
                  <c:v>9.0</c:v>
                </c:pt>
                <c:pt idx="1">
                  <c:v>3.0</c:v>
                </c:pt>
                <c:pt idx="2">
                  <c:v>3.0</c:v>
                </c:pt>
                <c:pt idx="3">
                  <c:v>14.0</c:v>
                </c:pt>
                <c:pt idx="4">
                  <c:v>14.0</c:v>
                </c:pt>
                <c:pt idx="5">
                  <c:v>9.0</c:v>
                </c:pt>
                <c:pt idx="6">
                  <c:v>103.0</c:v>
                </c:pt>
                <c:pt idx="7">
                  <c:v>23.0</c:v>
                </c:pt>
              </c:numCache>
            </c:numRef>
          </c:val>
        </c:ser>
        <c:ser>
          <c:idx val="27"/>
          <c:order val="2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'5k_2nd'!$AC$1:$AC$8</c:f>
              <c:numCache>
                <c:formatCode>General</c:formatCode>
                <c:ptCount val="8"/>
                <c:pt idx="0">
                  <c:v>19.0</c:v>
                </c:pt>
                <c:pt idx="1">
                  <c:v>110.0</c:v>
                </c:pt>
                <c:pt idx="2">
                  <c:v>4.0</c:v>
                </c:pt>
                <c:pt idx="3">
                  <c:v>3.0</c:v>
                </c:pt>
                <c:pt idx="4">
                  <c:v>23.0</c:v>
                </c:pt>
                <c:pt idx="5">
                  <c:v>61.0</c:v>
                </c:pt>
                <c:pt idx="6">
                  <c:v>9.0</c:v>
                </c:pt>
                <c:pt idx="7">
                  <c:v>23.0</c:v>
                </c:pt>
              </c:numCache>
            </c:numRef>
          </c:val>
        </c:ser>
        <c:ser>
          <c:idx val="28"/>
          <c:order val="2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'5k_2nd'!$AD$1:$AD$8</c:f>
              <c:numCache>
                <c:formatCode>General</c:formatCode>
                <c:ptCount val="8"/>
                <c:pt idx="0">
                  <c:v>21.0</c:v>
                </c:pt>
                <c:pt idx="1">
                  <c:v>14.0</c:v>
                </c:pt>
                <c:pt idx="2">
                  <c:v>9.0</c:v>
                </c:pt>
                <c:pt idx="3">
                  <c:v>9.0</c:v>
                </c:pt>
                <c:pt idx="4">
                  <c:v>7.0</c:v>
                </c:pt>
                <c:pt idx="5">
                  <c:v>12.0</c:v>
                </c:pt>
                <c:pt idx="6">
                  <c:v>61.0</c:v>
                </c:pt>
                <c:pt idx="7">
                  <c:v>2.0</c:v>
                </c:pt>
              </c:numCache>
            </c:numRef>
          </c:val>
        </c:ser>
        <c:ser>
          <c:idx val="29"/>
          <c:order val="2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'5k_2nd'!$AE$1:$AE$8</c:f>
              <c:numCache>
                <c:formatCode>General</c:formatCode>
                <c:ptCount val="8"/>
                <c:pt idx="0">
                  <c:v>33.0</c:v>
                </c:pt>
                <c:pt idx="1">
                  <c:v>3.0</c:v>
                </c:pt>
                <c:pt idx="2">
                  <c:v>110.0</c:v>
                </c:pt>
                <c:pt idx="3">
                  <c:v>21.0</c:v>
                </c:pt>
                <c:pt idx="4">
                  <c:v>36.0</c:v>
                </c:pt>
                <c:pt idx="5">
                  <c:v>1.0</c:v>
                </c:pt>
                <c:pt idx="6">
                  <c:v>12.0</c:v>
                </c:pt>
                <c:pt idx="7">
                  <c:v>21.0</c:v>
                </c:pt>
              </c:numCache>
            </c:numRef>
          </c:val>
        </c:ser>
        <c:ser>
          <c:idx val="30"/>
          <c:order val="3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'5k_2nd'!$AF$1:$AF$8</c:f>
              <c:numCache>
                <c:formatCode>General</c:formatCode>
                <c:ptCount val="8"/>
                <c:pt idx="0">
                  <c:v>2.0</c:v>
                </c:pt>
                <c:pt idx="1">
                  <c:v>62.0</c:v>
                </c:pt>
                <c:pt idx="2">
                  <c:v>14.0</c:v>
                </c:pt>
                <c:pt idx="3">
                  <c:v>17.0</c:v>
                </c:pt>
                <c:pt idx="4">
                  <c:v>2.0</c:v>
                </c:pt>
                <c:pt idx="5">
                  <c:v>14.0</c:v>
                </c:pt>
                <c:pt idx="6">
                  <c:v>14.0</c:v>
                </c:pt>
                <c:pt idx="7">
                  <c:v>7.0</c:v>
                </c:pt>
              </c:numCache>
            </c:numRef>
          </c:val>
        </c:ser>
        <c:ser>
          <c:idx val="31"/>
          <c:order val="3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'5k_2nd'!$AG$1:$AG$8</c:f>
              <c:numCache>
                <c:formatCode>General</c:formatCode>
                <c:ptCount val="8"/>
                <c:pt idx="0">
                  <c:v>13.0</c:v>
                </c:pt>
                <c:pt idx="1">
                  <c:v>9.0</c:v>
                </c:pt>
                <c:pt idx="2">
                  <c:v>3.0</c:v>
                </c:pt>
                <c:pt idx="3">
                  <c:v>2.0</c:v>
                </c:pt>
                <c:pt idx="4">
                  <c:v>21.0</c:v>
                </c:pt>
                <c:pt idx="5">
                  <c:v>1.0</c:v>
                </c:pt>
                <c:pt idx="6">
                  <c:v>23.0</c:v>
                </c:pt>
                <c:pt idx="7">
                  <c:v>38.0</c:v>
                </c:pt>
              </c:numCache>
            </c:numRef>
          </c:val>
        </c:ser>
        <c:ser>
          <c:idx val="32"/>
          <c:order val="3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'5k_2nd'!$AH$1:$AH$8</c:f>
              <c:numCache>
                <c:formatCode>General</c:formatCode>
                <c:ptCount val="8"/>
                <c:pt idx="0">
                  <c:v>3.0</c:v>
                </c:pt>
                <c:pt idx="1">
                  <c:v>19.0</c:v>
                </c:pt>
                <c:pt idx="2">
                  <c:v>62.0</c:v>
                </c:pt>
                <c:pt idx="3">
                  <c:v>13.0</c:v>
                </c:pt>
                <c:pt idx="4">
                  <c:v>7.0</c:v>
                </c:pt>
                <c:pt idx="5">
                  <c:v>23.0</c:v>
                </c:pt>
                <c:pt idx="6">
                  <c:v>23.0</c:v>
                </c:pt>
                <c:pt idx="7">
                  <c:v>2.0</c:v>
                </c:pt>
              </c:numCache>
            </c:numRef>
          </c:val>
        </c:ser>
        <c:ser>
          <c:idx val="33"/>
          <c:order val="3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'5k_2nd'!$AI$1:$AI$8</c:f>
              <c:numCache>
                <c:formatCode>General</c:formatCode>
                <c:ptCount val="8"/>
                <c:pt idx="0">
                  <c:v>53.0</c:v>
                </c:pt>
                <c:pt idx="1">
                  <c:v>21.0</c:v>
                </c:pt>
                <c:pt idx="2">
                  <c:v>9.0</c:v>
                </c:pt>
                <c:pt idx="3">
                  <c:v>3.0</c:v>
                </c:pt>
                <c:pt idx="4">
                  <c:v>38.0</c:v>
                </c:pt>
                <c:pt idx="5">
                  <c:v>23.0</c:v>
                </c:pt>
                <c:pt idx="6">
                  <c:v>36.0</c:v>
                </c:pt>
                <c:pt idx="7">
                  <c:v>15.0</c:v>
                </c:pt>
              </c:numCache>
            </c:numRef>
          </c:val>
        </c:ser>
        <c:ser>
          <c:idx val="34"/>
          <c:order val="3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'5k_2nd'!$AJ$1:$AJ$8</c:f>
              <c:numCache>
                <c:formatCode>General</c:formatCode>
                <c:ptCount val="8"/>
                <c:pt idx="0">
                  <c:v>3.0</c:v>
                </c:pt>
                <c:pt idx="1">
                  <c:v>17.0</c:v>
                </c:pt>
                <c:pt idx="2">
                  <c:v>19.0</c:v>
                </c:pt>
                <c:pt idx="3">
                  <c:v>53.0</c:v>
                </c:pt>
                <c:pt idx="4">
                  <c:v>2.0</c:v>
                </c:pt>
                <c:pt idx="5">
                  <c:v>7.0</c:v>
                </c:pt>
                <c:pt idx="6">
                  <c:v>2.0</c:v>
                </c:pt>
                <c:pt idx="7">
                  <c:v>137.0</c:v>
                </c:pt>
              </c:numCache>
            </c:numRef>
          </c:val>
        </c:ser>
        <c:ser>
          <c:idx val="35"/>
          <c:order val="3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'5k_2nd'!$AK$1:$AK$8</c:f>
              <c:numCache>
                <c:formatCode>General</c:formatCode>
                <c:ptCount val="8"/>
                <c:pt idx="0">
                  <c:v>8.0</c:v>
                </c:pt>
                <c:pt idx="1">
                  <c:v>33.0</c:v>
                </c:pt>
                <c:pt idx="2">
                  <c:v>21.0</c:v>
                </c:pt>
                <c:pt idx="3">
                  <c:v>8.0</c:v>
                </c:pt>
                <c:pt idx="4">
                  <c:v>7.0</c:v>
                </c:pt>
                <c:pt idx="5">
                  <c:v>36.0</c:v>
                </c:pt>
                <c:pt idx="6">
                  <c:v>21.0</c:v>
                </c:pt>
                <c:pt idx="7">
                  <c:v>1.0</c:v>
                </c:pt>
              </c:numCache>
            </c:numRef>
          </c:val>
        </c:ser>
        <c:ser>
          <c:idx val="36"/>
          <c:order val="3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'5k_2nd'!$AL$1:$AL$8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17.0</c:v>
                </c:pt>
                <c:pt idx="3">
                  <c:v>132.0</c:v>
                </c:pt>
                <c:pt idx="4">
                  <c:v>15.0</c:v>
                </c:pt>
                <c:pt idx="5">
                  <c:v>2.0</c:v>
                </c:pt>
                <c:pt idx="6">
                  <c:v>38.0</c:v>
                </c:pt>
                <c:pt idx="7">
                  <c:v>9.0</c:v>
                </c:pt>
              </c:numCache>
            </c:numRef>
          </c:val>
        </c:ser>
        <c:ser>
          <c:idx val="37"/>
          <c:order val="3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'5k_2nd'!$AM$1:$AM$8</c:f>
              <c:numCache>
                <c:formatCode>General</c:formatCode>
                <c:ptCount val="8"/>
                <c:pt idx="0">
                  <c:v>132.0</c:v>
                </c:pt>
                <c:pt idx="1">
                  <c:v>13.0</c:v>
                </c:pt>
                <c:pt idx="2">
                  <c:v>33.0</c:v>
                </c:pt>
                <c:pt idx="3">
                  <c:v>6.0</c:v>
                </c:pt>
                <c:pt idx="4">
                  <c:v>3.0</c:v>
                </c:pt>
                <c:pt idx="5">
                  <c:v>21.0</c:v>
                </c:pt>
                <c:pt idx="6">
                  <c:v>2.0</c:v>
                </c:pt>
                <c:pt idx="7">
                  <c:v>23.0</c:v>
                </c:pt>
              </c:numCache>
            </c:numRef>
          </c:val>
        </c:ser>
        <c:ser>
          <c:idx val="38"/>
          <c:order val="3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'5k_2nd'!$AN$1:$AN$8</c:f>
              <c:numCache>
                <c:formatCode>General</c:formatCode>
                <c:ptCount val="8"/>
                <c:pt idx="0">
                  <c:v>6.0</c:v>
                </c:pt>
                <c:pt idx="1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137.0</c:v>
                </c:pt>
                <c:pt idx="5">
                  <c:v>7.0</c:v>
                </c:pt>
                <c:pt idx="6">
                  <c:v>7.0</c:v>
                </c:pt>
                <c:pt idx="7">
                  <c:v>40.0</c:v>
                </c:pt>
              </c:numCache>
            </c:numRef>
          </c:val>
        </c:ser>
        <c:ser>
          <c:idx val="39"/>
          <c:order val="3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'5k_2nd'!$AO$1:$AO$8</c:f>
              <c:numCache>
                <c:formatCode>General</c:formatCode>
                <c:ptCount val="8"/>
                <c:pt idx="0">
                  <c:v>1.0</c:v>
                </c:pt>
                <c:pt idx="1">
                  <c:v>53.0</c:v>
                </c:pt>
                <c:pt idx="2">
                  <c:v>13.0</c:v>
                </c:pt>
                <c:pt idx="3">
                  <c:v>2.0</c:v>
                </c:pt>
                <c:pt idx="4">
                  <c:v>1.0</c:v>
                </c:pt>
                <c:pt idx="5">
                  <c:v>38.0</c:v>
                </c:pt>
                <c:pt idx="6">
                  <c:v>15.0</c:v>
                </c:pt>
                <c:pt idx="7">
                  <c:v>58.0</c:v>
                </c:pt>
              </c:numCache>
            </c:numRef>
          </c:val>
        </c:ser>
        <c:ser>
          <c:idx val="40"/>
          <c:order val="4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'5k_2nd'!$AP$1:$AP$8</c:f>
              <c:numCache>
                <c:formatCode>General</c:formatCode>
                <c:ptCount val="8"/>
                <c:pt idx="0">
                  <c:v>15.0</c:v>
                </c:pt>
                <c:pt idx="1">
                  <c:v>8.0</c:v>
                </c:pt>
                <c:pt idx="2">
                  <c:v>53.0</c:v>
                </c:pt>
                <c:pt idx="3">
                  <c:v>7.0</c:v>
                </c:pt>
                <c:pt idx="4">
                  <c:v>3.0</c:v>
                </c:pt>
                <c:pt idx="5">
                  <c:v>2.0</c:v>
                </c:pt>
                <c:pt idx="6">
                  <c:v>137.0</c:v>
                </c:pt>
                <c:pt idx="7">
                  <c:v>22.0</c:v>
                </c:pt>
              </c:numCache>
            </c:numRef>
          </c:val>
        </c:ser>
        <c:ser>
          <c:idx val="41"/>
          <c:order val="4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'5k_2nd'!$AQ$1:$AQ$8</c:f>
              <c:numCache>
                <c:formatCode>General</c:formatCode>
                <c:ptCount val="8"/>
                <c:pt idx="0">
                  <c:v>4.0</c:v>
                </c:pt>
                <c:pt idx="1">
                  <c:v>132.0</c:v>
                </c:pt>
                <c:pt idx="2">
                  <c:v>3.0</c:v>
                </c:pt>
                <c:pt idx="3">
                  <c:v>1.0</c:v>
                </c:pt>
                <c:pt idx="4">
                  <c:v>3.0</c:v>
                </c:pt>
                <c:pt idx="5">
                  <c:v>15.0</c:v>
                </c:pt>
                <c:pt idx="6">
                  <c:v>1.0</c:v>
                </c:pt>
                <c:pt idx="7">
                  <c:v>22.0</c:v>
                </c:pt>
              </c:numCache>
            </c:numRef>
          </c:val>
        </c:ser>
        <c:ser>
          <c:idx val="42"/>
          <c:order val="4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'5k_2nd'!$AR$1:$AR$8</c:f>
              <c:numCache>
                <c:formatCode>General</c:formatCode>
                <c:ptCount val="8"/>
                <c:pt idx="0">
                  <c:v>1.0</c:v>
                </c:pt>
                <c:pt idx="1">
                  <c:v>6.0</c:v>
                </c:pt>
                <c:pt idx="2">
                  <c:v>8.0</c:v>
                </c:pt>
                <c:pt idx="3">
                  <c:v>17.0</c:v>
                </c:pt>
                <c:pt idx="4">
                  <c:v>40.0</c:v>
                </c:pt>
                <c:pt idx="5">
                  <c:v>137.0</c:v>
                </c:pt>
                <c:pt idx="6">
                  <c:v>3.0</c:v>
                </c:pt>
                <c:pt idx="7">
                  <c:v>4.0</c:v>
                </c:pt>
              </c:numCache>
            </c:numRef>
          </c:val>
        </c:ser>
        <c:ser>
          <c:idx val="43"/>
          <c:order val="4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'5k_2nd'!$AS$1:$AS$8</c:f>
              <c:numCache>
                <c:formatCode>General</c:formatCode>
                <c:ptCount val="8"/>
                <c:pt idx="0">
                  <c:v>31.0</c:v>
                </c:pt>
                <c:pt idx="1">
                  <c:v>2.0</c:v>
                </c:pt>
                <c:pt idx="2">
                  <c:v>132.0</c:v>
                </c:pt>
                <c:pt idx="3">
                  <c:v>2.0</c:v>
                </c:pt>
                <c:pt idx="4">
                  <c:v>58.0</c:v>
                </c:pt>
                <c:pt idx="5">
                  <c:v>1.0</c:v>
                </c:pt>
                <c:pt idx="6">
                  <c:v>9.0</c:v>
                </c:pt>
                <c:pt idx="7">
                  <c:v>62.0</c:v>
                </c:pt>
              </c:numCache>
            </c:numRef>
          </c:val>
        </c:ser>
        <c:ser>
          <c:idx val="44"/>
          <c:order val="4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'5k_2nd'!$AT$1:$AT$8</c:f>
              <c:numCache>
                <c:formatCode>General</c:formatCode>
                <c:ptCount val="8"/>
                <c:pt idx="0">
                  <c:v>69.0</c:v>
                </c:pt>
                <c:pt idx="1">
                  <c:v>4.0</c:v>
                </c:pt>
                <c:pt idx="2">
                  <c:v>6.0</c:v>
                </c:pt>
                <c:pt idx="3">
                  <c:v>31.0</c:v>
                </c:pt>
                <c:pt idx="4">
                  <c:v>22.0</c:v>
                </c:pt>
                <c:pt idx="5">
                  <c:v>3.0</c:v>
                </c:pt>
                <c:pt idx="6">
                  <c:v>23.0</c:v>
                </c:pt>
                <c:pt idx="7">
                  <c:v>39.0</c:v>
                </c:pt>
              </c:numCache>
            </c:numRef>
          </c:val>
        </c:ser>
        <c:ser>
          <c:idx val="45"/>
          <c:order val="4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'5k_2nd'!$AU$1:$AU$8</c:f>
              <c:numCache>
                <c:formatCode>General</c:formatCode>
                <c:ptCount val="8"/>
                <c:pt idx="0">
                  <c:v>19.0</c:v>
                </c:pt>
                <c:pt idx="1">
                  <c:v>7.0</c:v>
                </c:pt>
                <c:pt idx="2">
                  <c:v>1.0</c:v>
                </c:pt>
                <c:pt idx="3">
                  <c:v>69.0</c:v>
                </c:pt>
                <c:pt idx="4">
                  <c:v>22.0</c:v>
                </c:pt>
                <c:pt idx="5">
                  <c:v>9.0</c:v>
                </c:pt>
                <c:pt idx="6">
                  <c:v>40.0</c:v>
                </c:pt>
                <c:pt idx="7">
                  <c:v>6.0</c:v>
                </c:pt>
              </c:numCache>
            </c:numRef>
          </c:val>
        </c:ser>
        <c:ser>
          <c:idx val="46"/>
          <c:order val="4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'5k_2nd'!$AV$1:$AV$8</c:f>
              <c:numCache>
                <c:formatCode>General</c:formatCode>
                <c:ptCount val="8"/>
                <c:pt idx="0">
                  <c:v>33.0</c:v>
                </c:pt>
                <c:pt idx="1">
                  <c:v>1.0</c:v>
                </c:pt>
                <c:pt idx="2">
                  <c:v>2.0</c:v>
                </c:pt>
                <c:pt idx="3">
                  <c:v>19.0</c:v>
                </c:pt>
                <c:pt idx="4">
                  <c:v>4.0</c:v>
                </c:pt>
                <c:pt idx="5">
                  <c:v>23.0</c:v>
                </c:pt>
                <c:pt idx="6">
                  <c:v>5.0</c:v>
                </c:pt>
                <c:pt idx="7">
                  <c:v>45.0</c:v>
                </c:pt>
              </c:numCache>
            </c:numRef>
          </c:val>
        </c:ser>
        <c:ser>
          <c:idx val="47"/>
          <c:order val="4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'5k_2nd'!$AW$1:$AW$8</c:f>
              <c:numCache>
                <c:formatCode>General</c:formatCode>
                <c:ptCount val="8"/>
                <c:pt idx="0">
                  <c:v>3.0</c:v>
                </c:pt>
                <c:pt idx="1">
                  <c:v>17.0</c:v>
                </c:pt>
                <c:pt idx="2">
                  <c:v>4.0</c:v>
                </c:pt>
                <c:pt idx="3">
                  <c:v>33.0</c:v>
                </c:pt>
                <c:pt idx="4">
                  <c:v>39.0</c:v>
                </c:pt>
                <c:pt idx="5">
                  <c:v>40.0</c:v>
                </c:pt>
                <c:pt idx="6">
                  <c:v>22.0</c:v>
                </c:pt>
                <c:pt idx="7">
                  <c:v>2.0</c:v>
                </c:pt>
              </c:numCache>
            </c:numRef>
          </c:val>
        </c:ser>
        <c:ser>
          <c:idx val="48"/>
          <c:order val="4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'5k_2nd'!$AX$1:$AX$8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7.0</c:v>
                </c:pt>
                <c:pt idx="3">
                  <c:v>3.0</c:v>
                </c:pt>
                <c:pt idx="4">
                  <c:v>6.0</c:v>
                </c:pt>
                <c:pt idx="5">
                  <c:v>58.0</c:v>
                </c:pt>
                <c:pt idx="6">
                  <c:v>22.0</c:v>
                </c:pt>
                <c:pt idx="7">
                  <c:v>12.0</c:v>
                </c:pt>
              </c:numCache>
            </c:numRef>
          </c:val>
        </c:ser>
        <c:ser>
          <c:idx val="49"/>
          <c:order val="4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'5k_2nd'!$AY$1:$AY$8</c:f>
              <c:numCache>
                <c:formatCode>General</c:formatCode>
                <c:ptCount val="8"/>
                <c:pt idx="0">
                  <c:v>41.0</c:v>
                </c:pt>
                <c:pt idx="1">
                  <c:v>31.0</c:v>
                </c:pt>
                <c:pt idx="2">
                  <c:v>1.0</c:v>
                </c:pt>
                <c:pt idx="3">
                  <c:v>3.0</c:v>
                </c:pt>
                <c:pt idx="4">
                  <c:v>45.0</c:v>
                </c:pt>
                <c:pt idx="5">
                  <c:v>5.0</c:v>
                </c:pt>
                <c:pt idx="6">
                  <c:v>4.0</c:v>
                </c:pt>
                <c:pt idx="7">
                  <c:v>1.0</c:v>
                </c:pt>
              </c:numCache>
            </c:numRef>
          </c:val>
        </c:ser>
        <c:ser>
          <c:idx val="50"/>
          <c:order val="5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'5k_2nd'!$AZ$1:$AZ$8</c:f>
              <c:numCache>
                <c:formatCode>General</c:formatCode>
                <c:ptCount val="8"/>
                <c:pt idx="0">
                  <c:v>8.0</c:v>
                </c:pt>
                <c:pt idx="1">
                  <c:v>69.0</c:v>
                </c:pt>
                <c:pt idx="2">
                  <c:v>17.0</c:v>
                </c:pt>
                <c:pt idx="3">
                  <c:v>56.0</c:v>
                </c:pt>
                <c:pt idx="4">
                  <c:v>2.0</c:v>
                </c:pt>
                <c:pt idx="5">
                  <c:v>22.0</c:v>
                </c:pt>
                <c:pt idx="6">
                  <c:v>39.0</c:v>
                </c:pt>
                <c:pt idx="7">
                  <c:v>5.0</c:v>
                </c:pt>
              </c:numCache>
            </c:numRef>
          </c:val>
        </c:ser>
        <c:ser>
          <c:idx val="51"/>
          <c:order val="5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'5k_2nd'!$BA$1:$BA$8</c:f>
              <c:numCache>
                <c:formatCode>General</c:formatCode>
                <c:ptCount val="8"/>
                <c:pt idx="0">
                  <c:v>52.0</c:v>
                </c:pt>
                <c:pt idx="1">
                  <c:v>7.0</c:v>
                </c:pt>
                <c:pt idx="2">
                  <c:v>2.0</c:v>
                </c:pt>
                <c:pt idx="3">
                  <c:v>41.0</c:v>
                </c:pt>
                <c:pt idx="4">
                  <c:v>12.0</c:v>
                </c:pt>
                <c:pt idx="5">
                  <c:v>22.0</c:v>
                </c:pt>
                <c:pt idx="6">
                  <c:v>45.0</c:v>
                </c:pt>
                <c:pt idx="7">
                  <c:v>13.0</c:v>
                </c:pt>
              </c:numCache>
            </c:numRef>
          </c:val>
        </c:ser>
        <c:ser>
          <c:idx val="52"/>
          <c:order val="5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'5k_2nd'!$BB$1:$BB$8</c:f>
              <c:numCache>
                <c:formatCode>General</c:formatCode>
                <c:ptCount val="8"/>
                <c:pt idx="0">
                  <c:v>1.0</c:v>
                </c:pt>
                <c:pt idx="1">
                  <c:v>19.0</c:v>
                </c:pt>
                <c:pt idx="2">
                  <c:v>31.0</c:v>
                </c:pt>
                <c:pt idx="3">
                  <c:v>8.0</c:v>
                </c:pt>
                <c:pt idx="4">
                  <c:v>1.0</c:v>
                </c:pt>
                <c:pt idx="5">
                  <c:v>4.0</c:v>
                </c:pt>
                <c:pt idx="6">
                  <c:v>11.0</c:v>
                </c:pt>
                <c:pt idx="7">
                  <c:v>22.0</c:v>
                </c:pt>
              </c:numCache>
            </c:numRef>
          </c:val>
        </c:ser>
        <c:ser>
          <c:idx val="53"/>
          <c:order val="5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'5k_2nd'!$BC$1:$BC$8</c:f>
              <c:numCache>
                <c:formatCode>General</c:formatCode>
                <c:ptCount val="8"/>
                <c:pt idx="0">
                  <c:v>5.0</c:v>
                </c:pt>
                <c:pt idx="1">
                  <c:v>33.0</c:v>
                </c:pt>
                <c:pt idx="2">
                  <c:v>7.0</c:v>
                </c:pt>
                <c:pt idx="3">
                  <c:v>52.0</c:v>
                </c:pt>
                <c:pt idx="4">
                  <c:v>1.0</c:v>
                </c:pt>
                <c:pt idx="5">
                  <c:v>62.0</c:v>
                </c:pt>
                <c:pt idx="6">
                  <c:v>10.0</c:v>
                </c:pt>
                <c:pt idx="7">
                  <c:v>2.0</c:v>
                </c:pt>
              </c:numCache>
            </c:numRef>
          </c:val>
        </c:ser>
        <c:ser>
          <c:idx val="54"/>
          <c:order val="5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'5k_2nd'!$BD$1:$BD$8</c:f>
              <c:numCache>
                <c:formatCode>General</c:formatCode>
                <c:ptCount val="8"/>
                <c:pt idx="0">
                  <c:v>6.0</c:v>
                </c:pt>
                <c:pt idx="1">
                  <c:v>3.0</c:v>
                </c:pt>
                <c:pt idx="2">
                  <c:v>19.0</c:v>
                </c:pt>
                <c:pt idx="3">
                  <c:v>1.0</c:v>
                </c:pt>
                <c:pt idx="4">
                  <c:v>5.0</c:v>
                </c:pt>
                <c:pt idx="5">
                  <c:v>39.0</c:v>
                </c:pt>
                <c:pt idx="6">
                  <c:v>2.0</c:v>
                </c:pt>
                <c:pt idx="7">
                  <c:v>9.0</c:v>
                </c:pt>
              </c:numCache>
            </c:numRef>
          </c:val>
        </c:ser>
        <c:ser>
          <c:idx val="55"/>
          <c:order val="5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'5k_2nd'!$BE$1:$BE$8</c:f>
              <c:numCache>
                <c:formatCode>General</c:formatCode>
                <c:ptCount val="8"/>
                <c:pt idx="0">
                  <c:v>14.0</c:v>
                </c:pt>
                <c:pt idx="1">
                  <c:v>3.0</c:v>
                </c:pt>
                <c:pt idx="2">
                  <c:v>33.0</c:v>
                </c:pt>
                <c:pt idx="3">
                  <c:v>5.0</c:v>
                </c:pt>
                <c:pt idx="4">
                  <c:v>13.0</c:v>
                </c:pt>
                <c:pt idx="5">
                  <c:v>45.0</c:v>
                </c:pt>
                <c:pt idx="6">
                  <c:v>12.0</c:v>
                </c:pt>
                <c:pt idx="7">
                  <c:v>7.0</c:v>
                </c:pt>
              </c:numCache>
            </c:numRef>
          </c:val>
        </c:ser>
        <c:ser>
          <c:idx val="56"/>
          <c:order val="5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'5k_2nd'!$BF$1:$BF$8</c:f>
              <c:numCache>
                <c:formatCode>General</c:formatCode>
                <c:ptCount val="8"/>
                <c:pt idx="0">
                  <c:v>23.0</c:v>
                </c:pt>
                <c:pt idx="1">
                  <c:v>56.0</c:v>
                </c:pt>
                <c:pt idx="2">
                  <c:v>3.0</c:v>
                </c:pt>
                <c:pt idx="3">
                  <c:v>6.0</c:v>
                </c:pt>
                <c:pt idx="4">
                  <c:v>22.0</c:v>
                </c:pt>
                <c:pt idx="5">
                  <c:v>10.0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57"/>
          <c:order val="5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'5k_2nd'!$BG$1:$BG$8</c:f>
              <c:numCache>
                <c:formatCode>General</c:formatCode>
                <c:ptCount val="8"/>
                <c:pt idx="0">
                  <c:v>98.0</c:v>
                </c:pt>
                <c:pt idx="1">
                  <c:v>41.0</c:v>
                </c:pt>
                <c:pt idx="2">
                  <c:v>41.0</c:v>
                </c:pt>
                <c:pt idx="3">
                  <c:v>14.0</c:v>
                </c:pt>
                <c:pt idx="4">
                  <c:v>2.0</c:v>
                </c:pt>
                <c:pt idx="5">
                  <c:v>2.0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58"/>
          <c:order val="5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'5k_2nd'!$BH$1:$BH$8</c:f>
              <c:numCache>
                <c:formatCode>General</c:formatCode>
                <c:ptCount val="8"/>
                <c:pt idx="0">
                  <c:v>7.0</c:v>
                </c:pt>
                <c:pt idx="1">
                  <c:v>52.0</c:v>
                </c:pt>
                <c:pt idx="2">
                  <c:v>52.0</c:v>
                </c:pt>
                <c:pt idx="3">
                  <c:v>23.0</c:v>
                </c:pt>
                <c:pt idx="4">
                  <c:v>99.0</c:v>
                </c:pt>
                <c:pt idx="5">
                  <c:v>12.0</c:v>
                </c:pt>
                <c:pt idx="6">
                  <c:v>13.0</c:v>
                </c:pt>
                <c:pt idx="7">
                  <c:v>23.0</c:v>
                </c:pt>
              </c:numCache>
            </c:numRef>
          </c:val>
        </c:ser>
        <c:ser>
          <c:idx val="59"/>
          <c:order val="5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'5k_2nd'!$BI$1:$BI$8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11.0</c:v>
                </c:pt>
                <c:pt idx="3">
                  <c:v>5.0</c:v>
                </c:pt>
                <c:pt idx="4">
                  <c:v>7.0</c:v>
                </c:pt>
                <c:pt idx="5">
                  <c:v>1.0</c:v>
                </c:pt>
                <c:pt idx="6">
                  <c:v>2.0</c:v>
                </c:pt>
                <c:pt idx="7">
                  <c:v>3.0</c:v>
                </c:pt>
              </c:numCache>
            </c:numRef>
          </c:val>
        </c:ser>
        <c:ser>
          <c:idx val="60"/>
          <c:order val="6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'5k_2nd'!$BJ$1:$BJ$8</c:f>
              <c:numCache>
                <c:formatCode>General</c:formatCode>
                <c:ptCount val="8"/>
                <c:pt idx="0">
                  <c:v>111.0</c:v>
                </c:pt>
                <c:pt idx="1">
                  <c:v>1.0</c:v>
                </c:pt>
                <c:pt idx="2">
                  <c:v>6.0</c:v>
                </c:pt>
                <c:pt idx="3">
                  <c:v>7.0</c:v>
                </c:pt>
                <c:pt idx="4">
                  <c:v>2.0</c:v>
                </c:pt>
                <c:pt idx="5">
                  <c:v>5.0</c:v>
                </c:pt>
                <c:pt idx="6">
                  <c:v>9.0</c:v>
                </c:pt>
                <c:pt idx="7">
                  <c:v>29.0</c:v>
                </c:pt>
              </c:numCache>
            </c:numRef>
          </c:val>
        </c:ser>
        <c:ser>
          <c:idx val="61"/>
          <c:order val="6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'5k_2nd'!$BK$1:$BK$8</c:f>
              <c:numCache>
                <c:formatCode>General</c:formatCode>
                <c:ptCount val="8"/>
                <c:pt idx="0">
                  <c:v>28.0</c:v>
                </c:pt>
                <c:pt idx="1">
                  <c:v>5.0</c:v>
                </c:pt>
                <c:pt idx="2">
                  <c:v>1.0</c:v>
                </c:pt>
                <c:pt idx="3">
                  <c:v>2.0</c:v>
                </c:pt>
                <c:pt idx="4">
                  <c:v>108.0</c:v>
                </c:pt>
                <c:pt idx="5">
                  <c:v>13.0</c:v>
                </c:pt>
                <c:pt idx="6">
                  <c:v>23.0</c:v>
                </c:pt>
                <c:pt idx="7">
                  <c:v>23.0</c:v>
                </c:pt>
              </c:numCache>
            </c:numRef>
          </c:val>
        </c:ser>
        <c:ser>
          <c:idx val="62"/>
          <c:order val="6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'5k_2nd'!$BL$1:$BL$8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3.0</c:v>
                </c:pt>
                <c:pt idx="4">
                  <c:v>23.0</c:v>
                </c:pt>
                <c:pt idx="5">
                  <c:v>22.0</c:v>
                </c:pt>
                <c:pt idx="6">
                  <c:v>3.0</c:v>
                </c:pt>
                <c:pt idx="7">
                  <c:v>45.0</c:v>
                </c:pt>
              </c:numCache>
            </c:numRef>
          </c:val>
        </c:ser>
        <c:ser>
          <c:idx val="63"/>
          <c:order val="6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'5k_2nd'!$BM$1:$BM$8</c:f>
              <c:numCache>
                <c:formatCode>General</c:formatCode>
                <c:ptCount val="8"/>
                <c:pt idx="0">
                  <c:v>3.0</c:v>
                </c:pt>
                <c:pt idx="1">
                  <c:v>14.0</c:v>
                </c:pt>
                <c:pt idx="2">
                  <c:v>6.0</c:v>
                </c:pt>
                <c:pt idx="3">
                  <c:v>28.0</c:v>
                </c:pt>
                <c:pt idx="4">
                  <c:v>3.0</c:v>
                </c:pt>
                <c:pt idx="5">
                  <c:v>2.0</c:v>
                </c:pt>
                <c:pt idx="6">
                  <c:v>60.0</c:v>
                </c:pt>
                <c:pt idx="7">
                  <c:v>4.0</c:v>
                </c:pt>
              </c:numCache>
            </c:numRef>
          </c:val>
        </c:ser>
        <c:ser>
          <c:idx val="64"/>
          <c:order val="6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'5k_2nd'!$BN$1:$BN$8</c:f>
              <c:numCache>
                <c:formatCode>General</c:formatCode>
                <c:ptCount val="8"/>
                <c:pt idx="0">
                  <c:v>26.0</c:v>
                </c:pt>
                <c:pt idx="1">
                  <c:v>23.0</c:v>
                </c:pt>
                <c:pt idx="2">
                  <c:v>14.0</c:v>
                </c:pt>
                <c:pt idx="3">
                  <c:v>26.0</c:v>
                </c:pt>
                <c:pt idx="4">
                  <c:v>5.0</c:v>
                </c:pt>
                <c:pt idx="5">
                  <c:v>9.0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65"/>
          <c:order val="6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'5k_2nd'!$BO$1:$BO$8</c:f>
              <c:numCache>
                <c:formatCode>General</c:formatCode>
                <c:ptCount val="8"/>
                <c:pt idx="0">
                  <c:v>12.0</c:v>
                </c:pt>
                <c:pt idx="1">
                  <c:v>5.0</c:v>
                </c:pt>
                <c:pt idx="2">
                  <c:v>5.0</c:v>
                </c:pt>
                <c:pt idx="3">
                  <c:v>12.0</c:v>
                </c:pt>
                <c:pt idx="4">
                  <c:v>5.0</c:v>
                </c:pt>
                <c:pt idx="5">
                  <c:v>7.0</c:v>
                </c:pt>
                <c:pt idx="6">
                  <c:v>23.0</c:v>
                </c:pt>
                <c:pt idx="7">
                  <c:v>2.0</c:v>
                </c:pt>
              </c:numCache>
            </c:numRef>
          </c:val>
        </c:ser>
        <c:ser>
          <c:idx val="66"/>
          <c:order val="6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'5k_2nd'!$BP$1:$BP$8</c:f>
              <c:numCache>
                <c:formatCode>General</c:formatCode>
                <c:ptCount val="8"/>
                <c:pt idx="0">
                  <c:v>55.0</c:v>
                </c:pt>
                <c:pt idx="1">
                  <c:v>7.0</c:v>
                </c:pt>
                <c:pt idx="2">
                  <c:v>28.0</c:v>
                </c:pt>
                <c:pt idx="3">
                  <c:v>55.0</c:v>
                </c:pt>
                <c:pt idx="4">
                  <c:v>29.0</c:v>
                </c:pt>
                <c:pt idx="5">
                  <c:v>108.0</c:v>
                </c:pt>
                <c:pt idx="6">
                  <c:v>45.0</c:v>
                </c:pt>
                <c:pt idx="7">
                  <c:v>12.0</c:v>
                </c:pt>
              </c:numCache>
            </c:numRef>
          </c:val>
        </c:ser>
        <c:ser>
          <c:idx val="67"/>
          <c:order val="6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'5k_2nd'!$BQ$1:$BQ$8</c:f>
              <c:numCache>
                <c:formatCode>General</c:formatCode>
                <c:ptCount val="8"/>
                <c:pt idx="0">
                  <c:v>1.0</c:v>
                </c:pt>
                <c:pt idx="1">
                  <c:v>111.0</c:v>
                </c:pt>
                <c:pt idx="2">
                  <c:v>58.0</c:v>
                </c:pt>
                <c:pt idx="3">
                  <c:v>1.0</c:v>
                </c:pt>
                <c:pt idx="4">
                  <c:v>23.0</c:v>
                </c:pt>
                <c:pt idx="5">
                  <c:v>23.0</c:v>
                </c:pt>
                <c:pt idx="6">
                  <c:v>4.0</c:v>
                </c:pt>
                <c:pt idx="7">
                  <c:v>8.0</c:v>
                </c:pt>
              </c:numCache>
            </c:numRef>
          </c:val>
        </c:ser>
        <c:ser>
          <c:idx val="68"/>
          <c:order val="6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'5k_2nd'!$BR$1:$BR$8</c:f>
              <c:numCache>
                <c:formatCode>General</c:formatCode>
                <c:ptCount val="8"/>
                <c:pt idx="0">
                  <c:v>1.0</c:v>
                </c:pt>
                <c:pt idx="1">
                  <c:v>28.0</c:v>
                </c:pt>
                <c:pt idx="2">
                  <c:v>2.0</c:v>
                </c:pt>
                <c:pt idx="3">
                  <c:v>1.0</c:v>
                </c:pt>
                <c:pt idx="4">
                  <c:v>45.0</c:v>
                </c:pt>
                <c:pt idx="5">
                  <c:v>3.0</c:v>
                </c:pt>
                <c:pt idx="6">
                  <c:v>2.0</c:v>
                </c:pt>
                <c:pt idx="7">
                  <c:v>10.0</c:v>
                </c:pt>
              </c:numCache>
            </c:numRef>
          </c:val>
        </c:ser>
        <c:ser>
          <c:idx val="69"/>
          <c:order val="6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'5k_2nd'!$BS$1:$BS$8</c:f>
              <c:numCache>
                <c:formatCode>General</c:formatCode>
                <c:ptCount val="8"/>
                <c:pt idx="0">
                  <c:v>6.0</c:v>
                </c:pt>
                <c:pt idx="1">
                  <c:v>58.0</c:v>
                </c:pt>
                <c:pt idx="2">
                  <c:v>12.0</c:v>
                </c:pt>
                <c:pt idx="3">
                  <c:v>74.0</c:v>
                </c:pt>
                <c:pt idx="4">
                  <c:v>2.0</c:v>
                </c:pt>
                <c:pt idx="5">
                  <c:v>60.0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70"/>
          <c:order val="7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'5k_2nd'!$BT$1:$BT$8</c:f>
              <c:numCache>
                <c:formatCode>General</c:formatCode>
                <c:ptCount val="8"/>
                <c:pt idx="0">
                  <c:v>1.0</c:v>
                </c:pt>
                <c:pt idx="1">
                  <c:v>26.0</c:v>
                </c:pt>
                <c:pt idx="2">
                  <c:v>55.0</c:v>
                </c:pt>
                <c:pt idx="3">
                  <c:v>6.0</c:v>
                </c:pt>
                <c:pt idx="4">
                  <c:v>2.0</c:v>
                </c:pt>
                <c:pt idx="5">
                  <c:v>29.0</c:v>
                </c:pt>
                <c:pt idx="6">
                  <c:v>245.0</c:v>
                </c:pt>
                <c:pt idx="7">
                  <c:v>1.0</c:v>
                </c:pt>
              </c:numCache>
            </c:numRef>
          </c:val>
        </c:ser>
        <c:ser>
          <c:idx val="71"/>
          <c:order val="7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'5k_2nd'!$BU$1:$BU$8</c:f>
              <c:numCache>
                <c:formatCode>General</c:formatCode>
                <c:ptCount val="8"/>
                <c:pt idx="0">
                  <c:v>1.0</c:v>
                </c:pt>
                <c:pt idx="1">
                  <c:v>12.0</c:v>
                </c:pt>
                <c:pt idx="2">
                  <c:v>1.0</c:v>
                </c:pt>
                <c:pt idx="3">
                  <c:v>1.0</c:v>
                </c:pt>
                <c:pt idx="4">
                  <c:v>12.0</c:v>
                </c:pt>
                <c:pt idx="5">
                  <c:v>23.0</c:v>
                </c:pt>
                <c:pt idx="6">
                  <c:v>10.0</c:v>
                </c:pt>
                <c:pt idx="7">
                  <c:v>1.0</c:v>
                </c:pt>
              </c:numCache>
            </c:numRef>
          </c:val>
        </c:ser>
        <c:ser>
          <c:idx val="72"/>
          <c:order val="7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'5k_2nd'!$BV$1:$BV$8</c:f>
              <c:numCache>
                <c:formatCode>General</c:formatCode>
                <c:ptCount val="8"/>
                <c:pt idx="0">
                  <c:v>10.0</c:v>
                </c:pt>
                <c:pt idx="1">
                  <c:v>55.0</c:v>
                </c:pt>
                <c:pt idx="2">
                  <c:v>136.0</c:v>
                </c:pt>
                <c:pt idx="3">
                  <c:v>1.0</c:v>
                </c:pt>
                <c:pt idx="4">
                  <c:v>10.0</c:v>
                </c:pt>
                <c:pt idx="5">
                  <c:v>45.0</c:v>
                </c:pt>
                <c:pt idx="6">
                  <c:v>8.0</c:v>
                </c:pt>
                <c:pt idx="7">
                  <c:v>10.0</c:v>
                </c:pt>
              </c:numCache>
            </c:numRef>
          </c:val>
        </c:ser>
        <c:ser>
          <c:idx val="73"/>
          <c:order val="7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'5k_2nd'!$BW$1:$BW$8</c:f>
              <c:numCache>
                <c:formatCode>General</c:formatCode>
                <c:ptCount val="8"/>
                <c:pt idx="0">
                  <c:v>2.0</c:v>
                </c:pt>
                <c:pt idx="1">
                  <c:v>1.0</c:v>
                </c:pt>
                <c:pt idx="2">
                  <c:v>1.0</c:v>
                </c:pt>
                <c:pt idx="3">
                  <c:v>10.0</c:v>
                </c:pt>
                <c:pt idx="4">
                  <c:v>2.0</c:v>
                </c:pt>
                <c:pt idx="5">
                  <c:v>4.0</c:v>
                </c:pt>
                <c:pt idx="6">
                  <c:v>10.0</c:v>
                </c:pt>
                <c:pt idx="7">
                  <c:v>6.0</c:v>
                </c:pt>
              </c:numCache>
            </c:numRef>
          </c:val>
        </c:ser>
        <c:ser>
          <c:idx val="74"/>
          <c:order val="7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'5k_2nd'!$BX$1:$BX$8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74.0</c:v>
                </c:pt>
                <c:pt idx="3">
                  <c:v>2.0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</c:numCache>
            </c:numRef>
          </c:val>
        </c:ser>
        <c:ser>
          <c:idx val="75"/>
          <c:order val="7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'5k_2nd'!$BY$1:$BY$8</c:f>
              <c:numCache>
                <c:formatCode>General</c:formatCode>
                <c:ptCount val="8"/>
                <c:pt idx="0">
                  <c:v>3.0</c:v>
                </c:pt>
                <c:pt idx="1">
                  <c:v>74.0</c:v>
                </c:pt>
                <c:pt idx="2">
                  <c:v>6.0</c:v>
                </c:pt>
                <c:pt idx="3">
                  <c:v>2.0</c:v>
                </c:pt>
                <c:pt idx="4">
                  <c:v>1.0</c:v>
                </c:pt>
                <c:pt idx="5">
                  <c:v>12.0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76"/>
          <c:order val="7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'5k_2nd'!$BZ$1:$BZ$8</c:f>
              <c:numCache>
                <c:formatCode>General</c:formatCode>
                <c:ptCount val="8"/>
                <c:pt idx="0">
                  <c:v>3.0</c:v>
                </c:pt>
                <c:pt idx="1">
                  <c:v>6.0</c:v>
                </c:pt>
                <c:pt idx="2">
                  <c:v>1.0</c:v>
                </c:pt>
                <c:pt idx="3">
                  <c:v>1.0</c:v>
                </c:pt>
                <c:pt idx="4">
                  <c:v>10.0</c:v>
                </c:pt>
                <c:pt idx="5">
                  <c:v>8.0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77"/>
          <c:order val="7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'5k_2nd'!$CA$1:$CA$8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1.0</c:v>
                </c:pt>
                <c:pt idx="3">
                  <c:v>3.0</c:v>
                </c:pt>
                <c:pt idx="4">
                  <c:v>7.0</c:v>
                </c:pt>
                <c:pt idx="5">
                  <c:v>10.0</c:v>
                </c:pt>
                <c:pt idx="6">
                  <c:v>6.0</c:v>
                </c:pt>
                <c:pt idx="7">
                  <c:v>2.0</c:v>
                </c:pt>
              </c:numCache>
            </c:numRef>
          </c:val>
        </c:ser>
        <c:ser>
          <c:idx val="78"/>
          <c:order val="7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'5k_2nd'!$CB$1:$CB$8</c:f>
              <c:numCache>
                <c:formatCode>General</c:formatCode>
                <c:ptCount val="8"/>
                <c:pt idx="0">
                  <c:v>266.0</c:v>
                </c:pt>
                <c:pt idx="1">
                  <c:v>1.0</c:v>
                </c:pt>
                <c:pt idx="2">
                  <c:v>10.0</c:v>
                </c:pt>
                <c:pt idx="3">
                  <c:v>25.0</c:v>
                </c:pt>
                <c:pt idx="4">
                  <c:v>6.0</c:v>
                </c:pt>
                <c:pt idx="5">
                  <c:v>30.0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79"/>
          <c:order val="7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'5k_2nd'!$CC$1:$CC$8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50.0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80"/>
          <c:order val="8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'5k_2nd'!$CD$1:$CD$8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1.0</c:v>
                </c:pt>
                <c:pt idx="7">
                  <c:v>180.0</c:v>
                </c:pt>
              </c:numCache>
            </c:numRef>
          </c:val>
        </c:ser>
        <c:ser>
          <c:idx val="81"/>
          <c:order val="8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'5k_2nd'!$CE$1:$CE$8</c:f>
              <c:numCache>
                <c:formatCode>General</c:formatCode>
                <c:ptCount val="8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  <c:pt idx="3">
                  <c:v>25.0</c:v>
                </c:pt>
                <c:pt idx="4">
                  <c:v>1.0</c:v>
                </c:pt>
                <c:pt idx="5">
                  <c:v>1.0</c:v>
                </c:pt>
                <c:pt idx="6">
                  <c:v>180.0</c:v>
                </c:pt>
                <c:pt idx="7">
                  <c:v>37.0</c:v>
                </c:pt>
              </c:numCache>
            </c:numRef>
          </c:val>
        </c:ser>
        <c:ser>
          <c:idx val="82"/>
          <c:order val="8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'5k_2nd'!$CF$1:$CF$8</c:f>
              <c:numCache>
                <c:formatCode>General</c:formatCode>
                <c:ptCount val="8"/>
                <c:pt idx="0">
                  <c:v>3.0</c:v>
                </c:pt>
                <c:pt idx="1">
                  <c:v>1.0</c:v>
                </c:pt>
                <c:pt idx="2">
                  <c:v>187.0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37.0</c:v>
                </c:pt>
                <c:pt idx="7">
                  <c:v>18.0</c:v>
                </c:pt>
              </c:numCache>
            </c:numRef>
          </c:val>
        </c:ser>
        <c:ser>
          <c:idx val="83"/>
          <c:order val="8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'5k_2nd'!$CG$1:$CG$8</c:f>
              <c:numCache>
                <c:formatCode>General</c:formatCode>
                <c:ptCount val="8"/>
                <c:pt idx="0">
                  <c:v>3.0</c:v>
                </c:pt>
                <c:pt idx="1">
                  <c:v>100.0</c:v>
                </c:pt>
                <c:pt idx="2">
                  <c:v>3.0</c:v>
                </c:pt>
                <c:pt idx="3">
                  <c:v>25.0</c:v>
                </c:pt>
                <c:pt idx="4">
                  <c:v>1.0</c:v>
                </c:pt>
                <c:pt idx="5">
                  <c:v>10.0</c:v>
                </c:pt>
                <c:pt idx="6">
                  <c:v>18.0</c:v>
                </c:pt>
                <c:pt idx="7">
                  <c:v>61.0</c:v>
                </c:pt>
              </c:numCache>
            </c:numRef>
          </c:val>
        </c:ser>
        <c:ser>
          <c:idx val="84"/>
          <c:order val="8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'5k_2nd'!$CH$1:$CH$8</c:f>
              <c:numCache>
                <c:formatCode>General</c:formatCode>
                <c:ptCount val="8"/>
                <c:pt idx="0">
                  <c:v>38.0</c:v>
                </c:pt>
                <c:pt idx="1">
                  <c:v>187.0</c:v>
                </c:pt>
                <c:pt idx="2">
                  <c:v>25.0</c:v>
                </c:pt>
                <c:pt idx="3">
                  <c:v>266.0</c:v>
                </c:pt>
                <c:pt idx="4">
                  <c:v>180.0</c:v>
                </c:pt>
                <c:pt idx="5">
                  <c:v>47.0</c:v>
                </c:pt>
                <c:pt idx="6">
                  <c:v>61.0</c:v>
                </c:pt>
                <c:pt idx="7">
                  <c:v>3.0</c:v>
                </c:pt>
              </c:numCache>
            </c:numRef>
          </c:val>
        </c:ser>
        <c:ser>
          <c:idx val="85"/>
          <c:order val="8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'5k_2nd'!$CI$1:$CI$8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3.0</c:v>
                </c:pt>
                <c:pt idx="3">
                  <c:v>10.0</c:v>
                </c:pt>
                <c:pt idx="4">
                  <c:v>37.0</c:v>
                </c:pt>
                <c:pt idx="5">
                  <c:v>6.0</c:v>
                </c:pt>
                <c:pt idx="6">
                  <c:v>3.0</c:v>
                </c:pt>
                <c:pt idx="7">
                  <c:v>18.0</c:v>
                </c:pt>
              </c:numCache>
            </c:numRef>
          </c:val>
        </c:ser>
        <c:ser>
          <c:idx val="86"/>
          <c:order val="8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'5k_2nd'!$CJ$1:$CJ$8</c:f>
              <c:numCache>
                <c:formatCode>General</c:formatCode>
                <c:ptCount val="8"/>
                <c:pt idx="0">
                  <c:v>40.0</c:v>
                </c:pt>
                <c:pt idx="1">
                  <c:v>572.0</c:v>
                </c:pt>
                <c:pt idx="2">
                  <c:v>3.0</c:v>
                </c:pt>
                <c:pt idx="3">
                  <c:v>2.0</c:v>
                </c:pt>
                <c:pt idx="4">
                  <c:v>18.0</c:v>
                </c:pt>
                <c:pt idx="5">
                  <c:v>1.0</c:v>
                </c:pt>
                <c:pt idx="6">
                  <c:v>5.0</c:v>
                </c:pt>
                <c:pt idx="7">
                  <c:v>1.0</c:v>
                </c:pt>
              </c:numCache>
            </c:numRef>
          </c:val>
        </c:ser>
        <c:ser>
          <c:idx val="87"/>
          <c:order val="8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'5k_2nd'!$CK$1:$CK$8</c:f>
              <c:numCache>
                <c:formatCode>General</c:formatCode>
                <c:ptCount val="8"/>
                <c:pt idx="0">
                  <c:v>2.0</c:v>
                </c:pt>
                <c:pt idx="1">
                  <c:v>25.0</c:v>
                </c:pt>
                <c:pt idx="2">
                  <c:v>3.0</c:v>
                </c:pt>
                <c:pt idx="3">
                  <c:v>25.0</c:v>
                </c:pt>
                <c:pt idx="4">
                  <c:v>61.0</c:v>
                </c:pt>
                <c:pt idx="5">
                  <c:v>2.0</c:v>
                </c:pt>
                <c:pt idx="6">
                  <c:v>18.0</c:v>
                </c:pt>
                <c:pt idx="7">
                  <c:v>3.0</c:v>
                </c:pt>
              </c:numCache>
            </c:numRef>
          </c:val>
        </c:ser>
        <c:ser>
          <c:idx val="88"/>
          <c:order val="8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'5k_2nd'!$CL$1:$CL$8</c:f>
              <c:numCache>
                <c:formatCode>General</c:formatCode>
                <c:ptCount val="8"/>
                <c:pt idx="0">
                  <c:v>20.0</c:v>
                </c:pt>
                <c:pt idx="1">
                  <c:v>3.0</c:v>
                </c:pt>
                <c:pt idx="2">
                  <c:v>25.0</c:v>
                </c:pt>
                <c:pt idx="3">
                  <c:v>25.0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18.0</c:v>
                </c:pt>
              </c:numCache>
            </c:numRef>
          </c:val>
        </c:ser>
        <c:ser>
          <c:idx val="89"/>
          <c:order val="8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'5k_2nd'!$CM$1:$CM$8</c:f>
              <c:numCache>
                <c:formatCode>General</c:formatCode>
                <c:ptCount val="8"/>
                <c:pt idx="0">
                  <c:v>6.0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1.0</c:v>
                </c:pt>
                <c:pt idx="6">
                  <c:v>3.0</c:v>
                </c:pt>
                <c:pt idx="7">
                  <c:v>31.0</c:v>
                </c:pt>
              </c:numCache>
            </c:numRef>
          </c:val>
        </c:ser>
        <c:ser>
          <c:idx val="90"/>
          <c:order val="9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'5k_2nd'!$CN$1:$CN$8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25.0</c:v>
                </c:pt>
                <c:pt idx="3">
                  <c:v>3.0</c:v>
                </c:pt>
                <c:pt idx="4">
                  <c:v>18.0</c:v>
                </c:pt>
                <c:pt idx="5">
                  <c:v>67.0</c:v>
                </c:pt>
                <c:pt idx="6">
                  <c:v>18.0</c:v>
                </c:pt>
                <c:pt idx="7">
                  <c:v>17.0</c:v>
                </c:pt>
              </c:numCache>
            </c:numRef>
          </c:val>
        </c:ser>
        <c:ser>
          <c:idx val="91"/>
          <c:order val="9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'5k_2nd'!$CO$1:$CO$8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266.0</c:v>
                </c:pt>
                <c:pt idx="3">
                  <c:v>3.0</c:v>
                </c:pt>
                <c:pt idx="4">
                  <c:v>3.0</c:v>
                </c:pt>
                <c:pt idx="5">
                  <c:v>163.0</c:v>
                </c:pt>
                <c:pt idx="6">
                  <c:v>31.0</c:v>
                </c:pt>
                <c:pt idx="7">
                  <c:v>2.0</c:v>
                </c:pt>
              </c:numCache>
            </c:numRef>
          </c:val>
        </c:ser>
        <c:ser>
          <c:idx val="92"/>
          <c:order val="9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'5k_2nd'!$CP$1:$CP$8</c:f>
              <c:numCache>
                <c:formatCode>General</c:formatCode>
                <c:ptCount val="8"/>
                <c:pt idx="0">
                  <c:v>6.0</c:v>
                </c:pt>
                <c:pt idx="1">
                  <c:v>25.0</c:v>
                </c:pt>
                <c:pt idx="2">
                  <c:v>10.0</c:v>
                </c:pt>
                <c:pt idx="3">
                  <c:v>4.0</c:v>
                </c:pt>
                <c:pt idx="4">
                  <c:v>18.0</c:v>
                </c:pt>
                <c:pt idx="5">
                  <c:v>1.0</c:v>
                </c:pt>
                <c:pt idx="6">
                  <c:v>17.0</c:v>
                </c:pt>
                <c:pt idx="7">
                  <c:v>6.0</c:v>
                </c:pt>
              </c:numCache>
            </c:numRef>
          </c:val>
        </c:ser>
        <c:ser>
          <c:idx val="93"/>
          <c:order val="9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'5k_2nd'!$CQ$1:$CQ$8</c:f>
              <c:numCache>
                <c:formatCode>General</c:formatCode>
                <c:ptCount val="8"/>
                <c:pt idx="0">
                  <c:v>9.0</c:v>
                </c:pt>
                <c:pt idx="1">
                  <c:v>3.0</c:v>
                </c:pt>
                <c:pt idx="2">
                  <c:v>2.0</c:v>
                </c:pt>
                <c:pt idx="3">
                  <c:v>40.0</c:v>
                </c:pt>
                <c:pt idx="4">
                  <c:v>31.0</c:v>
                </c:pt>
                <c:pt idx="5">
                  <c:v>2.0</c:v>
                </c:pt>
                <c:pt idx="6">
                  <c:v>2.0</c:v>
                </c:pt>
                <c:pt idx="7">
                  <c:v>30.0</c:v>
                </c:pt>
              </c:numCache>
            </c:numRef>
          </c:val>
        </c:ser>
        <c:ser>
          <c:idx val="94"/>
          <c:order val="9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'5k_2nd'!$CR$1:$CR$8</c:f>
              <c:numCache>
                <c:formatCode>General</c:formatCode>
                <c:ptCount val="8"/>
                <c:pt idx="0">
                  <c:v>3.0</c:v>
                </c:pt>
                <c:pt idx="1">
                  <c:v>25.0</c:v>
                </c:pt>
                <c:pt idx="2">
                  <c:v>25.0</c:v>
                </c:pt>
                <c:pt idx="3">
                  <c:v>1.0</c:v>
                </c:pt>
                <c:pt idx="4">
                  <c:v>17.0</c:v>
                </c:pt>
                <c:pt idx="5">
                  <c:v>180.0</c:v>
                </c:pt>
                <c:pt idx="6">
                  <c:v>6.0</c:v>
                </c:pt>
                <c:pt idx="7">
                  <c:v>21.0</c:v>
                </c:pt>
              </c:numCache>
            </c:numRef>
          </c:val>
        </c:ser>
        <c:ser>
          <c:idx val="95"/>
          <c:order val="9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'5k_2nd'!$CS$1:$CS$8</c:f>
              <c:numCache>
                <c:formatCode>General</c:formatCode>
                <c:ptCount val="8"/>
                <c:pt idx="0">
                  <c:v>18.0</c:v>
                </c:pt>
                <c:pt idx="1">
                  <c:v>266.0</c:v>
                </c:pt>
                <c:pt idx="2">
                  <c:v>25.0</c:v>
                </c:pt>
                <c:pt idx="3">
                  <c:v>8.0</c:v>
                </c:pt>
                <c:pt idx="4">
                  <c:v>2.0</c:v>
                </c:pt>
                <c:pt idx="5">
                  <c:v>37.0</c:v>
                </c:pt>
                <c:pt idx="6">
                  <c:v>30.0</c:v>
                </c:pt>
                <c:pt idx="7">
                  <c:v>1.0</c:v>
                </c:pt>
              </c:numCache>
            </c:numRef>
          </c:val>
        </c:ser>
        <c:ser>
          <c:idx val="96"/>
          <c:order val="9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'5k_2nd'!$CT$1:$CT$8</c:f>
              <c:numCache>
                <c:formatCode>General</c:formatCode>
                <c:ptCount val="8"/>
                <c:pt idx="0">
                  <c:v>24.0</c:v>
                </c:pt>
                <c:pt idx="1">
                  <c:v>10.0</c:v>
                </c:pt>
                <c:pt idx="2">
                  <c:v>3.0</c:v>
                </c:pt>
                <c:pt idx="3">
                  <c:v>253.0</c:v>
                </c:pt>
                <c:pt idx="4">
                  <c:v>6.0</c:v>
                </c:pt>
                <c:pt idx="5">
                  <c:v>18.0</c:v>
                </c:pt>
                <c:pt idx="6">
                  <c:v>21.0</c:v>
                </c:pt>
                <c:pt idx="7">
                  <c:v>1.0</c:v>
                </c:pt>
              </c:numCache>
            </c:numRef>
          </c:val>
        </c:ser>
        <c:ser>
          <c:idx val="97"/>
          <c:order val="9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'5k_2nd'!$CU$1:$CU$8</c:f>
              <c:numCache>
                <c:formatCode>General</c:formatCode>
                <c:ptCount val="8"/>
                <c:pt idx="0">
                  <c:v>8.0</c:v>
                </c:pt>
                <c:pt idx="1">
                  <c:v>2.0</c:v>
                </c:pt>
                <c:pt idx="2">
                  <c:v>3.0</c:v>
                </c:pt>
                <c:pt idx="3">
                  <c:v>1.0</c:v>
                </c:pt>
                <c:pt idx="4">
                  <c:v>30.0</c:v>
                </c:pt>
                <c:pt idx="5">
                  <c:v>61.0</c:v>
                </c:pt>
                <c:pt idx="6">
                  <c:v>1.0</c:v>
                </c:pt>
                <c:pt idx="7">
                  <c:v>11.0</c:v>
                </c:pt>
              </c:numCache>
            </c:numRef>
          </c:val>
        </c:ser>
        <c:ser>
          <c:idx val="98"/>
          <c:order val="9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'5k_2nd'!$CV$1:$CV$8</c:f>
              <c:numCache>
                <c:formatCode>General</c:formatCode>
                <c:ptCount val="8"/>
                <c:pt idx="0">
                  <c:v>8.0</c:v>
                </c:pt>
                <c:pt idx="1">
                  <c:v>55.0</c:v>
                </c:pt>
                <c:pt idx="2">
                  <c:v>3.0</c:v>
                </c:pt>
                <c:pt idx="3">
                  <c:v>27.0</c:v>
                </c:pt>
                <c:pt idx="4">
                  <c:v>21.0</c:v>
                </c:pt>
                <c:pt idx="5">
                  <c:v>1.0</c:v>
                </c:pt>
                <c:pt idx="6">
                  <c:v>1.0</c:v>
                </c:pt>
                <c:pt idx="7">
                  <c:v>6.0</c:v>
                </c:pt>
              </c:numCache>
            </c:numRef>
          </c:val>
        </c:ser>
        <c:ser>
          <c:idx val="99"/>
          <c:order val="9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'5k_2nd'!$CW$1:$CW$8</c:f>
              <c:numCache>
                <c:formatCode>General</c:formatCode>
                <c:ptCount val="8"/>
                <c:pt idx="0">
                  <c:v>39.0</c:v>
                </c:pt>
                <c:pt idx="1">
                  <c:v>25.0</c:v>
                </c:pt>
                <c:pt idx="2">
                  <c:v>4.0</c:v>
                </c:pt>
                <c:pt idx="3">
                  <c:v>49.0</c:v>
                </c:pt>
                <c:pt idx="4">
                  <c:v>1.0</c:v>
                </c:pt>
                <c:pt idx="5">
                  <c:v>3.0</c:v>
                </c:pt>
                <c:pt idx="6">
                  <c:v>11.0</c:v>
                </c:pt>
                <c:pt idx="7">
                  <c:v>3.0</c:v>
                </c:pt>
              </c:numCache>
            </c:numRef>
          </c:val>
        </c:ser>
        <c:ser>
          <c:idx val="100"/>
          <c:order val="10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'5k_2nd'!$CX$1:$CX$8</c:f>
              <c:numCache>
                <c:formatCode>General</c:formatCode>
                <c:ptCount val="8"/>
                <c:pt idx="0">
                  <c:v>891.0</c:v>
                </c:pt>
                <c:pt idx="1">
                  <c:v>25.0</c:v>
                </c:pt>
                <c:pt idx="2">
                  <c:v>40.0</c:v>
                </c:pt>
                <c:pt idx="3">
                  <c:v>2.0</c:v>
                </c:pt>
                <c:pt idx="4">
                  <c:v>1.0</c:v>
                </c:pt>
                <c:pt idx="5">
                  <c:v>5.0</c:v>
                </c:pt>
                <c:pt idx="6">
                  <c:v>6.0</c:v>
                </c:pt>
                <c:pt idx="7">
                  <c:v>1.0</c:v>
                </c:pt>
              </c:numCache>
            </c:numRef>
          </c:val>
        </c:ser>
        <c:ser>
          <c:idx val="101"/>
          <c:order val="10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'5k_2nd'!$CY$1:$CY$8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1.0</c:v>
                </c:pt>
                <c:pt idx="3">
                  <c:v>4.0</c:v>
                </c:pt>
                <c:pt idx="4">
                  <c:v>6.0</c:v>
                </c:pt>
                <c:pt idx="5">
                  <c:v>18.0</c:v>
                </c:pt>
                <c:pt idx="6">
                  <c:v>3.0</c:v>
                </c:pt>
                <c:pt idx="7">
                  <c:v>3.0</c:v>
                </c:pt>
              </c:numCache>
            </c:numRef>
          </c:val>
        </c:ser>
        <c:ser>
          <c:idx val="102"/>
          <c:order val="10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'5k_2nd'!$CZ$1:$CZ$8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5.0</c:v>
                </c:pt>
                <c:pt idx="3">
                  <c:v>1.0</c:v>
                </c:pt>
                <c:pt idx="4">
                  <c:v>3.0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</c:numCache>
            </c:numRef>
          </c:val>
        </c:ser>
        <c:ser>
          <c:idx val="103"/>
          <c:order val="10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'5k_2nd'!$DA$1:$DA$8</c:f>
              <c:numCache>
                <c:formatCode>General</c:formatCode>
                <c:ptCount val="8"/>
                <c:pt idx="0">
                  <c:v>4.0</c:v>
                </c:pt>
                <c:pt idx="1">
                  <c:v>3.0</c:v>
                </c:pt>
                <c:pt idx="2">
                  <c:v>9.0</c:v>
                </c:pt>
                <c:pt idx="3">
                  <c:v>5.0</c:v>
                </c:pt>
                <c:pt idx="4">
                  <c:v>1.0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</c:numCache>
            </c:numRef>
          </c:val>
        </c:ser>
        <c:ser>
          <c:idx val="104"/>
          <c:order val="10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'5k_2nd'!$DB$1:$DB$8</c:f>
              <c:numCache>
                <c:formatCode>General</c:formatCode>
                <c:ptCount val="8"/>
                <c:pt idx="0">
                  <c:v>1.0</c:v>
                </c:pt>
                <c:pt idx="1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3.0</c:v>
                </c:pt>
                <c:pt idx="5">
                  <c:v>18.0</c:v>
                </c:pt>
                <c:pt idx="6">
                  <c:v>11.0</c:v>
                </c:pt>
                <c:pt idx="7">
                  <c:v>4.0</c:v>
                </c:pt>
              </c:numCache>
            </c:numRef>
          </c:val>
        </c:ser>
        <c:ser>
          <c:idx val="105"/>
          <c:order val="10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'5k_2nd'!$DC$1:$DC$8</c:f>
              <c:numCache>
                <c:formatCode>General</c:formatCode>
                <c:ptCount val="8"/>
                <c:pt idx="0">
                  <c:v>27.0</c:v>
                </c:pt>
                <c:pt idx="1">
                  <c:v>4.0</c:v>
                </c:pt>
                <c:pt idx="2">
                  <c:v>8.0</c:v>
                </c:pt>
                <c:pt idx="3">
                  <c:v>9.0</c:v>
                </c:pt>
                <c:pt idx="4">
                  <c:v>68.0</c:v>
                </c:pt>
                <c:pt idx="5">
                  <c:v>31.0</c:v>
                </c:pt>
                <c:pt idx="6">
                  <c:v>3.0</c:v>
                </c:pt>
                <c:pt idx="7">
                  <c:v>1.0</c:v>
                </c:pt>
              </c:numCache>
            </c:numRef>
          </c:val>
        </c:ser>
        <c:ser>
          <c:idx val="106"/>
          <c:order val="106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'5k_2nd'!$DD$1:$DD$8</c:f>
              <c:numCache>
                <c:formatCode>General</c:formatCode>
                <c:ptCount val="8"/>
                <c:pt idx="0">
                  <c:v>1.0</c:v>
                </c:pt>
                <c:pt idx="1">
                  <c:v>135.0</c:v>
                </c:pt>
                <c:pt idx="2">
                  <c:v>891.0</c:v>
                </c:pt>
                <c:pt idx="3">
                  <c:v>21.0</c:v>
                </c:pt>
                <c:pt idx="4">
                  <c:v>3.0</c:v>
                </c:pt>
                <c:pt idx="5">
                  <c:v>17.0</c:v>
                </c:pt>
                <c:pt idx="6">
                  <c:v>3.0</c:v>
                </c:pt>
                <c:pt idx="7">
                  <c:v>30.0</c:v>
                </c:pt>
              </c:numCache>
            </c:numRef>
          </c:val>
        </c:ser>
        <c:ser>
          <c:idx val="107"/>
          <c:order val="10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'5k_2nd'!$DE$1:$DE$8</c:f>
              <c:numCache>
                <c:formatCode>General</c:formatCode>
                <c:ptCount val="8"/>
                <c:pt idx="0">
                  <c:v>7.0</c:v>
                </c:pt>
                <c:pt idx="1">
                  <c:v>40.0</c:v>
                </c:pt>
                <c:pt idx="2">
                  <c:v>1.0</c:v>
                </c:pt>
                <c:pt idx="3">
                  <c:v>1.0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57.0</c:v>
                </c:pt>
              </c:numCache>
            </c:numRef>
          </c:val>
        </c:ser>
        <c:ser>
          <c:idx val="108"/>
          <c:order val="10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'5k_2nd'!$DF$1:$DF$8</c:f>
              <c:numCache>
                <c:formatCode>General</c:formatCode>
                <c:ptCount val="8"/>
                <c:pt idx="0">
                  <c:v>13.0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4.0</c:v>
                </c:pt>
                <c:pt idx="5">
                  <c:v>6.0</c:v>
                </c:pt>
                <c:pt idx="6">
                  <c:v>1.0</c:v>
                </c:pt>
                <c:pt idx="7">
                  <c:v>4.0</c:v>
                </c:pt>
              </c:numCache>
            </c:numRef>
          </c:val>
        </c:ser>
        <c:ser>
          <c:idx val="109"/>
          <c:order val="109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'5k_2nd'!$DG$1:$DG$8</c:f>
              <c:numCache>
                <c:formatCode>General</c:formatCode>
                <c:ptCount val="8"/>
                <c:pt idx="0">
                  <c:v>51.0</c:v>
                </c:pt>
                <c:pt idx="1">
                  <c:v>20.0</c:v>
                </c:pt>
                <c:pt idx="2">
                  <c:v>27.0</c:v>
                </c:pt>
                <c:pt idx="3">
                  <c:v>86.0</c:v>
                </c:pt>
                <c:pt idx="4">
                  <c:v>1.0</c:v>
                </c:pt>
                <c:pt idx="5">
                  <c:v>30.0</c:v>
                </c:pt>
                <c:pt idx="6">
                  <c:v>30.0</c:v>
                </c:pt>
                <c:pt idx="7">
                  <c:v>239.0</c:v>
                </c:pt>
              </c:numCache>
            </c:numRef>
          </c:val>
        </c:ser>
        <c:ser>
          <c:idx val="110"/>
          <c:order val="11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'5k_2nd'!$DH$1:$DH$8</c:f>
              <c:numCache>
                <c:formatCode>General</c:formatCode>
                <c:ptCount val="8"/>
                <c:pt idx="0">
                  <c:v>49.0</c:v>
                </c:pt>
                <c:pt idx="1">
                  <c:v>79.0</c:v>
                </c:pt>
                <c:pt idx="2">
                  <c:v>4.0</c:v>
                </c:pt>
                <c:pt idx="3">
                  <c:v>52.0</c:v>
                </c:pt>
                <c:pt idx="4">
                  <c:v>30.0</c:v>
                </c:pt>
                <c:pt idx="5">
                  <c:v>21.0</c:v>
                </c:pt>
                <c:pt idx="6">
                  <c:v>57.0</c:v>
                </c:pt>
                <c:pt idx="7">
                  <c:v>1.0</c:v>
                </c:pt>
              </c:numCache>
            </c:numRef>
          </c:val>
        </c:ser>
        <c:ser>
          <c:idx val="111"/>
          <c:order val="11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'5k_2nd'!$DI$1:$DI$8</c:f>
              <c:numCache>
                <c:formatCode>General</c:formatCode>
                <c:ptCount val="8"/>
                <c:pt idx="0">
                  <c:v>9.0</c:v>
                </c:pt>
                <c:pt idx="1">
                  <c:v>6.0</c:v>
                </c:pt>
                <c:pt idx="2">
                  <c:v>49.0</c:v>
                </c:pt>
                <c:pt idx="3">
                  <c:v>34.0</c:v>
                </c:pt>
                <c:pt idx="4">
                  <c:v>40.0</c:v>
                </c:pt>
                <c:pt idx="5">
                  <c:v>1.0</c:v>
                </c:pt>
                <c:pt idx="6">
                  <c:v>7.0</c:v>
                </c:pt>
                <c:pt idx="7">
                  <c:v>22.0</c:v>
                </c:pt>
              </c:numCache>
            </c:numRef>
          </c:val>
        </c:ser>
        <c:ser>
          <c:idx val="112"/>
          <c:order val="11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'5k_2nd'!$DJ$1:$DJ$8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7.0</c:v>
                </c:pt>
                <c:pt idx="3">
                  <c:v>7.0</c:v>
                </c:pt>
                <c:pt idx="4">
                  <c:v>2.0</c:v>
                </c:pt>
                <c:pt idx="5">
                  <c:v>1.0</c:v>
                </c:pt>
                <c:pt idx="6">
                  <c:v>7.0</c:v>
                </c:pt>
                <c:pt idx="7">
                  <c:v>25.0</c:v>
                </c:pt>
              </c:numCache>
            </c:numRef>
          </c:val>
        </c:ser>
        <c:ser>
          <c:idx val="113"/>
          <c:order val="11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'5k_2nd'!$DK$1:$DK$8</c:f>
              <c:numCache>
                <c:formatCode>General</c:formatCode>
                <c:ptCount val="8"/>
                <c:pt idx="0">
                  <c:v>4.0</c:v>
                </c:pt>
                <c:pt idx="1">
                  <c:v>5.0</c:v>
                </c:pt>
                <c:pt idx="2">
                  <c:v>2.0</c:v>
                </c:pt>
                <c:pt idx="3">
                  <c:v>8.0</c:v>
                </c:pt>
                <c:pt idx="4">
                  <c:v>57.0</c:v>
                </c:pt>
                <c:pt idx="5">
                  <c:v>11.0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ser>
          <c:idx val="114"/>
          <c:order val="11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'5k_2nd'!$DL$1:$DL$8</c:f>
              <c:numCache>
                <c:formatCode>General</c:formatCode>
                <c:ptCount val="8"/>
                <c:pt idx="0">
                  <c:v>1.0</c:v>
                </c:pt>
                <c:pt idx="1">
                  <c:v>20.0</c:v>
                </c:pt>
                <c:pt idx="2">
                  <c:v>4.0</c:v>
                </c:pt>
                <c:pt idx="3">
                  <c:v>2.0</c:v>
                </c:pt>
                <c:pt idx="4">
                  <c:v>2.0</c:v>
                </c:pt>
                <c:pt idx="5">
                  <c:v>6.0</c:v>
                </c:pt>
                <c:pt idx="6">
                  <c:v>4.0</c:v>
                </c:pt>
                <c:pt idx="7">
                  <c:v>42.0</c:v>
                </c:pt>
              </c:numCache>
            </c:numRef>
          </c:val>
        </c:ser>
        <c:ser>
          <c:idx val="115"/>
          <c:order val="115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'5k_2nd'!$DM$1:$DM$8</c:f>
              <c:numCache>
                <c:formatCode>General</c:formatCode>
                <c:ptCount val="8"/>
                <c:pt idx="0">
                  <c:v>14.0</c:v>
                </c:pt>
                <c:pt idx="1">
                  <c:v>1.0</c:v>
                </c:pt>
                <c:pt idx="2">
                  <c:v>2.0</c:v>
                </c:pt>
                <c:pt idx="4">
                  <c:v>23.0</c:v>
                </c:pt>
                <c:pt idx="5">
                  <c:v>3.0</c:v>
                </c:pt>
                <c:pt idx="6">
                  <c:v>854.0</c:v>
                </c:pt>
                <c:pt idx="7">
                  <c:v>68.0</c:v>
                </c:pt>
              </c:numCache>
            </c:numRef>
          </c:val>
        </c:ser>
        <c:ser>
          <c:idx val="116"/>
          <c:order val="11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'5k_2nd'!$DN$1:$DN$8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17"/>
          <c:order val="11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'5k_2nd'!$DO$1:$DO$8</c:f>
              <c:numCache>
                <c:formatCode>General</c:formatCode>
                <c:ptCount val="8"/>
                <c:pt idx="0">
                  <c:v>1.0</c:v>
                </c:pt>
                <c:pt idx="1">
                  <c:v>18.0</c:v>
                </c:pt>
                <c:pt idx="2">
                  <c:v>9.0</c:v>
                </c:pt>
                <c:pt idx="4">
                  <c:v>1.0</c:v>
                </c:pt>
                <c:pt idx="5">
                  <c:v>3.0</c:v>
                </c:pt>
                <c:pt idx="6">
                  <c:v>22.0</c:v>
                </c:pt>
                <c:pt idx="7">
                  <c:v>60.0</c:v>
                </c:pt>
              </c:numCache>
            </c:numRef>
          </c:val>
        </c:ser>
        <c:ser>
          <c:idx val="118"/>
          <c:order val="11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'5k_2nd'!$DP$1:$DP$8</c:f>
              <c:numCache>
                <c:formatCode>General</c:formatCode>
                <c:ptCount val="8"/>
                <c:pt idx="0">
                  <c:v>1.0</c:v>
                </c:pt>
                <c:pt idx="1">
                  <c:v>24.0</c:v>
                </c:pt>
                <c:pt idx="2">
                  <c:v>21.0</c:v>
                </c:pt>
                <c:pt idx="4">
                  <c:v>6.0</c:v>
                </c:pt>
                <c:pt idx="5">
                  <c:v>68.0</c:v>
                </c:pt>
                <c:pt idx="6">
                  <c:v>25.0</c:v>
                </c:pt>
                <c:pt idx="7">
                  <c:v>1.0</c:v>
                </c:pt>
              </c:numCache>
            </c:numRef>
          </c:val>
        </c:ser>
        <c:ser>
          <c:idx val="119"/>
          <c:order val="11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'5k_2nd'!$DQ$1:$DQ$8</c:f>
              <c:numCache>
                <c:formatCode>General</c:formatCode>
                <c:ptCount val="8"/>
                <c:pt idx="0">
                  <c:v>9.0</c:v>
                </c:pt>
                <c:pt idx="1">
                  <c:v>8.0</c:v>
                </c:pt>
                <c:pt idx="2">
                  <c:v>1.0</c:v>
                </c:pt>
                <c:pt idx="4">
                  <c:v>7.0</c:v>
                </c:pt>
                <c:pt idx="5">
                  <c:v>11.0</c:v>
                </c:pt>
                <c:pt idx="6">
                  <c:v>1.0</c:v>
                </c:pt>
                <c:pt idx="7">
                  <c:v>4.0</c:v>
                </c:pt>
              </c:numCache>
            </c:numRef>
          </c:val>
        </c:ser>
        <c:ser>
          <c:idx val="120"/>
          <c:order val="12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'5k_2nd'!$DR$1:$DR$8</c:f>
              <c:numCache>
                <c:formatCode>General</c:formatCode>
                <c:ptCount val="8"/>
                <c:pt idx="0">
                  <c:v>36.0</c:v>
                </c:pt>
                <c:pt idx="1">
                  <c:v>8.0</c:v>
                </c:pt>
                <c:pt idx="2">
                  <c:v>223.0</c:v>
                </c:pt>
                <c:pt idx="4">
                  <c:v>1.0</c:v>
                </c:pt>
                <c:pt idx="5">
                  <c:v>3.0</c:v>
                </c:pt>
                <c:pt idx="6">
                  <c:v>68.0</c:v>
                </c:pt>
                <c:pt idx="7">
                  <c:v>1.0</c:v>
                </c:pt>
              </c:numCache>
            </c:numRef>
          </c:val>
        </c:ser>
        <c:ser>
          <c:idx val="121"/>
          <c:order val="12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'5k_2nd'!$DS$1:$DS$8</c:f>
              <c:numCache>
                <c:formatCode>General</c:formatCode>
                <c:ptCount val="8"/>
                <c:pt idx="0">
                  <c:v>1.0</c:v>
                </c:pt>
                <c:pt idx="1">
                  <c:v>5.0</c:v>
                </c:pt>
                <c:pt idx="2">
                  <c:v>52.0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30.0</c:v>
                </c:pt>
              </c:numCache>
            </c:numRef>
          </c:val>
        </c:ser>
        <c:ser>
          <c:idx val="122"/>
          <c:order val="12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'5k_2nd'!$DT$1:$DT$8</c:f>
              <c:numCache>
                <c:formatCode>General</c:formatCode>
                <c:ptCount val="8"/>
                <c:pt idx="0">
                  <c:v>21.0</c:v>
                </c:pt>
                <c:pt idx="1">
                  <c:v>39.0</c:v>
                </c:pt>
                <c:pt idx="2">
                  <c:v>34.0</c:v>
                </c:pt>
                <c:pt idx="4">
                  <c:v>23.0</c:v>
                </c:pt>
                <c:pt idx="5">
                  <c:v>4.0</c:v>
                </c:pt>
                <c:pt idx="6">
                  <c:v>76.0</c:v>
                </c:pt>
                <c:pt idx="7">
                  <c:v>2.0</c:v>
                </c:pt>
              </c:numCache>
            </c:numRef>
          </c:val>
        </c:ser>
        <c:ser>
          <c:idx val="123"/>
          <c:order val="123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'5k_2nd'!$DU$1:$DU$8</c:f>
              <c:numCache>
                <c:formatCode>General</c:formatCode>
                <c:ptCount val="8"/>
                <c:pt idx="0">
                  <c:v>1.0</c:v>
                </c:pt>
                <c:pt idx="1">
                  <c:v>891.0</c:v>
                </c:pt>
                <c:pt idx="2">
                  <c:v>50.0</c:v>
                </c:pt>
                <c:pt idx="4">
                  <c:v>24.0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24"/>
          <c:order val="12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'5k_2nd'!$DV$1:$DV$8</c:f>
              <c:numCache>
                <c:formatCode>General</c:formatCode>
                <c:ptCount val="8"/>
                <c:pt idx="0">
                  <c:v>1.0</c:v>
                </c:pt>
                <c:pt idx="1">
                  <c:v>253.0</c:v>
                </c:pt>
                <c:pt idx="2">
                  <c:v>8.0</c:v>
                </c:pt>
                <c:pt idx="4">
                  <c:v>6.0</c:v>
                </c:pt>
                <c:pt idx="5">
                  <c:v>30.0</c:v>
                </c:pt>
                <c:pt idx="6">
                  <c:v>99.0</c:v>
                </c:pt>
                <c:pt idx="7">
                  <c:v>1.0</c:v>
                </c:pt>
              </c:numCache>
            </c:numRef>
          </c:val>
        </c:ser>
        <c:ser>
          <c:idx val="125"/>
          <c:order val="125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'5k_2nd'!$DW$1:$DW$8</c:f>
              <c:numCache>
                <c:formatCode>General</c:formatCode>
                <c:ptCount val="8"/>
                <c:pt idx="0">
                  <c:v>223.0</c:v>
                </c:pt>
                <c:pt idx="1">
                  <c:v>1.0</c:v>
                </c:pt>
                <c:pt idx="2">
                  <c:v>2.0</c:v>
                </c:pt>
                <c:pt idx="4">
                  <c:v>4.0</c:v>
                </c:pt>
                <c:pt idx="5">
                  <c:v>57.0</c:v>
                </c:pt>
                <c:pt idx="6">
                  <c:v>60.0</c:v>
                </c:pt>
                <c:pt idx="7">
                  <c:v>6.0</c:v>
                </c:pt>
              </c:numCache>
            </c:numRef>
          </c:val>
        </c:ser>
        <c:ser>
          <c:idx val="126"/>
          <c:order val="12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'5k_2nd'!$DX$1:$DX$8</c:f>
              <c:numCache>
                <c:formatCode>General</c:formatCode>
                <c:ptCount val="8"/>
                <c:pt idx="0">
                  <c:v>53.0</c:v>
                </c:pt>
                <c:pt idx="1">
                  <c:v>2.0</c:v>
                </c:pt>
                <c:pt idx="4">
                  <c:v>25.0</c:v>
                </c:pt>
                <c:pt idx="5">
                  <c:v>2.0</c:v>
                </c:pt>
                <c:pt idx="6">
                  <c:v>1.0</c:v>
                </c:pt>
                <c:pt idx="7">
                  <c:v>5.0</c:v>
                </c:pt>
              </c:numCache>
            </c:numRef>
          </c:val>
        </c:ser>
        <c:ser>
          <c:idx val="127"/>
          <c:order val="127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'5k_2nd'!$DY$1:$DY$8</c:f>
              <c:numCache>
                <c:formatCode>General</c:formatCode>
                <c:ptCount val="8"/>
                <c:pt idx="0">
                  <c:v>52.0</c:v>
                </c:pt>
                <c:pt idx="1">
                  <c:v>48.0</c:v>
                </c:pt>
                <c:pt idx="4">
                  <c:v>854.0</c:v>
                </c:pt>
                <c:pt idx="5">
                  <c:v>23.0</c:v>
                </c:pt>
                <c:pt idx="6">
                  <c:v>4.0</c:v>
                </c:pt>
                <c:pt idx="7">
                  <c:v>5.0</c:v>
                </c:pt>
              </c:numCache>
            </c:numRef>
          </c:val>
        </c:ser>
        <c:ser>
          <c:idx val="128"/>
          <c:order val="12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'5k_2nd'!$DZ$1:$DZ$8</c:f>
              <c:numCache>
                <c:formatCode>General</c:formatCode>
                <c:ptCount val="8"/>
                <c:pt idx="0">
                  <c:v>34.0</c:v>
                </c:pt>
                <c:pt idx="1">
                  <c:v>4.0</c:v>
                </c:pt>
                <c:pt idx="4">
                  <c:v>1.0</c:v>
                </c:pt>
                <c:pt idx="5">
                  <c:v>94.0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29"/>
          <c:order val="12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'5k_2nd'!$EA$1:$EA$8</c:f>
              <c:numCache>
                <c:formatCode>General</c:formatCode>
                <c:ptCount val="8"/>
                <c:pt idx="0">
                  <c:v>50.0</c:v>
                </c:pt>
                <c:pt idx="1">
                  <c:v>27.0</c:v>
                </c:pt>
                <c:pt idx="4">
                  <c:v>5.0</c:v>
                </c:pt>
                <c:pt idx="5">
                  <c:v>6.0</c:v>
                </c:pt>
                <c:pt idx="6">
                  <c:v>30.0</c:v>
                </c:pt>
                <c:pt idx="7">
                  <c:v>6.0</c:v>
                </c:pt>
              </c:numCache>
            </c:numRef>
          </c:val>
        </c:ser>
        <c:ser>
          <c:idx val="130"/>
          <c:order val="130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'5k_2nd'!$EB$1:$EB$8</c:f>
              <c:numCache>
                <c:formatCode>General</c:formatCode>
                <c:ptCount val="8"/>
                <c:pt idx="0">
                  <c:v>7.0</c:v>
                </c:pt>
                <c:pt idx="1">
                  <c:v>1.0</c:v>
                </c:pt>
                <c:pt idx="4">
                  <c:v>217.0</c:v>
                </c:pt>
                <c:pt idx="5">
                  <c:v>12.0</c:v>
                </c:pt>
                <c:pt idx="6">
                  <c:v>8.0</c:v>
                </c:pt>
                <c:pt idx="7">
                  <c:v>21.0</c:v>
                </c:pt>
              </c:numCache>
            </c:numRef>
          </c:val>
        </c:ser>
        <c:ser>
          <c:idx val="131"/>
          <c:order val="13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'5k_2nd'!$EC$1:$EC$8</c:f>
              <c:numCache>
                <c:formatCode>General</c:formatCode>
                <c:ptCount val="8"/>
                <c:pt idx="0">
                  <c:v>8.0</c:v>
                </c:pt>
                <c:pt idx="1">
                  <c:v>49.0</c:v>
                </c:pt>
                <c:pt idx="4">
                  <c:v>1.0</c:v>
                </c:pt>
                <c:pt idx="5">
                  <c:v>7.0</c:v>
                </c:pt>
                <c:pt idx="6">
                  <c:v>1.0</c:v>
                </c:pt>
                <c:pt idx="7">
                  <c:v>39.0</c:v>
                </c:pt>
              </c:numCache>
            </c:numRef>
          </c:val>
        </c:ser>
        <c:ser>
          <c:idx val="132"/>
          <c:order val="13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'5k_2nd'!$ED$1:$ED$8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4">
                  <c:v>3.0</c:v>
                </c:pt>
                <c:pt idx="5">
                  <c:v>21.0</c:v>
                </c:pt>
                <c:pt idx="6">
                  <c:v>1.0</c:v>
                </c:pt>
                <c:pt idx="7">
                  <c:v>7.0</c:v>
                </c:pt>
              </c:numCache>
            </c:numRef>
          </c:val>
        </c:ser>
        <c:ser>
          <c:idx val="133"/>
          <c:order val="13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'5k_2nd'!$EE$1:$EE$8</c:f>
              <c:numCache>
                <c:formatCode>General</c:formatCode>
                <c:ptCount val="8"/>
                <c:pt idx="1">
                  <c:v>4.0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20.0</c:v>
                </c:pt>
              </c:numCache>
            </c:numRef>
          </c:val>
        </c:ser>
        <c:ser>
          <c:idx val="134"/>
          <c:order val="13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'5k_2nd'!$EF$1:$EF$8</c:f>
              <c:numCache>
                <c:formatCode>General</c:formatCode>
                <c:ptCount val="8"/>
                <c:pt idx="1">
                  <c:v>1.0</c:v>
                </c:pt>
                <c:pt idx="4">
                  <c:v>60.0</c:v>
                </c:pt>
                <c:pt idx="5">
                  <c:v>3.0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35"/>
          <c:order val="13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'5k_2nd'!$EG$1:$EG$8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23.0</c:v>
                </c:pt>
                <c:pt idx="6">
                  <c:v>5.0</c:v>
                </c:pt>
                <c:pt idx="7">
                  <c:v>8.0</c:v>
                </c:pt>
              </c:numCache>
            </c:numRef>
          </c:val>
        </c:ser>
        <c:ser>
          <c:idx val="136"/>
          <c:order val="13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'5k_2nd'!$EH$1:$EH$8</c:f>
              <c:numCache>
                <c:formatCode>General</c:formatCode>
                <c:ptCount val="8"/>
                <c:pt idx="1">
                  <c:v>9.0</c:v>
                </c:pt>
                <c:pt idx="4">
                  <c:v>4.0</c:v>
                </c:pt>
                <c:pt idx="5">
                  <c:v>24.0</c:v>
                </c:pt>
                <c:pt idx="6">
                  <c:v>5.0</c:v>
                </c:pt>
                <c:pt idx="7">
                  <c:v>2.0</c:v>
                </c:pt>
              </c:numCache>
            </c:numRef>
          </c:val>
        </c:ser>
        <c:ser>
          <c:idx val="137"/>
          <c:order val="13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'5k_2nd'!$EI$1:$EI$8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6.0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ser>
          <c:idx val="138"/>
          <c:order val="13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'5k_2nd'!$EJ$1:$EJ$8</c:f>
              <c:numCache>
                <c:formatCode>General</c:formatCode>
                <c:ptCount val="8"/>
                <c:pt idx="1">
                  <c:v>9.0</c:v>
                </c:pt>
                <c:pt idx="4">
                  <c:v>1.0</c:v>
                </c:pt>
                <c:pt idx="5">
                  <c:v>4.0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39"/>
          <c:order val="13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'5k_2nd'!$EK$1:$EK$8</c:f>
              <c:numCache>
                <c:formatCode>General</c:formatCode>
                <c:ptCount val="8"/>
                <c:pt idx="1">
                  <c:v>36.0</c:v>
                </c:pt>
                <c:pt idx="4">
                  <c:v>30.0</c:v>
                </c:pt>
                <c:pt idx="5">
                  <c:v>13.0</c:v>
                </c:pt>
                <c:pt idx="6">
                  <c:v>2.0</c:v>
                </c:pt>
                <c:pt idx="7">
                  <c:v>5.0</c:v>
                </c:pt>
              </c:numCache>
            </c:numRef>
          </c:val>
        </c:ser>
        <c:ser>
          <c:idx val="140"/>
          <c:order val="14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'5k_2nd'!$EL$1:$EL$8</c:f>
              <c:numCache>
                <c:formatCode>General</c:formatCode>
                <c:ptCount val="8"/>
                <c:pt idx="1">
                  <c:v>6.0</c:v>
                </c:pt>
                <c:pt idx="4">
                  <c:v>24.0</c:v>
                </c:pt>
                <c:pt idx="5">
                  <c:v>25.0</c:v>
                </c:pt>
                <c:pt idx="6">
                  <c:v>6.0</c:v>
                </c:pt>
                <c:pt idx="7">
                  <c:v>14.0</c:v>
                </c:pt>
              </c:numCache>
            </c:numRef>
          </c:val>
        </c:ser>
        <c:ser>
          <c:idx val="141"/>
          <c:order val="141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'5k_2nd'!$EM$1:$EM$8</c:f>
              <c:numCache>
                <c:formatCode>General</c:formatCode>
                <c:ptCount val="8"/>
                <c:pt idx="1">
                  <c:v>21.0</c:v>
                </c:pt>
                <c:pt idx="4">
                  <c:v>1.0</c:v>
                </c:pt>
                <c:pt idx="5">
                  <c:v>854.0</c:v>
                </c:pt>
                <c:pt idx="6">
                  <c:v>21.0</c:v>
                </c:pt>
                <c:pt idx="7">
                  <c:v>9.0</c:v>
                </c:pt>
              </c:numCache>
            </c:numRef>
          </c:val>
        </c:ser>
        <c:ser>
          <c:idx val="142"/>
          <c:order val="14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'5k_2nd'!$EN$1:$EN$8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239.0</c:v>
                </c:pt>
                <c:pt idx="6">
                  <c:v>39.0</c:v>
                </c:pt>
              </c:numCache>
            </c:numRef>
          </c:val>
        </c:ser>
        <c:ser>
          <c:idx val="143"/>
          <c:order val="14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'5k_2nd'!$EO$1:$EO$8</c:f>
              <c:numCache>
                <c:formatCode>General</c:formatCode>
                <c:ptCount val="8"/>
                <c:pt idx="1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7.0</c:v>
                </c:pt>
              </c:numCache>
            </c:numRef>
          </c:val>
        </c:ser>
        <c:ser>
          <c:idx val="144"/>
          <c:order val="14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'5k_2nd'!$EP$1:$EP$8</c:f>
              <c:numCache>
                <c:formatCode>General</c:formatCode>
                <c:ptCount val="8"/>
                <c:pt idx="1">
                  <c:v>223.0</c:v>
                </c:pt>
                <c:pt idx="4">
                  <c:v>13.0</c:v>
                </c:pt>
                <c:pt idx="5">
                  <c:v>37.0</c:v>
                </c:pt>
                <c:pt idx="6">
                  <c:v>20.0</c:v>
                </c:pt>
              </c:numCache>
            </c:numRef>
          </c:val>
        </c:ser>
        <c:ser>
          <c:idx val="145"/>
          <c:order val="14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'5k_2nd'!$EQ$1:$EQ$8</c:f>
              <c:numCache>
                <c:formatCode>General</c:formatCode>
                <c:ptCount val="8"/>
                <c:pt idx="1">
                  <c:v>53.0</c:v>
                </c:pt>
                <c:pt idx="4">
                  <c:v>1.0</c:v>
                </c:pt>
                <c:pt idx="5">
                  <c:v>5.0</c:v>
                </c:pt>
                <c:pt idx="6">
                  <c:v>1.0</c:v>
                </c:pt>
              </c:numCache>
            </c:numRef>
          </c:val>
        </c:ser>
        <c:ser>
          <c:idx val="146"/>
          <c:order val="14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'5k_2nd'!$ER$1:$ER$8</c:f>
              <c:numCache>
                <c:formatCode>General</c:formatCode>
                <c:ptCount val="8"/>
                <c:pt idx="1">
                  <c:v>52.0</c:v>
                </c:pt>
                <c:pt idx="4">
                  <c:v>1.0</c:v>
                </c:pt>
                <c:pt idx="5">
                  <c:v>11.0</c:v>
                </c:pt>
                <c:pt idx="6">
                  <c:v>1.0</c:v>
                </c:pt>
              </c:numCache>
            </c:numRef>
          </c:val>
        </c:ser>
        <c:ser>
          <c:idx val="147"/>
          <c:order val="14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'5k_2nd'!$ES$1:$ES$8</c:f>
              <c:numCache>
                <c:formatCode>General</c:formatCode>
                <c:ptCount val="8"/>
                <c:pt idx="1">
                  <c:v>34.0</c:v>
                </c:pt>
                <c:pt idx="4">
                  <c:v>1.0</c:v>
                </c:pt>
                <c:pt idx="5">
                  <c:v>22.0</c:v>
                </c:pt>
                <c:pt idx="6">
                  <c:v>104.0</c:v>
                </c:pt>
              </c:numCache>
            </c:numRef>
          </c:val>
        </c:ser>
        <c:ser>
          <c:idx val="148"/>
          <c:order val="148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'5k_2nd'!$ET$1:$ET$8</c:f>
              <c:numCache>
                <c:formatCode>General</c:formatCode>
                <c:ptCount val="8"/>
                <c:pt idx="1">
                  <c:v>50.0</c:v>
                </c:pt>
                <c:pt idx="4">
                  <c:v>5.0</c:v>
                </c:pt>
                <c:pt idx="5">
                  <c:v>217.0</c:v>
                </c:pt>
                <c:pt idx="6">
                  <c:v>8.0</c:v>
                </c:pt>
              </c:numCache>
            </c:numRef>
          </c:val>
        </c:ser>
        <c:ser>
          <c:idx val="149"/>
          <c:order val="14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'5k_2nd'!$EU$1:$EU$8</c:f>
              <c:numCache>
                <c:formatCode>General</c:formatCode>
                <c:ptCount val="8"/>
                <c:pt idx="1">
                  <c:v>7.0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</c:numCache>
            </c:numRef>
          </c:val>
        </c:ser>
        <c:ser>
          <c:idx val="150"/>
          <c:order val="15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'5k_2nd'!$EV$1:$EV$8</c:f>
              <c:numCache>
                <c:formatCode>General</c:formatCode>
                <c:ptCount val="8"/>
                <c:pt idx="1">
                  <c:v>8.0</c:v>
                </c:pt>
                <c:pt idx="4">
                  <c:v>2.0</c:v>
                </c:pt>
                <c:pt idx="5">
                  <c:v>68.0</c:v>
                </c:pt>
                <c:pt idx="6">
                  <c:v>22.0</c:v>
                </c:pt>
              </c:numCache>
            </c:numRef>
          </c:val>
        </c:ser>
        <c:ser>
          <c:idx val="151"/>
          <c:order val="15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'5k_2nd'!$EW$1:$EW$8</c:f>
              <c:numCache>
                <c:formatCode>General</c:formatCode>
                <c:ptCount val="8"/>
                <c:pt idx="1">
                  <c:v>2.0</c:v>
                </c:pt>
                <c:pt idx="4">
                  <c:v>1.0</c:v>
                </c:pt>
                <c:pt idx="5">
                  <c:v>76.0</c:v>
                </c:pt>
                <c:pt idx="6">
                  <c:v>2.0</c:v>
                </c:pt>
              </c:numCache>
            </c:numRef>
          </c:val>
        </c:ser>
        <c:ser>
          <c:idx val="152"/>
          <c:order val="15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'5k_2nd'!$EX$1:$EX$8</c:f>
              <c:numCache>
                <c:formatCode>General</c:formatCode>
                <c:ptCount val="8"/>
                <c:pt idx="4">
                  <c:v>21.0</c:v>
                </c:pt>
                <c:pt idx="5">
                  <c:v>1.0</c:v>
                </c:pt>
                <c:pt idx="6">
                  <c:v>1.0</c:v>
                </c:pt>
              </c:numCache>
            </c:numRef>
          </c:val>
        </c:ser>
        <c:ser>
          <c:idx val="153"/>
          <c:order val="153"/>
          <c:spPr>
            <a:solidFill>
              <a:srgbClr val="376092"/>
            </a:solidFill>
          </c:spPr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'5k_2nd'!$EY$1:$EY$8</c:f>
              <c:numCache>
                <c:formatCode>General</c:formatCode>
                <c:ptCount val="8"/>
                <c:pt idx="4">
                  <c:v>58.0</c:v>
                </c:pt>
                <c:pt idx="5">
                  <c:v>136.0</c:v>
                </c:pt>
                <c:pt idx="6">
                  <c:v>29.0</c:v>
                </c:pt>
              </c:numCache>
            </c:numRef>
          </c:val>
        </c:ser>
        <c:ser>
          <c:idx val="154"/>
          <c:order val="15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'5k_2nd'!$EZ$1:$EZ$8</c:f>
              <c:numCache>
                <c:formatCode>General</c:formatCode>
                <c:ptCount val="8"/>
                <c:pt idx="4">
                  <c:v>39.0</c:v>
                </c:pt>
                <c:pt idx="5">
                  <c:v>99.0</c:v>
                </c:pt>
                <c:pt idx="6">
                  <c:v>5.0</c:v>
                </c:pt>
              </c:numCache>
            </c:numRef>
          </c:val>
        </c:ser>
        <c:ser>
          <c:idx val="155"/>
          <c:order val="15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'5k_2nd'!$FA$1:$FA$8</c:f>
              <c:numCache>
                <c:formatCode>General</c:formatCode>
                <c:ptCount val="8"/>
                <c:pt idx="4">
                  <c:v>7.0</c:v>
                </c:pt>
                <c:pt idx="5">
                  <c:v>34.0</c:v>
                </c:pt>
                <c:pt idx="6">
                  <c:v>14.0</c:v>
                </c:pt>
              </c:numCache>
            </c:numRef>
          </c:val>
        </c:ser>
        <c:ser>
          <c:idx val="156"/>
          <c:order val="15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'5k_2nd'!$FB$1:$FB$8</c:f>
              <c:numCache>
                <c:formatCode>General</c:formatCode>
                <c:ptCount val="8"/>
                <c:pt idx="4">
                  <c:v>20.0</c:v>
                </c:pt>
                <c:pt idx="5">
                  <c:v>60.0</c:v>
                </c:pt>
              </c:numCache>
            </c:numRef>
          </c:val>
        </c:ser>
        <c:ser>
          <c:idx val="157"/>
          <c:order val="15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'5k_2nd'!$FC$1:$FC$8</c:f>
              <c:numCache>
                <c:formatCode>General</c:formatCode>
                <c:ptCount val="8"/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58"/>
          <c:order val="15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'5k_2nd'!$FD$1:$FD$8</c:f>
              <c:numCache>
                <c:formatCode>General</c:formatCode>
                <c:ptCount val="8"/>
                <c:pt idx="4">
                  <c:v>1.0</c:v>
                </c:pt>
                <c:pt idx="5">
                  <c:v>4.0</c:v>
                </c:pt>
              </c:numCache>
            </c:numRef>
          </c:val>
        </c:ser>
        <c:ser>
          <c:idx val="159"/>
          <c:order val="15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'5k_2nd'!$FE$1:$FE$8</c:f>
              <c:numCache>
                <c:formatCode>General</c:formatCode>
                <c:ptCount val="8"/>
                <c:pt idx="4">
                  <c:v>8.0</c:v>
                </c:pt>
                <c:pt idx="5">
                  <c:v>6.0</c:v>
                </c:pt>
              </c:numCache>
            </c:numRef>
          </c:val>
        </c:ser>
        <c:ser>
          <c:idx val="160"/>
          <c:order val="16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'5k_2nd'!$FF$1:$FF$8</c:f>
              <c:numCache>
                <c:formatCode>General</c:formatCode>
                <c:ptCount val="8"/>
                <c:pt idx="4">
                  <c:v>22.0</c:v>
                </c:pt>
                <c:pt idx="5">
                  <c:v>1.0</c:v>
                </c:pt>
              </c:numCache>
            </c:numRef>
          </c:val>
        </c:ser>
        <c:ser>
          <c:idx val="161"/>
          <c:order val="16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'5k_2nd'!$FG$1:$FG$8</c:f>
              <c:numCache>
                <c:formatCode>General</c:formatCode>
                <c:ptCount val="8"/>
                <c:pt idx="4">
                  <c:v>2.0</c:v>
                </c:pt>
                <c:pt idx="5">
                  <c:v>30.0</c:v>
                </c:pt>
              </c:numCache>
            </c:numRef>
          </c:val>
        </c:ser>
        <c:ser>
          <c:idx val="162"/>
          <c:order val="16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'5k_2nd'!$FH$1:$FH$8</c:f>
              <c:numCache>
                <c:formatCode>General</c:formatCode>
                <c:ptCount val="8"/>
                <c:pt idx="4">
                  <c:v>1.0</c:v>
                </c:pt>
                <c:pt idx="5">
                  <c:v>1.0</c:v>
                </c:pt>
              </c:numCache>
            </c:numRef>
          </c:val>
        </c:ser>
        <c:ser>
          <c:idx val="163"/>
          <c:order val="16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'5k_2nd'!$FI$1:$FI$8</c:f>
              <c:numCache>
                <c:formatCode>General</c:formatCode>
                <c:ptCount val="8"/>
                <c:pt idx="4">
                  <c:v>29.0</c:v>
                </c:pt>
                <c:pt idx="5">
                  <c:v>1.0</c:v>
                </c:pt>
              </c:numCache>
            </c:numRef>
          </c:val>
        </c:ser>
        <c:ser>
          <c:idx val="164"/>
          <c:order val="16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'5k_2nd'!$FJ$1:$FJ$8</c:f>
              <c:numCache>
                <c:formatCode>General</c:formatCode>
                <c:ptCount val="8"/>
                <c:pt idx="4">
                  <c:v>14.0</c:v>
                </c:pt>
                <c:pt idx="5">
                  <c:v>1.0</c:v>
                </c:pt>
              </c:numCache>
            </c:numRef>
          </c:val>
        </c:ser>
        <c:ser>
          <c:idx val="165"/>
          <c:order val="16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'5k_2nd'!$FK$1:$FK$8</c:f>
              <c:numCache>
                <c:formatCode>General</c:formatCode>
                <c:ptCount val="8"/>
                <c:pt idx="4">
                  <c:v>9.0</c:v>
                </c:pt>
                <c:pt idx="5">
                  <c:v>1.0</c:v>
                </c:pt>
              </c:numCache>
            </c:numRef>
          </c:val>
        </c:ser>
        <c:ser>
          <c:idx val="166"/>
          <c:order val="16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'5k_2nd'!$FL$1:$FL$8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67"/>
          <c:order val="16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'5k_2nd'!$FM$1:$FM$8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68"/>
          <c:order val="16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'5k_2nd'!$FN$1:$FN$8</c:f>
              <c:numCache>
                <c:formatCode>General</c:formatCode>
                <c:ptCount val="8"/>
                <c:pt idx="5">
                  <c:v>15.0</c:v>
                </c:pt>
              </c:numCache>
            </c:numRef>
          </c:val>
        </c:ser>
        <c:ser>
          <c:idx val="169"/>
          <c:order val="16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'5k_2nd'!$FO$1:$FO$8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70"/>
          <c:order val="17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'5k_2nd'!$FP$1:$FP$8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71"/>
          <c:order val="17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'5k_2nd'!$FQ$1:$FQ$8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72"/>
          <c:order val="17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'5k_2nd'!$FR$1:$FR$8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73"/>
          <c:order val="17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'5k_2nd'!$FS$1:$FS$8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74"/>
          <c:order val="17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'5k_2nd'!$FT$1:$FT$8</c:f>
              <c:numCache>
                <c:formatCode>General</c:formatCode>
                <c:ptCount val="8"/>
                <c:pt idx="5">
                  <c:v>6.0</c:v>
                </c:pt>
              </c:numCache>
            </c:numRef>
          </c:val>
        </c:ser>
        <c:ser>
          <c:idx val="175"/>
          <c:order val="17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'5k_2nd'!$FU$1:$FU$8</c:f>
              <c:numCache>
                <c:formatCode>General</c:formatCode>
                <c:ptCount val="8"/>
                <c:pt idx="5">
                  <c:v>21.0</c:v>
                </c:pt>
              </c:numCache>
            </c:numRef>
          </c:val>
        </c:ser>
        <c:ser>
          <c:idx val="176"/>
          <c:order val="17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'5k_2nd'!$FV$1:$FV$8</c:f>
              <c:numCache>
                <c:formatCode>General</c:formatCode>
                <c:ptCount val="8"/>
                <c:pt idx="5">
                  <c:v>58.0</c:v>
                </c:pt>
              </c:numCache>
            </c:numRef>
          </c:val>
        </c:ser>
        <c:ser>
          <c:idx val="177"/>
          <c:order val="17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'5k_2nd'!$FW$1:$FW$8</c:f>
              <c:numCache>
                <c:formatCode>General</c:formatCode>
                <c:ptCount val="8"/>
                <c:pt idx="5">
                  <c:v>39.0</c:v>
                </c:pt>
              </c:numCache>
            </c:numRef>
          </c:val>
        </c:ser>
        <c:ser>
          <c:idx val="178"/>
          <c:order val="17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'5k_2nd'!$FX$1:$FX$8</c:f>
              <c:numCache>
                <c:formatCode>General</c:formatCode>
                <c:ptCount val="8"/>
                <c:pt idx="5">
                  <c:v>7.0</c:v>
                </c:pt>
              </c:numCache>
            </c:numRef>
          </c:val>
        </c:ser>
        <c:ser>
          <c:idx val="179"/>
          <c:order val="17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'5k_2nd'!$FY$1:$FY$8</c:f>
              <c:numCache>
                <c:formatCode>General</c:formatCode>
                <c:ptCount val="8"/>
                <c:pt idx="5">
                  <c:v>20.0</c:v>
                </c:pt>
              </c:numCache>
            </c:numRef>
          </c:val>
        </c:ser>
        <c:ser>
          <c:idx val="180"/>
          <c:order val="18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'5k_2nd'!$FZ$1:$FZ$8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1"/>
          <c:order val="181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'5k_2nd'!$GA$1:$GA$8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2"/>
          <c:order val="182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'5k_2nd'!$GB$1:$GB$8</c:f>
              <c:numCache>
                <c:formatCode>General</c:formatCode>
                <c:ptCount val="8"/>
                <c:pt idx="5">
                  <c:v>8.0</c:v>
                </c:pt>
              </c:numCache>
            </c:numRef>
          </c:val>
        </c:ser>
        <c:ser>
          <c:idx val="183"/>
          <c:order val="183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'5k_2nd'!$GC$1:$GC$8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84"/>
          <c:order val="184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'5k_2nd'!$GD$1:$GD$8</c:f>
              <c:numCache>
                <c:formatCode>General</c:formatCode>
                <c:ptCount val="8"/>
                <c:pt idx="5">
                  <c:v>22.0</c:v>
                </c:pt>
              </c:numCache>
            </c:numRef>
          </c:val>
        </c:ser>
        <c:ser>
          <c:idx val="185"/>
          <c:order val="185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'5k_2nd'!$GE$1:$GE$8</c:f>
              <c:numCache>
                <c:formatCode>General</c:formatCode>
                <c:ptCount val="8"/>
                <c:pt idx="5">
                  <c:v>2.0</c:v>
                </c:pt>
              </c:numCache>
            </c:numRef>
          </c:val>
        </c:ser>
        <c:ser>
          <c:idx val="186"/>
          <c:order val="186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'5k_2nd'!$GF$1:$GF$8</c:f>
              <c:numCache>
                <c:formatCode>General</c:formatCode>
                <c:ptCount val="8"/>
                <c:pt idx="5">
                  <c:v>1.0</c:v>
                </c:pt>
              </c:numCache>
            </c:numRef>
          </c:val>
        </c:ser>
        <c:ser>
          <c:idx val="187"/>
          <c:order val="187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'5k_2nd'!$GG$1:$GG$8</c:f>
              <c:numCache>
                <c:formatCode>General</c:formatCode>
                <c:ptCount val="8"/>
                <c:pt idx="5">
                  <c:v>29.0</c:v>
                </c:pt>
              </c:numCache>
            </c:numRef>
          </c:val>
        </c:ser>
        <c:ser>
          <c:idx val="188"/>
          <c:order val="188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'5k_2nd'!$GH$1:$GH$8</c:f>
              <c:numCache>
                <c:formatCode>General</c:formatCode>
                <c:ptCount val="8"/>
                <c:pt idx="5">
                  <c:v>5.0</c:v>
                </c:pt>
              </c:numCache>
            </c:numRef>
          </c:val>
        </c:ser>
        <c:ser>
          <c:idx val="189"/>
          <c:order val="189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'5k_2nd'!$GI$1:$GI$8</c:f>
              <c:numCache>
                <c:formatCode>General</c:formatCode>
                <c:ptCount val="8"/>
                <c:pt idx="5">
                  <c:v>14.0</c:v>
                </c:pt>
              </c:numCache>
            </c:numRef>
          </c:val>
        </c:ser>
        <c:ser>
          <c:idx val="190"/>
          <c:order val="190"/>
          <c:invertIfNegative val="0"/>
          <c:cat>
            <c:strRef>
              <c:f>'5k_2nd'!$A$1:$A$8</c:f>
              <c:strCache>
                <c:ptCount val="8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n0</c:v>
                </c:pt>
                <c:pt idx="5">
                  <c:v>n1</c:v>
                </c:pt>
                <c:pt idx="6">
                  <c:v>n2</c:v>
                </c:pt>
                <c:pt idx="7">
                  <c:v>n3</c:v>
                </c:pt>
              </c:strCache>
            </c:strRef>
          </c:cat>
          <c:val>
            <c:numRef>
              <c:f>'5k_2nd'!$GJ$1:$GJ$8</c:f>
              <c:numCache>
                <c:formatCode>General</c:formatCode>
                <c:ptCount val="8"/>
                <c:pt idx="5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6086056"/>
        <c:axId val="-2086083080"/>
      </c:barChart>
      <c:catAx>
        <c:axId val="-20860860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6083080"/>
        <c:crosses val="autoZero"/>
        <c:auto val="1"/>
        <c:lblAlgn val="ctr"/>
        <c:lblOffset val="100"/>
        <c:noMultiLvlLbl val="0"/>
      </c:catAx>
      <c:valAx>
        <c:axId val="-2086083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60860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202.0</c:v>
                </c:pt>
                <c:pt idx="11">
                  <c:v>212.0</c:v>
                </c:pt>
                <c:pt idx="12">
                  <c:v>304.0</c:v>
                </c:pt>
                <c:pt idx="13">
                  <c:v>399.0</c:v>
                </c:pt>
                <c:pt idx="15">
                  <c:v>179.0</c:v>
                </c:pt>
                <c:pt idx="16">
                  <c:v>178.0</c:v>
                </c:pt>
                <c:pt idx="17">
                  <c:v>241.0</c:v>
                </c:pt>
                <c:pt idx="18">
                  <c:v>308.0</c:v>
                </c:pt>
                <c:pt idx="20">
                  <c:v>227.0</c:v>
                </c:pt>
                <c:pt idx="21">
                  <c:v>228.0</c:v>
                </c:pt>
                <c:pt idx="22">
                  <c:v>341.0</c:v>
                </c:pt>
                <c:pt idx="23">
                  <c:v>452.0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Non-functionality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132037880"/>
        <c:axId val="213203296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0.00%</c:formatCode>
                <c:ptCount val="24"/>
                <c:pt idx="0">
                  <c:v>0.172549019607843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0.0818181818181818</c:v>
                </c:pt>
                <c:pt idx="11">
                  <c:v>0.0782608695652174</c:v>
                </c:pt>
                <c:pt idx="12">
                  <c:v>0.0617283950617284</c:v>
                </c:pt>
                <c:pt idx="13">
                  <c:v>0.0431654676258993</c:v>
                </c:pt>
                <c:pt idx="15">
                  <c:v>0.155660377358491</c:v>
                </c:pt>
                <c:pt idx="16">
                  <c:v>0.118811881188119</c:v>
                </c:pt>
                <c:pt idx="17">
                  <c:v>0.090566037735849</c:v>
                </c:pt>
                <c:pt idx="18">
                  <c:v>0.0750750750750751</c:v>
                </c:pt>
                <c:pt idx="20">
                  <c:v>0.0846774193548387</c:v>
                </c:pt>
                <c:pt idx="21">
                  <c:v>0.088</c:v>
                </c:pt>
                <c:pt idx="22">
                  <c:v>0.0501392757660167</c:v>
                </c:pt>
                <c:pt idx="23">
                  <c:v>0.0382978723404255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026584"/>
        <c:axId val="2132029640"/>
      </c:lineChart>
      <c:catAx>
        <c:axId val="2132037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2032968"/>
        <c:crosses val="autoZero"/>
        <c:auto val="1"/>
        <c:lblAlgn val="ctr"/>
        <c:lblOffset val="100"/>
        <c:noMultiLvlLbl val="0"/>
      </c:catAx>
      <c:valAx>
        <c:axId val="2132032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2037880"/>
        <c:crosses val="autoZero"/>
        <c:crossBetween val="between"/>
      </c:valAx>
      <c:valAx>
        <c:axId val="213202964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2026584"/>
        <c:crosses val="max"/>
        <c:crossBetween val="between"/>
      </c:valAx>
      <c:catAx>
        <c:axId val="21320265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0296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Full-patterns</c:v>
                </c:pt>
              </c:strCache>
            </c:strRef>
          </c:tx>
          <c:spPr>
            <a:pattFill prst="trellis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255.0</c:v>
                </c:pt>
                <c:pt idx="1">
                  <c:v>255.0</c:v>
                </c:pt>
                <c:pt idx="2">
                  <c:v>370.0</c:v>
                </c:pt>
                <c:pt idx="3">
                  <c:v>490.0</c:v>
                </c:pt>
                <c:pt idx="5">
                  <c:v>325.0</c:v>
                </c:pt>
                <c:pt idx="6">
                  <c:v>330.0</c:v>
                </c:pt>
                <c:pt idx="7">
                  <c:v>560.0</c:v>
                </c:pt>
                <c:pt idx="8">
                  <c:v>790.0</c:v>
                </c:pt>
                <c:pt idx="10">
                  <c:v>220.0</c:v>
                </c:pt>
                <c:pt idx="11">
                  <c:v>230.0</c:v>
                </c:pt>
                <c:pt idx="12">
                  <c:v>324.0</c:v>
                </c:pt>
                <c:pt idx="13">
                  <c:v>417.0</c:v>
                </c:pt>
                <c:pt idx="15">
                  <c:v>212.0</c:v>
                </c:pt>
                <c:pt idx="16">
                  <c:v>202.0</c:v>
                </c:pt>
                <c:pt idx="17">
                  <c:v>265.0</c:v>
                </c:pt>
                <c:pt idx="18">
                  <c:v>333.0</c:v>
                </c:pt>
                <c:pt idx="20">
                  <c:v>248.0</c:v>
                </c:pt>
                <c:pt idx="21">
                  <c:v>250.0</c:v>
                </c:pt>
                <c:pt idx="22">
                  <c:v>359.0</c:v>
                </c:pt>
                <c:pt idx="23">
                  <c:v>470.0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Stuck-at + Functionality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211.0</c:v>
                </c:pt>
                <c:pt idx="1">
                  <c:v>208.0</c:v>
                </c:pt>
                <c:pt idx="2">
                  <c:v>327.0</c:v>
                </c:pt>
                <c:pt idx="3">
                  <c:v>454.0</c:v>
                </c:pt>
                <c:pt idx="5">
                  <c:v>302.0</c:v>
                </c:pt>
                <c:pt idx="6">
                  <c:v>306.0</c:v>
                </c:pt>
                <c:pt idx="7">
                  <c:v>543.0</c:v>
                </c:pt>
                <c:pt idx="8">
                  <c:v>776.0</c:v>
                </c:pt>
                <c:pt idx="10">
                  <c:v>202.0</c:v>
                </c:pt>
                <c:pt idx="11">
                  <c:v>212.0</c:v>
                </c:pt>
                <c:pt idx="12">
                  <c:v>304.0</c:v>
                </c:pt>
                <c:pt idx="13">
                  <c:v>399.0</c:v>
                </c:pt>
                <c:pt idx="15">
                  <c:v>179.0</c:v>
                </c:pt>
                <c:pt idx="16">
                  <c:v>178.0</c:v>
                </c:pt>
                <c:pt idx="17">
                  <c:v>241.0</c:v>
                </c:pt>
                <c:pt idx="18">
                  <c:v>308.0</c:v>
                </c:pt>
                <c:pt idx="20">
                  <c:v>227.0</c:v>
                </c:pt>
                <c:pt idx="21">
                  <c:v>228.0</c:v>
                </c:pt>
                <c:pt idx="22">
                  <c:v>341.0</c:v>
                </c:pt>
                <c:pt idx="23">
                  <c:v>452.0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64042344"/>
        <c:axId val="2045676824"/>
      </c:barChart>
      <c:catAx>
        <c:axId val="2064042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5676824"/>
        <c:crosses val="autoZero"/>
        <c:auto val="1"/>
        <c:lblAlgn val="ctr"/>
        <c:lblOffset val="100"/>
        <c:noMultiLvlLbl val="0"/>
      </c:catAx>
      <c:valAx>
        <c:axId val="2045676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64042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649652925032277"/>
          <c:h val="0.087455923864011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0.172549019607843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0.0818181818181818</c:v>
                </c:pt>
                <c:pt idx="11">
                  <c:v>0.0782608695652174</c:v>
                </c:pt>
                <c:pt idx="12">
                  <c:v>0.0617283950617284</c:v>
                </c:pt>
                <c:pt idx="13">
                  <c:v>0.0431654676258993</c:v>
                </c:pt>
                <c:pt idx="15">
                  <c:v>0.155660377358491</c:v>
                </c:pt>
                <c:pt idx="16">
                  <c:v>0.118811881188119</c:v>
                </c:pt>
                <c:pt idx="17">
                  <c:v>0.090566037735849</c:v>
                </c:pt>
                <c:pt idx="18">
                  <c:v>0.0750750750750751</c:v>
                </c:pt>
                <c:pt idx="20">
                  <c:v>0.0846774193548387</c:v>
                </c:pt>
                <c:pt idx="21">
                  <c:v>0.088</c:v>
                </c:pt>
                <c:pt idx="22">
                  <c:v>0.0501392757660167</c:v>
                </c:pt>
                <c:pt idx="23">
                  <c:v>0.0382978723404255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045748568"/>
        <c:axId val="2045751608"/>
      </c:barChart>
      <c:catAx>
        <c:axId val="2045748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5751608"/>
        <c:crosses val="autoZero"/>
        <c:auto val="1"/>
        <c:lblAlgn val="ctr"/>
        <c:lblOffset val="100"/>
        <c:noMultiLvlLbl val="0"/>
      </c:catAx>
      <c:valAx>
        <c:axId val="20457516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45748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6005049870651"/>
          <c:y val="0.912544076135989"/>
          <c:w val="0.841362978660897"/>
          <c:h val="0.053671109169981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C780A-6B00-904E-BF81-969D212B616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37FD7-EDCD-4046-81DB-8852874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37FD7-EDCD-4046-81DB-8852874C24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EC45-2025-1242-9750-297A8CFCF94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B700-0DC8-694B-AFBF-3B49D026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4" Type="http://schemas.openxmlformats.org/officeDocument/2006/relationships/chart" Target="../charts/chart45.xml"/><Relationship Id="rId5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4" Type="http://schemas.openxmlformats.org/officeDocument/2006/relationships/chart" Target="../charts/chart49.xml"/><Relationship Id="rId5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5" Type="http://schemas.openxmlformats.org/officeDocument/2006/relationships/chart" Target="../charts/chart53.xml"/><Relationship Id="rId6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4" Type="http://schemas.openxmlformats.org/officeDocument/2006/relationships/chart" Target="../charts/chart57.xml"/><Relationship Id="rId5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4" Type="http://schemas.openxmlformats.org/officeDocument/2006/relationships/chart" Target="../charts/chart61.xml"/><Relationship Id="rId5" Type="http://schemas.openxmlformats.org/officeDocument/2006/relationships/chart" Target="../charts/chart6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909582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</a:rPr>
              <a:t>Input:</a:t>
            </a:r>
          </a:p>
          <a:p>
            <a:pPr algn="ctr"/>
            <a:r>
              <a:rPr lang="en-US" sz="900" b="1" dirty="0" smtClean="0"/>
              <a:t>1</a:t>
            </a:r>
            <a:r>
              <a:rPr lang="en-US" sz="900" b="1" baseline="30000" dirty="0" smtClean="0"/>
              <a:t>st</a:t>
            </a:r>
            <a:r>
              <a:rPr lang="en-US" sz="900" b="1" dirty="0" smtClean="0"/>
              <a:t> Random pattern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5856" y="5013176"/>
            <a:ext cx="26642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                             </a:t>
            </a:r>
            <a:r>
              <a:rPr lang="en-US" sz="900" b="1" i="1" dirty="0" smtClean="0">
                <a:solidFill>
                  <a:srgbClr val="E46C0A"/>
                </a:solidFill>
              </a:rPr>
              <a:t>Grab: Good-State1</a:t>
            </a:r>
          </a:p>
          <a:p>
            <a:r>
              <a:rPr lang="en-US" sz="900" b="1" dirty="0" smtClean="0"/>
              <a:t>1</a:t>
            </a:r>
            <a:r>
              <a:rPr lang="en-US" sz="900" b="1" baseline="30000" dirty="0" smtClean="0"/>
              <a:t>st</a:t>
            </a:r>
            <a:r>
              <a:rPr lang="en-US" sz="900" b="1" dirty="0" smtClean="0"/>
              <a:t> input Random pattern</a:t>
            </a:r>
            <a:r>
              <a:rPr lang="en-US" sz="900" dirty="0" smtClean="0"/>
              <a:t>, for</a:t>
            </a:r>
            <a:r>
              <a:rPr lang="en-US" sz="900" dirty="0" smtClean="0">
                <a:solidFill>
                  <a:srgbClr val="FF0000"/>
                </a:solidFill>
              </a:rPr>
              <a:t> state 1 </a:t>
            </a:r>
            <a:r>
              <a:rPr lang="en-US" sz="900" dirty="0" smtClean="0"/>
              <a:t>PI</a:t>
            </a:r>
          </a:p>
          <a:p>
            <a:r>
              <a:rPr lang="en-US" sz="900" b="1" dirty="0" smtClean="0"/>
              <a:t>Q value</a:t>
            </a:r>
            <a:r>
              <a:rPr lang="en-US" sz="900" dirty="0" smtClean="0"/>
              <a:t>, for </a:t>
            </a:r>
            <a:r>
              <a:rPr lang="en-US" sz="900" dirty="0" smtClean="0">
                <a:solidFill>
                  <a:srgbClr val="FF0000"/>
                </a:solidFill>
              </a:rPr>
              <a:t>state 1 </a:t>
            </a:r>
            <a:r>
              <a:rPr lang="en-US" sz="900" dirty="0" smtClean="0"/>
              <a:t>Chain Load</a:t>
            </a:r>
          </a:p>
          <a:p>
            <a:r>
              <a:rPr lang="en-US" sz="900" b="1" dirty="0" smtClean="0"/>
              <a:t>D value, </a:t>
            </a:r>
            <a:r>
              <a:rPr lang="en-US" sz="900" dirty="0" smtClean="0"/>
              <a:t>for </a:t>
            </a:r>
            <a:r>
              <a:rPr lang="en-US" sz="900" dirty="0" smtClean="0">
                <a:solidFill>
                  <a:srgbClr val="FF0000"/>
                </a:solidFill>
              </a:rPr>
              <a:t>state 1 </a:t>
            </a:r>
            <a:r>
              <a:rPr lang="en-US" sz="900" dirty="0" smtClean="0"/>
              <a:t>Chain Unload</a:t>
            </a:r>
          </a:p>
          <a:p>
            <a:r>
              <a:rPr lang="en-US" sz="900" b="1" dirty="0" smtClean="0"/>
              <a:t>Output, </a:t>
            </a:r>
            <a:r>
              <a:rPr lang="en-US" sz="900" dirty="0" smtClean="0"/>
              <a:t>for </a:t>
            </a:r>
            <a:r>
              <a:rPr lang="en-US" sz="900" dirty="0" smtClean="0">
                <a:solidFill>
                  <a:srgbClr val="FF0000"/>
                </a:solidFill>
              </a:rPr>
              <a:t>state  1 </a:t>
            </a:r>
            <a:r>
              <a:rPr lang="en-US" sz="900" dirty="0" smtClean="0"/>
              <a:t>PO</a:t>
            </a:r>
          </a:p>
          <a:p>
            <a:endParaRPr lang="en-US" sz="900" dirty="0" smtClean="0"/>
          </a:p>
          <a:p>
            <a:r>
              <a:rPr lang="en-US" sz="900" dirty="0" smtClean="0"/>
              <a:t>So, the extracted good state #1 is the </a:t>
            </a:r>
            <a:r>
              <a:rPr lang="en-US" sz="900" dirty="0" err="1" smtClean="0"/>
              <a:t>PI’s</a:t>
            </a:r>
            <a:r>
              <a:rPr lang="en-US" sz="900" dirty="0" smtClean="0"/>
              <a:t> and the Q values at this point.  The values generated by good state 1 are the D values and Outputs at this point.  (Note that gate delays are not simulated.)</a:t>
            </a:r>
          </a:p>
          <a:p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09582" y="1124744"/>
            <a:ext cx="5974786" cy="3456384"/>
            <a:chOff x="1691680" y="1628800"/>
            <a:chExt cx="5974786" cy="3456384"/>
          </a:xfrm>
        </p:grpSpPr>
        <p:cxnSp>
          <p:nvCxnSpPr>
            <p:cNvPr id="11" name="Elbow Connector 10"/>
            <p:cNvCxnSpPr/>
            <p:nvPr/>
          </p:nvCxnSpPr>
          <p:spPr>
            <a:xfrm rot="10800000">
              <a:off x="2739579" y="2401371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3637775" y="2392950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0800000">
              <a:off x="4685673" y="2392950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1691680" y="2401371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678" y="1812332"/>
              <a:ext cx="0" cy="606401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06092" y="1819910"/>
              <a:ext cx="5668" cy="2905234"/>
            </a:xfrm>
            <a:prstGeom prst="lin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73104" y="1649401"/>
              <a:ext cx="246003" cy="285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196176" y="1819909"/>
              <a:ext cx="15784" cy="2905235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38283" y="1649400"/>
              <a:ext cx="236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7944" y="1653681"/>
              <a:ext cx="300053" cy="285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20</a:t>
              </a:r>
              <a:endParaRPr lang="en-US" sz="8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031360" y="1844824"/>
              <a:ext cx="36584" cy="3096344"/>
            </a:xfrm>
            <a:prstGeom prst="line">
              <a:avLst/>
            </a:prstGeom>
            <a:ln w="12700" cmpd="sng">
              <a:solidFill>
                <a:srgbClr val="E46C0A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51920" y="1653681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18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Elbow Connector 42"/>
            <p:cNvCxnSpPr/>
            <p:nvPr/>
          </p:nvCxnSpPr>
          <p:spPr>
            <a:xfrm rot="10800000">
              <a:off x="6700019" y="2380771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5652120" y="2384529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208118" y="1791732"/>
              <a:ext cx="20066" cy="3005420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84168" y="1628801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40</a:t>
              </a:r>
              <a:endParaRPr lang="en-US" sz="8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6010282" y="1772815"/>
              <a:ext cx="1878" cy="3312369"/>
            </a:xfrm>
            <a:prstGeom prst="lin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56123" y="1628800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3</a:t>
              </a:r>
              <a:r>
                <a:rPr lang="en-US" sz="800" dirty="0" smtClean="0">
                  <a:solidFill>
                    <a:srgbClr val="FF0000"/>
                  </a:solidFill>
                </a:rPr>
                <a:t>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355976" y="1844824"/>
              <a:ext cx="0" cy="2880320"/>
            </a:xfrm>
            <a:prstGeom prst="line">
              <a:avLst/>
            </a:prstGeom>
            <a:ln w="12700" cmpd="sng">
              <a:solidFill>
                <a:srgbClr val="E46C0A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11960" y="1645920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85425" y="2924944"/>
            <a:ext cx="2740546" cy="1188344"/>
            <a:chOff x="2295515" y="2924944"/>
            <a:chExt cx="2740546" cy="1188344"/>
          </a:xfrm>
        </p:grpSpPr>
        <p:cxnSp>
          <p:nvCxnSpPr>
            <p:cNvPr id="59" name="Straight Connector 58"/>
            <p:cNvCxnSpPr>
              <a:stCxn id="81" idx="3"/>
            </p:cNvCxnSpPr>
            <p:nvPr/>
          </p:nvCxnSpPr>
          <p:spPr>
            <a:xfrm>
              <a:off x="4139953" y="3861048"/>
              <a:ext cx="89610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2393652" y="3375100"/>
              <a:ext cx="1188344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31840" y="2940913"/>
              <a:ext cx="5040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Output</a:t>
              </a:r>
              <a:endParaRPr lang="en-US" sz="7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904" y="3645024"/>
              <a:ext cx="432049" cy="432048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98840" y="3733001"/>
              <a:ext cx="125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DFF</a:t>
              </a:r>
              <a:endParaRPr lang="en-US" sz="7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339751" y="3140968"/>
              <a:ext cx="5326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295515" y="2924944"/>
              <a:ext cx="4154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/>
                <a:t>input</a:t>
              </a:r>
              <a:endParaRPr lang="en-US" sz="800" b="1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3076977" y="3140968"/>
              <a:ext cx="58748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1" idx="1"/>
            </p:cNvCxnSpPr>
            <p:nvPr/>
          </p:nvCxnSpPr>
          <p:spPr>
            <a:xfrm>
              <a:off x="3103267" y="3861048"/>
              <a:ext cx="60463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347864" y="3660993"/>
              <a:ext cx="1250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</a:t>
              </a:r>
              <a:endParaRPr lang="en-US" sz="7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4139952" y="3645025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532726" y="2924944"/>
            <a:ext cx="2740546" cy="1188344"/>
            <a:chOff x="2295515" y="2924944"/>
            <a:chExt cx="2740546" cy="1188344"/>
          </a:xfrm>
        </p:grpSpPr>
        <p:cxnSp>
          <p:nvCxnSpPr>
            <p:cNvPr id="129" name="Straight Connector 128"/>
            <p:cNvCxnSpPr>
              <a:stCxn id="132" idx="3"/>
            </p:cNvCxnSpPr>
            <p:nvPr/>
          </p:nvCxnSpPr>
          <p:spPr>
            <a:xfrm>
              <a:off x="4208875" y="3861048"/>
              <a:ext cx="82718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 rot="16200000">
              <a:off x="2393652" y="3375100"/>
              <a:ext cx="1188344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31840" y="2940913"/>
              <a:ext cx="5040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Output</a:t>
              </a:r>
              <a:endParaRPr lang="en-US" sz="700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79913" y="3645024"/>
              <a:ext cx="428962" cy="432048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51920" y="3733001"/>
              <a:ext cx="125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DFF</a:t>
              </a:r>
              <a:endParaRPr lang="en-US" sz="700" b="1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339751" y="3140968"/>
              <a:ext cx="5326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2295515" y="2924944"/>
              <a:ext cx="4154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/>
                <a:t>input</a:t>
              </a:r>
              <a:endParaRPr lang="en-US" sz="800" b="1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076977" y="3140968"/>
              <a:ext cx="58748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2" idx="1"/>
            </p:cNvCxnSpPr>
            <p:nvPr/>
          </p:nvCxnSpPr>
          <p:spPr>
            <a:xfrm>
              <a:off x="3103267" y="3861048"/>
              <a:ext cx="67664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347864" y="3660993"/>
              <a:ext cx="1250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</a:t>
              </a:r>
              <a:endParaRPr lang="en-US" sz="7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 flipH="1">
              <a:off x="4424899" y="3645024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701670" y="3902859"/>
            <a:ext cx="504056" cy="246221"/>
            <a:chOff x="2411760" y="3902859"/>
            <a:chExt cx="504056" cy="246221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555776" y="4077072"/>
              <a:ext cx="2160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flipH="1">
              <a:off x="2411760" y="3933056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83768" y="3902859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×××</a:t>
              </a:r>
              <a:endParaRPr lang="en-US" sz="1000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1189502" y="908720"/>
            <a:ext cx="13131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Clock period = 20 time unit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1566092" y="2637492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Clock</a:t>
            </a:r>
            <a:endParaRPr lang="en-US" sz="800" b="1" dirty="0"/>
          </a:p>
        </p:txBody>
      </p:sp>
      <p:sp>
        <p:nvSpPr>
          <p:cNvPr id="153" name="Rectangle 152"/>
          <p:cNvSpPr/>
          <p:nvPr/>
        </p:nvSpPr>
        <p:spPr>
          <a:xfrm>
            <a:off x="1405526" y="3429000"/>
            <a:ext cx="11464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Time Frame Expansion</a:t>
            </a:r>
            <a:endParaRPr lang="en-US" sz="800" b="1" dirty="0"/>
          </a:p>
        </p:txBody>
      </p:sp>
      <p:sp>
        <p:nvSpPr>
          <p:cNvPr id="154" name="Rectangle 153"/>
          <p:cNvSpPr/>
          <p:nvPr/>
        </p:nvSpPr>
        <p:spPr>
          <a:xfrm>
            <a:off x="7142366" y="3140968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cxnSp>
        <p:nvCxnSpPr>
          <p:cNvPr id="156" name="Elbow Connector 155"/>
          <p:cNvCxnSpPr/>
          <p:nvPr/>
        </p:nvCxnSpPr>
        <p:spPr>
          <a:xfrm flipV="1">
            <a:off x="3061710" y="2924944"/>
            <a:ext cx="1196704" cy="216024"/>
          </a:xfrm>
          <a:prstGeom prst="bentConnector3">
            <a:avLst>
              <a:gd name="adj1" fmla="val -1559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flipV="1">
            <a:off x="3853798" y="3573016"/>
            <a:ext cx="404616" cy="288032"/>
          </a:xfrm>
          <a:prstGeom prst="bentConnector3">
            <a:avLst>
              <a:gd name="adj1" fmla="val 118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>
            <a:off x="3853798" y="3140968"/>
            <a:ext cx="404616" cy="144016"/>
          </a:xfrm>
          <a:prstGeom prst="bentConnector3">
            <a:avLst>
              <a:gd name="adj1" fmla="val 541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917694" y="4077072"/>
            <a:ext cx="1368152" cy="216024"/>
          </a:xfrm>
          <a:prstGeom prst="bentConnector3">
            <a:avLst>
              <a:gd name="adj1" fmla="val -70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3781790" y="306896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Output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853798" y="4077072"/>
            <a:ext cx="330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Q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925806" y="3356992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781790" y="270892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Input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 flipV="1">
            <a:off x="5012603" y="2924944"/>
            <a:ext cx="1196704" cy="216024"/>
          </a:xfrm>
          <a:prstGeom prst="bentConnector3">
            <a:avLst>
              <a:gd name="adj1" fmla="val -1559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flipV="1">
            <a:off x="5804691" y="3573016"/>
            <a:ext cx="404616" cy="288032"/>
          </a:xfrm>
          <a:prstGeom prst="bentConnector3">
            <a:avLst>
              <a:gd name="adj1" fmla="val 118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>
            <a:off x="5804691" y="3140968"/>
            <a:ext cx="404616" cy="144016"/>
          </a:xfrm>
          <a:prstGeom prst="bentConnector3">
            <a:avLst>
              <a:gd name="adj1" fmla="val 541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>
            <a:off x="4861910" y="3861048"/>
            <a:ext cx="1374829" cy="432048"/>
          </a:xfrm>
          <a:prstGeom prst="bentConnector3">
            <a:avLst>
              <a:gd name="adj1" fmla="val -386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732683" y="306896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Output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04691" y="4077072"/>
            <a:ext cx="330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Q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76699" y="3356992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732683" y="270892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Input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277734" y="980728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Good-State 1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5149942" y="980728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Good-State 2</a:t>
            </a:r>
            <a:endParaRPr lang="en-US" sz="800" dirty="0"/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2629662" y="4221088"/>
            <a:ext cx="0" cy="792088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285846" y="4437112"/>
            <a:ext cx="0" cy="602219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6948264" y="980728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sp>
        <p:nvSpPr>
          <p:cNvPr id="209" name="Rectangle 208"/>
          <p:cNvSpPr/>
          <p:nvPr/>
        </p:nvSpPr>
        <p:spPr>
          <a:xfrm>
            <a:off x="7164288" y="4365104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cxnSp>
        <p:nvCxnSpPr>
          <p:cNvPr id="210" name="Straight Arrow Connector 209"/>
          <p:cNvCxnSpPr/>
          <p:nvPr/>
        </p:nvCxnSpPr>
        <p:spPr>
          <a:xfrm flipV="1">
            <a:off x="4572000" y="4221088"/>
            <a:ext cx="0" cy="360040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6228184" y="4365104"/>
            <a:ext cx="0" cy="216024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940152" y="4509120"/>
            <a:ext cx="267044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srgbClr val="E46C0A"/>
                </a:solidFill>
              </a:rPr>
              <a:t>Grab: Good-State 2</a:t>
            </a:r>
          </a:p>
          <a:p>
            <a:r>
              <a:rPr lang="en-US" sz="900" b="1" dirty="0" smtClean="0"/>
              <a:t>2</a:t>
            </a:r>
            <a:r>
              <a:rPr lang="en-US" sz="900" b="1" baseline="30000" dirty="0" smtClean="0"/>
              <a:t>nd</a:t>
            </a:r>
            <a:r>
              <a:rPr lang="en-US" sz="900" b="1" dirty="0" smtClean="0"/>
              <a:t>  </a:t>
            </a:r>
            <a:r>
              <a:rPr lang="en-US" sz="900" b="1" dirty="0"/>
              <a:t>input Random pattern</a:t>
            </a:r>
            <a:r>
              <a:rPr lang="en-US" sz="900" dirty="0"/>
              <a:t>, for</a:t>
            </a:r>
            <a:r>
              <a:rPr lang="en-US" sz="900" dirty="0">
                <a:solidFill>
                  <a:srgbClr val="FF0000"/>
                </a:solidFill>
              </a:rPr>
              <a:t> 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PI</a:t>
            </a:r>
          </a:p>
          <a:p>
            <a:r>
              <a:rPr lang="en-US" sz="900" b="1" dirty="0"/>
              <a:t>Q value</a:t>
            </a:r>
            <a:r>
              <a:rPr lang="en-US" sz="900" dirty="0"/>
              <a:t>, for </a:t>
            </a:r>
            <a:r>
              <a:rPr lang="en-US" sz="900" dirty="0">
                <a:solidFill>
                  <a:srgbClr val="FF0000"/>
                </a:solidFill>
              </a:rPr>
              <a:t>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Chain Load</a:t>
            </a:r>
          </a:p>
          <a:p>
            <a:r>
              <a:rPr lang="en-US" sz="900" b="1" dirty="0"/>
              <a:t>D value, </a:t>
            </a:r>
            <a:r>
              <a:rPr lang="en-US" sz="900" dirty="0"/>
              <a:t>for </a:t>
            </a:r>
            <a:r>
              <a:rPr lang="en-US" sz="900" dirty="0">
                <a:solidFill>
                  <a:srgbClr val="FF0000"/>
                </a:solidFill>
              </a:rPr>
              <a:t>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Chain Unload</a:t>
            </a:r>
          </a:p>
          <a:p>
            <a:r>
              <a:rPr lang="en-US" sz="900" b="1" dirty="0"/>
              <a:t>Output, </a:t>
            </a:r>
            <a:r>
              <a:rPr lang="en-US" sz="900" dirty="0"/>
              <a:t>for </a:t>
            </a:r>
            <a:r>
              <a:rPr lang="en-US" sz="900" dirty="0">
                <a:solidFill>
                  <a:srgbClr val="FF0000"/>
                </a:solidFill>
              </a:rPr>
              <a:t>state 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 smtClean="0"/>
              <a:t>PO</a:t>
            </a:r>
          </a:p>
          <a:p>
            <a:endParaRPr lang="en-US" sz="900" dirty="0" smtClean="0"/>
          </a:p>
          <a:p>
            <a:r>
              <a:rPr lang="en-US" sz="900" dirty="0" smtClean="0"/>
              <a:t>So, the extracted good state #2 is the </a:t>
            </a:r>
            <a:r>
              <a:rPr lang="en-US" sz="900" dirty="0" err="1" smtClean="0"/>
              <a:t>PI’s</a:t>
            </a:r>
            <a:r>
              <a:rPr lang="en-US" sz="900" dirty="0" smtClean="0"/>
              <a:t> and the Q values at this point.  The values generated by good state 2 are the D values and Outputs at this point.  (Note that gate delays are not simulated.)</a:t>
            </a:r>
          </a:p>
          <a:p>
            <a:endParaRPr lang="en-US" sz="900" dirty="0" smtClean="0"/>
          </a:p>
          <a:p>
            <a:endParaRPr lang="en-US" sz="900" b="1" i="1" dirty="0" smtClean="0">
              <a:solidFill>
                <a:srgbClr val="E46C0A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21196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</a:rPr>
              <a:t>    Input:</a:t>
            </a:r>
          </a:p>
          <a:p>
            <a:pPr algn="ctr"/>
            <a:r>
              <a:rPr lang="en-US" sz="900" b="1" dirty="0" smtClean="0"/>
              <a:t>2</a:t>
            </a:r>
            <a:r>
              <a:rPr lang="en-US" sz="900" b="1" baseline="30000" dirty="0" smtClean="0"/>
              <a:t>nd</a:t>
            </a:r>
            <a:r>
              <a:rPr lang="en-US" sz="900" b="1" dirty="0" smtClean="0"/>
              <a:t> </a:t>
            </a:r>
            <a:r>
              <a:rPr lang="en-US" sz="900" b="1" dirty="0"/>
              <a:t>Random </a:t>
            </a:r>
            <a:r>
              <a:rPr lang="en-US" sz="900" b="1" dirty="0" smtClean="0"/>
              <a:t>pattern</a:t>
            </a:r>
            <a:endParaRPr lang="en-US" sz="900" b="1" dirty="0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747110" y="6482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Good-state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665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66805084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40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59681248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708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18132157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84834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639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06487790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820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15234680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8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2796923"/>
              </p:ext>
            </p:extLst>
          </p:nvPr>
        </p:nvGraphicFramePr>
        <p:xfrm>
          <a:off x="9851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14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558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047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535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659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2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958034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87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940874207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Perm9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88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4218952453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Perm9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036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725553076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Perm9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1184834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057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29220159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081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9831" y="2150164"/>
            <a:ext cx="5257368" cy="3685800"/>
            <a:chOff x="1826375" y="812712"/>
            <a:chExt cx="5257368" cy="3685800"/>
          </a:xfrm>
        </p:grpSpPr>
        <p:sp>
          <p:nvSpPr>
            <p:cNvPr id="4" name="Rectangle 3"/>
            <p:cNvSpPr/>
            <p:nvPr/>
          </p:nvSpPr>
          <p:spPr>
            <a:xfrm>
              <a:off x="3664207" y="812712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Define </a:t>
              </a:r>
            </a:p>
            <a:p>
              <a:pPr algn="ctr"/>
              <a:r>
                <a:rPr lang="en-US" sz="1200" dirty="0" smtClean="0"/>
                <a:t>Cell-aware Fault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4456295" y="1364772"/>
              <a:ext cx="0" cy="492056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64207" y="1856828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</a:t>
              </a:r>
            </a:p>
            <a:p>
              <a:pPr algn="ctr"/>
              <a:r>
                <a:rPr lang="en-US" sz="1200" dirty="0" smtClean="0"/>
                <a:t> Scan Chain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6375" y="2888944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ATPG for Stuck-at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64207" y="2902336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Generate </a:t>
              </a:r>
            </a:p>
            <a:p>
              <a:pPr algn="ctr"/>
              <a:r>
                <a:rPr lang="en-US" sz="1200" dirty="0" smtClean="0"/>
                <a:t> Good-States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64207" y="3946452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Cell-aware Fault </a:t>
              </a:r>
              <a:r>
                <a:rPr lang="en-US" sz="1200" dirty="0"/>
                <a:t>S</a:t>
              </a:r>
              <a:r>
                <a:rPr lang="en-US" sz="1200" dirty="0" smtClean="0"/>
                <a:t>imulate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456295" y="2396888"/>
              <a:ext cx="0" cy="492056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>
              <a:off x="4456295" y="3454396"/>
              <a:ext cx="0" cy="492056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499567" y="2902336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ATPG for Cell-aware</a:t>
              </a:r>
            </a:p>
            <a:p>
              <a:pPr algn="ctr"/>
              <a:r>
                <a:rPr lang="en-US" sz="800" dirty="0" smtClean="0"/>
                <a:t>(UDFM ATPG)</a:t>
              </a:r>
              <a:endParaRPr lang="en-US" sz="800" dirty="0"/>
            </a:p>
          </p:txBody>
        </p:sp>
        <p:cxnSp>
          <p:nvCxnSpPr>
            <p:cNvPr id="17" name="Elbow Connector 16"/>
            <p:cNvCxnSpPr>
              <a:stCxn id="6" idx="2"/>
              <a:endCxn id="7" idx="0"/>
            </p:cNvCxnSpPr>
            <p:nvPr/>
          </p:nvCxnSpPr>
          <p:spPr>
            <a:xfrm rot="5400000">
              <a:off x="3297351" y="1730000"/>
              <a:ext cx="480056" cy="1837832"/>
            </a:xfrm>
            <a:prstGeom prst="bentConnector3">
              <a:avLst/>
            </a:prstGeom>
            <a:ln w="28575" cmpd="sng">
              <a:solidFill>
                <a:srgbClr val="4F81B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14" idx="0"/>
            </p:cNvCxnSpPr>
            <p:nvPr/>
          </p:nvCxnSpPr>
          <p:spPr>
            <a:xfrm rot="16200000" flipH="1">
              <a:off x="5127251" y="1737932"/>
              <a:ext cx="493448" cy="18353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4F81B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9" idx="0"/>
            </p:cNvCxnSpPr>
            <p:nvPr/>
          </p:nvCxnSpPr>
          <p:spPr>
            <a:xfrm rot="16200000" flipH="1">
              <a:off x="3284655" y="2774812"/>
              <a:ext cx="505448" cy="183783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4F81B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4766" y="49927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Experiment flow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3495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98703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1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62865475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84834" y="2905920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367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53738290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690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24312385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359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55379238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84834" y="2781444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344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05478810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976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9195257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480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71431877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84834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40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Part2 figures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Top-off patterns </a:t>
            </a:r>
            <a:r>
              <a:rPr lang="en-US" dirty="0" smtClean="0">
                <a:solidFill>
                  <a:srgbClr val="000000"/>
                </a:solidFill>
              </a:rPr>
              <a:t>comparison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secondary Y- axis is number of patterns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 a line to represent number of Non-functionality patterns </a:t>
            </a:r>
            <a:r>
              <a:rPr lang="en-US" dirty="0">
                <a:solidFill>
                  <a:srgbClr val="000000"/>
                </a:solidFill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425942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736615759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Perm1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71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Part1 figures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Top-off patterns comparison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secondary Y- axis is %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 a line to represent % of Non-functionality patterns </a:t>
            </a:r>
            <a:r>
              <a:rPr lang="en-US" dirty="0">
                <a:solidFill>
                  <a:srgbClr val="000000"/>
                </a:solidFill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2980153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300025086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Perm1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25889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46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98170754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89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44603063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023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689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04345275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37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55415927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9291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069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81439087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74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27735886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755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746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585491965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Perm9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413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227159097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Perm9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367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19081461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8557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264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96873105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Perm1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6253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196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20646720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291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527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38452115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085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01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92185874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10k_1st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755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8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57122709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80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18342764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0219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557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91127753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Non-functionality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403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66633731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Perm9</a:t>
            </a:r>
          </a:p>
          <a:p>
            <a:pPr algn="ctr"/>
            <a:r>
              <a:rPr lang="en-US" dirty="0" smtClean="0"/>
              <a:t>10k_2nd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48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37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Part3 figures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Number of times for each Cell</a:t>
            </a:r>
            <a:r>
              <a:rPr lang="en-US" smtClean="0">
                <a:solidFill>
                  <a:srgbClr val="000000"/>
                </a:solidFill>
              </a:rPr>
              <a:t>-aware fault </a:t>
            </a:r>
            <a:r>
              <a:rPr lang="en-US" dirty="0" smtClean="0">
                <a:solidFill>
                  <a:srgbClr val="000000"/>
                </a:solidFill>
              </a:rPr>
              <a:t>detected by Good-states but not Stuck-at ATPG patterns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38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3776"/>
              </p:ext>
            </p:extLst>
          </p:nvPr>
        </p:nvGraphicFramePr>
        <p:xfrm>
          <a:off x="884488" y="1360696"/>
          <a:ext cx="7200677" cy="1362457"/>
        </p:xfrm>
        <a:graphic>
          <a:graphicData uri="http://schemas.openxmlformats.org/drawingml/2006/table">
            <a:tbl>
              <a:tblPr/>
              <a:tblGrid>
                <a:gridCol w="422817"/>
                <a:gridCol w="318295"/>
                <a:gridCol w="343877"/>
                <a:gridCol w="265138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</a:tblGrid>
              <a:tr h="213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Benchmark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s9234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s13207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s15850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s38417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s38584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stuck-at N function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5k_1st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5k_2nd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10k_1st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10k_2nd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9662" y="8868"/>
            <a:ext cx="8243916" cy="74598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Tables for # of faults detected by Good-states but not Stuck-at ATPG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7400" y="850899"/>
            <a:ext cx="4252364" cy="46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Fault set 1(Perm1)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95616"/>
              </p:ext>
            </p:extLst>
          </p:nvPr>
        </p:nvGraphicFramePr>
        <p:xfrm>
          <a:off x="884494" y="3524989"/>
          <a:ext cx="7200679" cy="1360585"/>
        </p:xfrm>
        <a:graphic>
          <a:graphicData uri="http://schemas.openxmlformats.org/drawingml/2006/table">
            <a:tbl>
              <a:tblPr/>
              <a:tblGrid>
                <a:gridCol w="422809"/>
                <a:gridCol w="23902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  <a:gridCol w="344150"/>
              </a:tblGrid>
              <a:tr h="207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Benchmark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s9234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s13207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s15850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s38417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s38584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stuck-at N function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5k_1st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5k_2nd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10k_1st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10k_2nd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6051" marR="6051" marT="6051" marB="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407057" y="3027962"/>
            <a:ext cx="4252364" cy="46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Fault set 2(Perm9)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1107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31694" y="1067424"/>
            <a:ext cx="7518785" cy="5207107"/>
            <a:chOff x="1005616" y="1378724"/>
            <a:chExt cx="7518785" cy="5207107"/>
          </a:xfrm>
        </p:grpSpPr>
        <p:sp>
          <p:nvSpPr>
            <p:cNvPr id="6" name="TextBox 5"/>
            <p:cNvSpPr txBox="1"/>
            <p:nvPr/>
          </p:nvSpPr>
          <p:spPr>
            <a:xfrm>
              <a:off x="3406282" y="1388372"/>
              <a:ext cx="1201517" cy="25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Fault Set 1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65806" y="1388372"/>
              <a:ext cx="1171797" cy="25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Fault Set 2</a:t>
              </a:r>
              <a:endParaRPr lang="en-US" sz="12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602620" y="1378724"/>
              <a:ext cx="0" cy="52071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1045913" y="2901087"/>
              <a:ext cx="7478488" cy="1114467"/>
              <a:chOff x="985650" y="390624"/>
              <a:chExt cx="7440814" cy="1114467"/>
            </a:xfrm>
          </p:grpSpPr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2797344664"/>
                  </p:ext>
                </p:extLst>
              </p:nvPr>
            </p:nvGraphicFramePr>
            <p:xfrm>
              <a:off x="1844855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985650" y="677777"/>
                <a:ext cx="93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5000_2nd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005616" y="1657491"/>
              <a:ext cx="7518785" cy="1114467"/>
              <a:chOff x="1010426" y="390624"/>
              <a:chExt cx="7518785" cy="1114467"/>
            </a:xfrm>
          </p:grpSpPr>
          <p:graphicFrame>
            <p:nvGraphicFramePr>
              <p:cNvPr id="52" name="Chart 51"/>
              <p:cNvGraphicFramePr/>
              <p:nvPr>
                <p:extLst>
                  <p:ext uri="{D42A27DB-BD31-4B8C-83A1-F6EECF244321}">
                    <p14:modId xmlns:p14="http://schemas.microsoft.com/office/powerpoint/2010/main" val="1603603603"/>
                  </p:ext>
                </p:extLst>
              </p:nvPr>
            </p:nvGraphicFramePr>
            <p:xfrm>
              <a:off x="1947602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3" name="TextBox 52"/>
              <p:cNvSpPr txBox="1"/>
              <p:nvPr/>
            </p:nvSpPr>
            <p:spPr>
              <a:xfrm>
                <a:off x="1010426" y="677777"/>
                <a:ext cx="937176" cy="258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5000_1st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05616" y="4119755"/>
              <a:ext cx="7518785" cy="1114467"/>
              <a:chOff x="1010426" y="390624"/>
              <a:chExt cx="7518785" cy="1114467"/>
            </a:xfrm>
          </p:grpSpPr>
          <p:graphicFrame>
            <p:nvGraphicFramePr>
              <p:cNvPr id="55" name="Chart 54"/>
              <p:cNvGraphicFramePr/>
              <p:nvPr>
                <p:extLst>
                  <p:ext uri="{D42A27DB-BD31-4B8C-83A1-F6EECF244321}">
                    <p14:modId xmlns:p14="http://schemas.microsoft.com/office/powerpoint/2010/main" val="779865216"/>
                  </p:ext>
                </p:extLst>
              </p:nvPr>
            </p:nvGraphicFramePr>
            <p:xfrm>
              <a:off x="1947602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6" name="TextBox 55"/>
              <p:cNvSpPr txBox="1"/>
              <p:nvPr/>
            </p:nvSpPr>
            <p:spPr>
              <a:xfrm>
                <a:off x="1010426" y="677777"/>
                <a:ext cx="93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10000_1st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005616" y="5471364"/>
              <a:ext cx="7518785" cy="1114467"/>
              <a:chOff x="1010426" y="390624"/>
              <a:chExt cx="7518785" cy="1114467"/>
            </a:xfrm>
          </p:grpSpPr>
          <p:graphicFrame>
            <p:nvGraphicFramePr>
              <p:cNvPr id="58" name="Chart 57"/>
              <p:cNvGraphicFramePr/>
              <p:nvPr>
                <p:extLst>
                  <p:ext uri="{D42A27DB-BD31-4B8C-83A1-F6EECF244321}">
                    <p14:modId xmlns:p14="http://schemas.microsoft.com/office/powerpoint/2010/main" val="4284022960"/>
                  </p:ext>
                </p:extLst>
              </p:nvPr>
            </p:nvGraphicFramePr>
            <p:xfrm>
              <a:off x="1947602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9" name="TextBox 58"/>
              <p:cNvSpPr txBox="1"/>
              <p:nvPr/>
            </p:nvSpPr>
            <p:spPr>
              <a:xfrm>
                <a:off x="1010426" y="677777"/>
                <a:ext cx="93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10000_2nd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4190879" y="609249"/>
            <a:ext cx="21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s9234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7676" y="1637802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037676" y="2815159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7676" y="4111329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37676" y="5403277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63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306870620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Perm1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334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201039" y="721009"/>
            <a:ext cx="21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s13207</a:t>
            </a:r>
            <a:endParaRPr lang="en-US" sz="2400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43517"/>
              </p:ext>
            </p:extLst>
          </p:nvPr>
        </p:nvGraphicFramePr>
        <p:xfrm>
          <a:off x="1895623" y="1317342"/>
          <a:ext cx="6601968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9821" y="2876940"/>
            <a:ext cx="9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5000_2nd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524" y="1633344"/>
            <a:ext cx="937176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5000_1st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9524" y="4095608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10000_1st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524" y="5447217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10000_2nd</a:t>
            </a: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573913"/>
              </p:ext>
            </p:extLst>
          </p:nvPr>
        </p:nvGraphicFramePr>
        <p:xfrm>
          <a:off x="1895623" y="2511480"/>
          <a:ext cx="6601968" cy="1120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580961"/>
              </p:ext>
            </p:extLst>
          </p:nvPr>
        </p:nvGraphicFramePr>
        <p:xfrm>
          <a:off x="1895624" y="3876210"/>
          <a:ext cx="6601968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079469"/>
              </p:ext>
            </p:extLst>
          </p:nvPr>
        </p:nvGraphicFramePr>
        <p:xfrm>
          <a:off x="1895623" y="5255510"/>
          <a:ext cx="6601968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32360" y="1158352"/>
            <a:ext cx="120151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1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91884" y="1158352"/>
            <a:ext cx="117179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2</a:t>
            </a:r>
            <a:endParaRPr lang="en-US" sz="1200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28698" y="1188832"/>
            <a:ext cx="0" cy="5085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037676" y="1648751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37676" y="2837057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37676" y="4198921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037676" y="5589410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47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0239" y="903889"/>
            <a:ext cx="21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s15850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184658"/>
              </p:ext>
            </p:extLst>
          </p:nvPr>
        </p:nvGraphicFramePr>
        <p:xfrm>
          <a:off x="1826024" y="1546585"/>
          <a:ext cx="6601968" cy="112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143" y="3218121"/>
            <a:ext cx="9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5000_2nd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8" y="1891617"/>
            <a:ext cx="937176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5000_1st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8" y="4246508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10000_1st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8" y="5447217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10000_2nd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936550"/>
              </p:ext>
            </p:extLst>
          </p:nvPr>
        </p:nvGraphicFramePr>
        <p:xfrm>
          <a:off x="1826024" y="2885600"/>
          <a:ext cx="6601968" cy="112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659359"/>
              </p:ext>
            </p:extLst>
          </p:nvPr>
        </p:nvGraphicFramePr>
        <p:xfrm>
          <a:off x="1826024" y="3964302"/>
          <a:ext cx="6601968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538672"/>
              </p:ext>
            </p:extLst>
          </p:nvPr>
        </p:nvGraphicFramePr>
        <p:xfrm>
          <a:off x="1821452" y="5166432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2360" y="1320912"/>
            <a:ext cx="120151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1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1884" y="1320912"/>
            <a:ext cx="117179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2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81308" y="1422400"/>
            <a:ext cx="0" cy="48521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961040" y="1911527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961040" y="3209323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961040" y="4319360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61040" y="543612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2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245148" y="1577669"/>
            <a:ext cx="0" cy="46968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9439" y="1136053"/>
            <a:ext cx="21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s38417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6143" y="3218121"/>
            <a:ext cx="9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5000_2nd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953" y="2025313"/>
            <a:ext cx="937176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5000_1st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8" y="4279932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10000_1st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8" y="5380369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10000_2nd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2360" y="1492116"/>
            <a:ext cx="120151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1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1884" y="1492116"/>
            <a:ext cx="117179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2</a:t>
            </a:r>
            <a:endParaRPr lang="en-US" sz="12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574949"/>
              </p:ext>
            </p:extLst>
          </p:nvPr>
        </p:nvGraphicFramePr>
        <p:xfrm>
          <a:off x="1793626" y="1709701"/>
          <a:ext cx="6601968" cy="112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57861"/>
              </p:ext>
            </p:extLst>
          </p:nvPr>
        </p:nvGraphicFramePr>
        <p:xfrm>
          <a:off x="1784482" y="2871216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83434"/>
              </p:ext>
            </p:extLst>
          </p:nvPr>
        </p:nvGraphicFramePr>
        <p:xfrm>
          <a:off x="1784482" y="3965723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392570"/>
              </p:ext>
            </p:extLst>
          </p:nvPr>
        </p:nvGraphicFramePr>
        <p:xfrm>
          <a:off x="1784482" y="5022433"/>
          <a:ext cx="6611112" cy="112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 rot="16200000">
            <a:off x="928196" y="205386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28196" y="3209323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928196" y="4330309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928196" y="5370430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04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143" y="3218121"/>
            <a:ext cx="94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5000_2nd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953" y="2025313"/>
            <a:ext cx="937176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5000_1st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8" y="4279932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10000_1st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8" y="5380369"/>
            <a:ext cx="93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10000_2nd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4639" y="1169733"/>
            <a:ext cx="21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s38584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28680" y="1647716"/>
            <a:ext cx="120151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1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88204" y="1647716"/>
            <a:ext cx="1171797" cy="25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Fault Set 2</a:t>
            </a:r>
            <a:endParaRPr lang="en-US" sz="1200" b="1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165609"/>
              </p:ext>
            </p:extLst>
          </p:nvPr>
        </p:nvGraphicFramePr>
        <p:xfrm>
          <a:off x="1706329" y="1876879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009673"/>
              </p:ext>
            </p:extLst>
          </p:nvPr>
        </p:nvGraphicFramePr>
        <p:xfrm>
          <a:off x="1706329" y="4108015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520251"/>
              </p:ext>
            </p:extLst>
          </p:nvPr>
        </p:nvGraphicFramePr>
        <p:xfrm>
          <a:off x="1706329" y="5278159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5037801" y="1689568"/>
            <a:ext cx="0" cy="48206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97077"/>
              </p:ext>
            </p:extLst>
          </p:nvPr>
        </p:nvGraphicFramePr>
        <p:xfrm>
          <a:off x="1706329" y="2823417"/>
          <a:ext cx="6611112" cy="1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818716" y="2229048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18716" y="3220272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18716" y="4483595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818716" y="5633206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detected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13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58383" y="877094"/>
            <a:ext cx="7236621" cy="4248420"/>
            <a:chOff x="758383" y="877094"/>
            <a:chExt cx="7236621" cy="424842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910929475"/>
                </p:ext>
              </p:extLst>
            </p:nvPr>
          </p:nvGraphicFramePr>
          <p:xfrm>
            <a:off x="758383" y="976727"/>
            <a:ext cx="7236621" cy="41487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644687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s9234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9076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s13207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7934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s15850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792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s38417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9101" y="4364281"/>
              <a:ext cx="86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S38584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62470" y="877094"/>
              <a:ext cx="2403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Fault set Perm1</a:t>
              </a:r>
            </a:p>
            <a:p>
              <a:pPr algn="ctr"/>
              <a:r>
                <a:rPr lang="en-US" dirty="0" smtClean="0"/>
                <a:t>5k_1st Good-States 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1148394" y="2815201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42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18014428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17178" y="282653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980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61224813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411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65386075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470" y="877094"/>
            <a:ext cx="240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 set Perm1</a:t>
            </a:r>
          </a:p>
          <a:p>
            <a:pPr algn="ctr"/>
            <a:r>
              <a:rPr lang="en-US" dirty="0" smtClean="0"/>
              <a:t>5k_2nd Good-States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73494" y="2747424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Ratio Non-functionality V.S. Stuck-at + Functionality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1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1568</Words>
  <Application>Microsoft Macintosh PowerPoint</Application>
  <PresentationFormat>On-screen Show (4:3)</PresentationFormat>
  <Paragraphs>712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Good-state</vt:lpstr>
      <vt:lpstr>Experiment flow</vt:lpstr>
      <vt:lpstr>Part1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Part2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Part3 figures</vt:lpstr>
      <vt:lpstr>Tables for # of faults detected by Good-states but not Stuck-at ATPG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Cell-aware fault Testing flow</dc:title>
  <dc:creator>Arthur Zhang</dc:creator>
  <cp:lastModifiedBy>Arthur Zhang</cp:lastModifiedBy>
  <cp:revision>161</cp:revision>
  <dcterms:created xsi:type="dcterms:W3CDTF">2014-03-08T16:49:53Z</dcterms:created>
  <dcterms:modified xsi:type="dcterms:W3CDTF">2014-03-10T17:26:55Z</dcterms:modified>
</cp:coreProperties>
</file>