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7" r:id="rId12"/>
    <p:sldId id="268" r:id="rId13"/>
    <p:sldId id="269" r:id="rId14"/>
    <p:sldId id="25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94E76790-3E1F-430F-A15E-59606F20C35A}">
          <p14:sldIdLst>
            <p14:sldId id="266"/>
          </p14:sldIdLst>
        </p14:section>
        <p14:section name="사물함 사용신청" id="{6ACB8EB4-D3CA-4CFE-A78D-E103CEB15B38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강의실 사용신청" id="{7D261AAD-5D7E-4208-9FF9-A2957AB31320}">
          <p14:sldIdLst>
            <p14:sldId id="257"/>
            <p14:sldId id="267"/>
            <p14:sldId id="268"/>
            <p14:sldId id="269"/>
          </p14:sldIdLst>
        </p14:section>
        <p14:section name="운동장 사용신청" id="{91DE6043-257C-4F93-ACF6-49F6364EA482}">
          <p14:sldIdLst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358"/>
    <a:srgbClr val="FFFFFF"/>
    <a:srgbClr val="1D1D1D"/>
    <a:srgbClr val="37BDB6"/>
    <a:srgbClr val="47F5EC"/>
    <a:srgbClr val="FF433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4E709-DA44-4E4F-AD14-68DD96E9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137A63-B236-41EC-9432-41B8B4998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2EA3-08C8-42D9-AF93-3E1D50A2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F0D9-2770-4224-BB2F-52107D55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B9499-1B45-49BD-9E25-1B4C29C8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5B66-0CCC-4226-84FC-3EC7F247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079020-22C0-4568-978C-374E1CD8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D9909-333B-4B42-91B1-FA13A7B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938C3-2671-473C-A4E8-238E10A8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1DC5D-12A4-4080-BF77-0806132E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51E7B-3796-454F-8F53-F141B7425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CB42C-C47A-4410-BB80-31C70A09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57EB9-0305-4983-87E1-5D1647F4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AFF76-E5DF-43EF-8C4E-13D0131E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956FD-6C02-4547-AD48-BED446BF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A4E68-950A-4F98-AE47-28982B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86B30-B178-4EB8-8C0F-D4BEC4E6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0C42-B3B4-4165-ACE8-ECD926A2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73614-6F8D-4685-ACCF-78DBF82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07E03-EAD9-42DB-94BA-27EF3F15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83834-415B-4D37-B181-98FD88F5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8DA1-FB62-4F25-98CE-D144FB3E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B2AE1-EC28-449A-9A41-9D4B360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839D8-DBE9-46CF-B019-DD9DD39A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A04B-4BE8-4C21-9752-DAA804DB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0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43B71-57B6-46DE-BF23-1E456427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0A38-EF4B-4A1F-AAAD-93CA734BB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6393A-5991-483C-8D1E-369B8B1E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91B8C-965D-4DF6-B1C9-16626D4F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0883-9C15-4B41-8D59-165C6DEA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A59BD-BAA3-4AB4-A025-A635D96A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048AD-11F5-49F3-8DAC-01C07D77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14E5C-327A-463D-82A6-248177F4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6C5CCF-1958-4540-A3EB-9B585383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792EE-451C-411B-BDA5-721553D6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08DA6-C632-4F4C-8FF9-33052BBF5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B7AA45-BF9B-441F-8B8B-341499E9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4D27B-B435-45EA-A109-90C4D5E4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6410A8-A630-4083-A712-6BB3DC43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FB92-ED75-43DF-AE11-D1343CE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4602B0-D3BB-4990-8640-DA1BF72B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02647-B081-488A-B772-6E3696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EA561-8AEB-40F4-83F2-4EA2EF97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0DECB-DBC6-4811-885E-994358D3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B2529-16A6-4D98-9714-2475280B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94FA6-B225-4081-9986-E8061486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24ED-7154-48CB-B03A-4745058F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4E82C-81D4-4617-B20B-65A207C5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526BA-E24D-4987-B57B-A782B6E1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482-3DB5-4C66-A69D-D8870D27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7CA1C-D464-45D1-808A-F32E6C73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F31E6-F877-4E99-A984-363DAE87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EAC4-EF00-4164-B035-E860A77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5145EE-B4DB-40E6-87F7-5541B8190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5381A-B900-4BD1-83A3-E049C2C1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B98F-7934-4308-B212-91AE2537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C898E-7E83-4A17-9AB3-8C18481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5923C-8FE6-4A1F-AC1A-5FABCAF2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3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F80E79-9103-4004-AD16-3ABB1FBE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1E29C-06B6-4BF4-8ACF-975EF8BA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A8DF8-3295-4C65-A6DA-82198E4E4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BA79-4804-4504-BED4-17BCF00E74A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1D05-52A0-4723-8A1B-E2BCCBDF3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008C7-416D-46BD-9845-14DFD667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B426-1AE5-49FE-8A26-7A40CC64C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C93A9F-91E8-4A28-B402-024FED90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E6AC0A-9613-4DC6-89AA-F155D8D8593E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53D3C-BD7B-456C-A73A-F68FE37FBD80}"/>
              </a:ext>
            </a:extLst>
          </p:cNvPr>
          <p:cNvSpPr txBox="1"/>
          <p:nvPr/>
        </p:nvSpPr>
        <p:spPr>
          <a:xfrm>
            <a:off x="3742293" y="3136612"/>
            <a:ext cx="544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숭실대 장소 사용 신청 개선안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8C24F-C5F8-4453-BC3A-E59EAD0D1F31}"/>
              </a:ext>
            </a:extLst>
          </p:cNvPr>
          <p:cNvSpPr txBox="1"/>
          <p:nvPr/>
        </p:nvSpPr>
        <p:spPr>
          <a:xfrm>
            <a:off x="9823939" y="5759652"/>
            <a:ext cx="193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20211735 </a:t>
            </a:r>
            <a:r>
              <a:rPr lang="ko-KR" altLang="en-US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엄호용</a:t>
            </a:r>
          </a:p>
        </p:txBody>
      </p:sp>
    </p:spTree>
    <p:extLst>
      <p:ext uri="{BB962C8B-B14F-4D97-AF65-F5344CB8AC3E}">
        <p14:creationId xmlns:p14="http://schemas.microsoft.com/office/powerpoint/2010/main" val="403168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486DE-B3EC-4E53-A2E6-99DA7138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5A3231-4906-4B12-AB47-458C59B4B34E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FF7B8-2444-463E-8263-70A5F6A2949A}"/>
              </a:ext>
            </a:extLst>
          </p:cNvPr>
          <p:cNvSpPr txBox="1"/>
          <p:nvPr/>
        </p:nvSpPr>
        <p:spPr>
          <a:xfrm>
            <a:off x="4671188" y="2532196"/>
            <a:ext cx="1620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통일성 있는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UI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470B3F-3C81-4465-860E-B71DB3B91DF3}"/>
              </a:ext>
            </a:extLst>
          </p:cNvPr>
          <p:cNvSpPr/>
          <p:nvPr/>
        </p:nvSpPr>
        <p:spPr>
          <a:xfrm>
            <a:off x="4670556" y="2497512"/>
            <a:ext cx="1620329" cy="326923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712E9-8B13-4C04-B8EC-EECFAEA42561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강의실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B683F64-AE69-4D7E-8345-E4DB35D24F9F}"/>
              </a:ext>
            </a:extLst>
          </p:cNvPr>
          <p:cNvSpPr/>
          <p:nvPr/>
        </p:nvSpPr>
        <p:spPr>
          <a:xfrm>
            <a:off x="2307987" y="3008332"/>
            <a:ext cx="1524432" cy="311978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교육관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A102A7A6-5577-47F0-A75A-A8D5457F044F}"/>
              </a:ext>
            </a:extLst>
          </p:cNvPr>
          <p:cNvSpPr/>
          <p:nvPr/>
        </p:nvSpPr>
        <p:spPr>
          <a:xfrm>
            <a:off x="2307987" y="3311428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문화관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1AD6AA57-28CD-4D2D-ADF4-55748765703D}"/>
              </a:ext>
            </a:extLst>
          </p:cNvPr>
          <p:cNvSpPr/>
          <p:nvPr/>
        </p:nvSpPr>
        <p:spPr>
          <a:xfrm>
            <a:off x="2307987" y="362340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미래관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50BF17BF-0696-4B87-A57F-2132FFB59074}"/>
              </a:ext>
            </a:extLst>
          </p:cNvPr>
          <p:cNvSpPr/>
          <p:nvPr/>
        </p:nvSpPr>
        <p:spPr>
          <a:xfrm>
            <a:off x="2307987" y="392701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백마관</a:t>
            </a: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0245655-63E3-4502-A094-33B321F1976D}"/>
              </a:ext>
            </a:extLst>
          </p:cNvPr>
          <p:cNvSpPr/>
          <p:nvPr/>
        </p:nvSpPr>
        <p:spPr>
          <a:xfrm>
            <a:off x="2307987" y="423562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벤처중소기업센터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F2CB24F3-61C5-4117-A28F-CB01E65972C0}"/>
              </a:ext>
            </a:extLst>
          </p:cNvPr>
          <p:cNvSpPr/>
          <p:nvPr/>
        </p:nvSpPr>
        <p:spPr>
          <a:xfrm>
            <a:off x="2308551" y="4549475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숭덕경상관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B995CD0-FB97-4B94-8C5E-E16729B99DAF}"/>
              </a:ext>
            </a:extLst>
          </p:cNvPr>
          <p:cNvSpPr/>
          <p:nvPr/>
        </p:nvSpPr>
        <p:spPr>
          <a:xfrm>
            <a:off x="2308551" y="578817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  <a:endParaRPr lang="ko-KR" altLang="en-US" sz="140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D4FD8EA-ACBD-400A-ADB6-55DB241BF666}"/>
              </a:ext>
            </a:extLst>
          </p:cNvPr>
          <p:cNvSpPr/>
          <p:nvPr/>
        </p:nvSpPr>
        <p:spPr>
          <a:xfrm>
            <a:off x="2308551" y="6099819"/>
            <a:ext cx="1524432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rgbClr val="37BD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9B64FB2F-92E6-46C5-A7DB-A32AC966C73B}"/>
              </a:ext>
            </a:extLst>
          </p:cNvPr>
          <p:cNvSpPr/>
          <p:nvPr/>
        </p:nvSpPr>
        <p:spPr>
          <a:xfrm>
            <a:off x="2307987" y="485904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신양관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597E9693-F5D8-4924-8BB7-8A45B223792B}"/>
              </a:ext>
            </a:extLst>
          </p:cNvPr>
          <p:cNvSpPr/>
          <p:nvPr/>
        </p:nvSpPr>
        <p:spPr>
          <a:xfrm>
            <a:off x="2307987" y="5167653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안익태기념관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95C707EE-AD6D-44F7-A942-A1F9B0C1A0FD}"/>
              </a:ext>
            </a:extLst>
          </p:cNvPr>
          <p:cNvSpPr/>
          <p:nvPr/>
        </p:nvSpPr>
        <p:spPr>
          <a:xfrm>
            <a:off x="2308551" y="547768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연구관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366CE-2C8D-497D-AD47-8B4F253D4A94}"/>
              </a:ext>
            </a:extLst>
          </p:cNvPr>
          <p:cNvSpPr txBox="1"/>
          <p:nvPr/>
        </p:nvSpPr>
        <p:spPr>
          <a:xfrm>
            <a:off x="556451" y="4194515"/>
            <a:ext cx="138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가나다순 정렬로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찾기 쉽게 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02118D-9AE8-4ACF-82B8-7ADE93DC819A}"/>
              </a:ext>
            </a:extLst>
          </p:cNvPr>
          <p:cNvSpPr/>
          <p:nvPr/>
        </p:nvSpPr>
        <p:spPr>
          <a:xfrm>
            <a:off x="555819" y="4159831"/>
            <a:ext cx="1387281" cy="496349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074DC-AD60-4D3A-B940-D99B06BADEEB}"/>
              </a:ext>
            </a:extLst>
          </p:cNvPr>
          <p:cNvSpPr/>
          <p:nvPr/>
        </p:nvSpPr>
        <p:spPr>
          <a:xfrm>
            <a:off x="4197306" y="3838098"/>
            <a:ext cx="1524432" cy="1307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ATELIER – 크리에이터스 스페이스">
            <a:extLst>
              <a:ext uri="{FF2B5EF4-FFF2-40B4-BE49-F238E27FC236}">
                <a16:creationId xmlns:a16="http://schemas.microsoft.com/office/drawing/2014/main" id="{50F224E4-4EA2-49EC-8500-9C7C9738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05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839CC73-F631-4491-A9F0-D37BD201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4862855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CF4805BE-D445-4B60-82C7-BB1098450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4516176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83C4C-4597-4252-B977-8B9CC83DC16E}"/>
              </a:ext>
            </a:extLst>
          </p:cNvPr>
          <p:cNvSpPr txBox="1"/>
          <p:nvPr/>
        </p:nvSpPr>
        <p:spPr>
          <a:xfrm>
            <a:off x="4670556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6FC99-16FC-4125-A9A9-1CA8F191CB17}"/>
              </a:ext>
            </a:extLst>
          </p:cNvPr>
          <p:cNvSpPr txBox="1"/>
          <p:nvPr/>
        </p:nvSpPr>
        <p:spPr>
          <a:xfrm>
            <a:off x="4678176" y="474297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36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E22B929E-143D-4DEB-A0BB-B750D6BFE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5124174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B46BC0-406D-4EB0-B17A-89CB020675D5}"/>
              </a:ext>
            </a:extLst>
          </p:cNvPr>
          <p:cNvSpPr txBox="1"/>
          <p:nvPr/>
        </p:nvSpPr>
        <p:spPr>
          <a:xfrm>
            <a:off x="5243527" y="4730717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40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01640AE0-66A5-4DF5-A8F2-4FC44656B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5062949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ECBAD4-8C51-4FB6-BAA6-031610058179}"/>
              </a:ext>
            </a:extLst>
          </p:cNvPr>
          <p:cNvSpPr txBox="1"/>
          <p:nvPr/>
        </p:nvSpPr>
        <p:spPr>
          <a:xfrm>
            <a:off x="5239263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0A72E-BE00-4C37-91C2-9C10791C4062}"/>
              </a:ext>
            </a:extLst>
          </p:cNvPr>
          <p:cNvSpPr txBox="1"/>
          <p:nvPr/>
        </p:nvSpPr>
        <p:spPr>
          <a:xfrm>
            <a:off x="4157426" y="3015701"/>
            <a:ext cx="54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필터 </a:t>
            </a:r>
            <a:r>
              <a:rPr lang="en-US" altLang="ko-KR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endParaRPr lang="ko-KR" altLang="en-US" sz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5AF390-758D-468F-B000-1BF4EC3DDAB9}"/>
              </a:ext>
            </a:extLst>
          </p:cNvPr>
          <p:cNvGrpSpPr/>
          <p:nvPr/>
        </p:nvGrpSpPr>
        <p:grpSpPr>
          <a:xfrm>
            <a:off x="4932654" y="3015700"/>
            <a:ext cx="810779" cy="276999"/>
            <a:chOff x="4741776" y="3015700"/>
            <a:chExt cx="810779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6463C7-33E3-4A81-8D0C-52BCCD41E430}"/>
                </a:ext>
              </a:extLst>
            </p:cNvPr>
            <p:cNvSpPr txBox="1"/>
            <p:nvPr/>
          </p:nvSpPr>
          <p:spPr>
            <a:xfrm>
              <a:off x="4924499" y="3015700"/>
              <a:ext cx="628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책상</a:t>
              </a:r>
            </a:p>
          </p:txBody>
        </p:sp>
        <p:pic>
          <p:nvPicPr>
            <p:cNvPr id="35" name="Picture 8" descr="책상 아이콘 사무실 책상 벡터 0명에 대한 스톡 벡터 아트 및 기타 이미지 - iStock">
              <a:extLst>
                <a:ext uri="{FF2B5EF4-FFF2-40B4-BE49-F238E27FC236}">
                  <a16:creationId xmlns:a16="http://schemas.microsoft.com/office/drawing/2014/main" id="{F9F841F5-3C61-43E6-B204-EE81DD33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6699" y1="42090" x2="66504" y2="45117"/>
                          <a14:foregroundMark x1="71582" y1="42578" x2="71680" y2="45020"/>
                          <a14:foregroundMark x1="54980" y1="50195" x2="55469" y2="51953"/>
                          <a14:foregroundMark x1="59180" y1="47949" x2="59668" y2="47949"/>
                          <a14:foregroundMark x1="64429" y1="51826" x2="64941" y2="51855"/>
                          <a14:foregroundMark x1="56250" y1="61621" x2="61816" y2="61914"/>
                          <a14:foregroundMark x1="57813" y1="37598" x2="53320" y2="37695"/>
                          <a14:foregroundMark x1="28711" y1="43066" x2="28711" y2="45996"/>
                          <a14:foregroundMark x1="40918" y1="49707" x2="31836" y2="49707"/>
                          <a14:foregroundMark x1="31445" y1="48340" x2="31543" y2="49219"/>
                          <a14:backgroundMark x1="58594" y1="51172" x2="63770" y2="51074"/>
                          <a14:backgroundMark x1="58203" y1="51465" x2="58496" y2="51660"/>
                          <a14:backgroundMark x1="63770" y1="51563" x2="63281" y2="51758"/>
                          <a14:backgroundMark x1="64063" y1="51465" x2="63770" y2="516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0" t="35000" r="24914" b="35641"/>
            <a:stretch/>
          </p:blipFill>
          <p:spPr bwMode="auto">
            <a:xfrm>
              <a:off x="4958890" y="3114666"/>
              <a:ext cx="170738" cy="9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F9EE34-459A-475B-AF20-81AFD0529063}"/>
                </a:ext>
              </a:extLst>
            </p:cNvPr>
            <p:cNvSpPr/>
            <p:nvPr/>
          </p:nvSpPr>
          <p:spPr>
            <a:xfrm>
              <a:off x="4741776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B08ECC-DE4C-42A8-BCE3-6F56B800A530}"/>
              </a:ext>
            </a:extLst>
          </p:cNvPr>
          <p:cNvGrpSpPr/>
          <p:nvPr/>
        </p:nvGrpSpPr>
        <p:grpSpPr>
          <a:xfrm>
            <a:off x="5990682" y="3019815"/>
            <a:ext cx="746628" cy="276999"/>
            <a:chOff x="5789835" y="3019815"/>
            <a:chExt cx="746628" cy="2769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9DB0AF-DB59-48CC-9D9B-FE49FACCE0BC}"/>
                </a:ext>
              </a:extLst>
            </p:cNvPr>
            <p:cNvSpPr txBox="1"/>
            <p:nvPr/>
          </p:nvSpPr>
          <p:spPr>
            <a:xfrm>
              <a:off x="5910236" y="3019815"/>
              <a:ext cx="626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의자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D83FCEC-82CF-4850-943C-F5ADEB149BDD}"/>
                </a:ext>
              </a:extLst>
            </p:cNvPr>
            <p:cNvSpPr/>
            <p:nvPr/>
          </p:nvSpPr>
          <p:spPr>
            <a:xfrm>
              <a:off x="5789835" y="3101250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12" descr="의자 아이콘 스타일 벡터 Eps10 명문 있습니다, 다이제스트, 기본, 검은 PNG, 일러스트 및 벡터 에 대한 무료 다운로드 -  Pngtree">
              <a:extLst>
                <a:ext uri="{FF2B5EF4-FFF2-40B4-BE49-F238E27FC236}">
                  <a16:creationId xmlns:a16="http://schemas.microsoft.com/office/drawing/2014/main" id="{B018AD20-F15F-4891-A6C2-41853155E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00" b="95000" l="10000" r="90000">
                          <a14:foregroundMark x1="40781" y1="7500" x2="53281" y2="7500"/>
                          <a14:foregroundMark x1="32969" y1="40313" x2="33281" y2="42813"/>
                          <a14:foregroundMark x1="67344" y1="39688" x2="67344" y2="42188"/>
                          <a14:foregroundMark x1="66406" y1="52969" x2="53906" y2="52500"/>
                          <a14:foregroundMark x1="53438" y1="59531" x2="45000" y2="59531"/>
                          <a14:foregroundMark x1="32344" y1="66250" x2="32500" y2="68594"/>
                          <a14:foregroundMark x1="25938" y1="66250" x2="26094" y2="69531"/>
                          <a14:foregroundMark x1="20469" y1="58906" x2="20469" y2="60000"/>
                          <a14:foregroundMark x1="24844" y1="51250" x2="26094" y2="49219"/>
                          <a14:foregroundMark x1="67188" y1="66406" x2="67500" y2="69063"/>
                          <a14:foregroundMark x1="73281" y1="65938" x2="73906" y2="71094"/>
                          <a14:foregroundMark x1="26875" y1="94375" x2="26875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9" t="4439" r="20174" b="4550"/>
            <a:stretch/>
          </p:blipFill>
          <p:spPr bwMode="auto">
            <a:xfrm>
              <a:off x="6016417" y="3087584"/>
              <a:ext cx="87406" cy="13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5F30C6-E8DF-4801-969B-086E43D897CB}"/>
              </a:ext>
            </a:extLst>
          </p:cNvPr>
          <p:cNvGrpSpPr/>
          <p:nvPr/>
        </p:nvGrpSpPr>
        <p:grpSpPr>
          <a:xfrm>
            <a:off x="6968742" y="3015700"/>
            <a:ext cx="1024512" cy="276999"/>
            <a:chOff x="6752969" y="3015700"/>
            <a:chExt cx="1024512" cy="276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A6DDDC-8E9F-4025-B944-2E7DE7A80BE8}"/>
                </a:ext>
              </a:extLst>
            </p:cNvPr>
            <p:cNvSpPr txBox="1"/>
            <p:nvPr/>
          </p:nvSpPr>
          <p:spPr>
            <a:xfrm>
              <a:off x="6962843" y="3015700"/>
              <a:ext cx="81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실습</a:t>
              </a:r>
              <a:r>
                <a:rPr lang="en-US" altLang="ko-KR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PC</a:t>
              </a:r>
              <a:endPara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B437A66-DB93-4A79-8CCA-492957BAD545}"/>
                </a:ext>
              </a:extLst>
            </p:cNvPr>
            <p:cNvSpPr/>
            <p:nvPr/>
          </p:nvSpPr>
          <p:spPr>
            <a:xfrm>
              <a:off x="6752969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16" descr="컴퓨터 아이콘 벡터 일러스트 이미지 _사진 450002350 무료 다운로드_lovepik.com">
              <a:extLst>
                <a:ext uri="{FF2B5EF4-FFF2-40B4-BE49-F238E27FC236}">
                  <a16:creationId xmlns:a16="http://schemas.microsoft.com/office/drawing/2014/main" id="{158FFB4C-81C5-4A48-9EDF-8EC5C6EBFF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0581" y1="31395" x2="22907" y2="65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9" t="25294" r="10247" b="25333"/>
            <a:stretch/>
          </p:blipFill>
          <p:spPr bwMode="auto">
            <a:xfrm>
              <a:off x="6997415" y="3103851"/>
              <a:ext cx="186364" cy="116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8BC051-F5D9-43DF-8A0D-1471A2CC58BA}"/>
              </a:ext>
            </a:extLst>
          </p:cNvPr>
          <p:cNvGrpSpPr/>
          <p:nvPr/>
        </p:nvGrpSpPr>
        <p:grpSpPr>
          <a:xfrm>
            <a:off x="8242110" y="3015700"/>
            <a:ext cx="1267651" cy="276999"/>
            <a:chOff x="7932230" y="3015700"/>
            <a:chExt cx="1267651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76F051-9466-4B49-99A9-C81B80CF8E25}"/>
                </a:ext>
              </a:extLst>
            </p:cNvPr>
            <p:cNvSpPr txBox="1"/>
            <p:nvPr/>
          </p:nvSpPr>
          <p:spPr>
            <a:xfrm>
              <a:off x="8148535" y="3015700"/>
              <a:ext cx="1051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빔프로젝터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63E0E6F-3A43-4F7D-8D4B-A9B3007CCF99}"/>
                </a:ext>
              </a:extLst>
            </p:cNvPr>
            <p:cNvSpPr/>
            <p:nvPr/>
          </p:nvSpPr>
          <p:spPr>
            <a:xfrm>
              <a:off x="7932230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Picture 2" descr="ATELIER – 크리에이터스 스페이스">
              <a:extLst>
                <a:ext uri="{FF2B5EF4-FFF2-40B4-BE49-F238E27FC236}">
                  <a16:creationId xmlns:a16="http://schemas.microsoft.com/office/drawing/2014/main" id="{DE4E7CAB-F3F4-4689-8948-43182E1FB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412" y="3031777"/>
              <a:ext cx="233680" cy="23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5FE5F4-A55A-4518-B917-734941B40186}"/>
              </a:ext>
            </a:extLst>
          </p:cNvPr>
          <p:cNvGrpSpPr/>
          <p:nvPr/>
        </p:nvGrpSpPr>
        <p:grpSpPr>
          <a:xfrm>
            <a:off x="4932654" y="3369086"/>
            <a:ext cx="1907285" cy="278709"/>
            <a:chOff x="4932654" y="3336339"/>
            <a:chExt cx="1907285" cy="27870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2E377B-D29E-418A-B14D-E4A8B913A86C}"/>
                </a:ext>
              </a:extLst>
            </p:cNvPr>
            <p:cNvSpPr txBox="1"/>
            <p:nvPr/>
          </p:nvSpPr>
          <p:spPr>
            <a:xfrm>
              <a:off x="5115377" y="3338049"/>
              <a:ext cx="905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인원</a:t>
              </a:r>
            </a:p>
          </p:txBody>
        </p:sp>
        <p:pic>
          <p:nvPicPr>
            <p:cNvPr id="69" name="Picture 6" descr="무료 ppt] 무료 ppt 아이콘 : 사람 | 아이콘, 인포 그래픽스, 파워포인트 무료">
              <a:extLst>
                <a:ext uri="{FF2B5EF4-FFF2-40B4-BE49-F238E27FC236}">
                  <a16:creationId xmlns:a16="http://schemas.microsoft.com/office/drawing/2014/main" id="{4E10C69E-3199-47C8-AC79-DF68A2E0F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769" y1="18686" x2="38769" y2="20739"/>
                          <a14:foregroundMark x1="42885" y1="21560" x2="42615" y2="22998"/>
                          <a14:foregroundMark x1="43231" y1="16838" x2="43231" y2="16838"/>
                          <a14:foregroundMark x1="47077" y1="13758" x2="46615" y2="13963"/>
                          <a14:foregroundMark x1="39385" y1="13347" x2="39077" y2="13552"/>
                          <a14:foregroundMark x1="47385" y1="19302" x2="47846" y2="19918"/>
                          <a14:backgroundMark x1="59385" y1="23409" x2="71846" y2="25051"/>
                          <a14:backgroundMark x1="45385" y1="19507" x2="45538" y2="19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4" t="10172" r="50259" b="73527"/>
            <a:stretch/>
          </p:blipFill>
          <p:spPr bwMode="auto">
            <a:xfrm>
              <a:off x="5149768" y="3411310"/>
              <a:ext cx="193333" cy="1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987299-2C3B-44E6-925F-710553127630}"/>
                </a:ext>
              </a:extLst>
            </p:cNvPr>
            <p:cNvSpPr txBox="1"/>
            <p:nvPr/>
          </p:nvSpPr>
          <p:spPr>
            <a:xfrm>
              <a:off x="5912616" y="3336339"/>
              <a:ext cx="9273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인 수용가능</a:t>
              </a:r>
              <a:endParaRPr lang="ko-KR" altLang="en-US" sz="12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32DFB03-89BD-4FF0-B472-F5FD87F5D81F}"/>
                </a:ext>
              </a:extLst>
            </p:cNvPr>
            <p:cNvSpPr/>
            <p:nvPr/>
          </p:nvSpPr>
          <p:spPr>
            <a:xfrm>
              <a:off x="5720458" y="3374249"/>
              <a:ext cx="263158" cy="215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674C9A6-4412-4B0D-A914-EA78CCAC8D7A}"/>
                </a:ext>
              </a:extLst>
            </p:cNvPr>
            <p:cNvSpPr/>
            <p:nvPr/>
          </p:nvSpPr>
          <p:spPr>
            <a:xfrm>
              <a:off x="4932654" y="343700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384951D-45AF-454C-9E19-5834B6C29BEC}"/>
              </a:ext>
            </a:extLst>
          </p:cNvPr>
          <p:cNvSpPr txBox="1"/>
          <p:nvPr/>
        </p:nvSpPr>
        <p:spPr>
          <a:xfrm>
            <a:off x="9783750" y="2934188"/>
            <a:ext cx="203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아이콘을 통해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직관적인 이해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공간 활용도↑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3595D0-3A98-436A-9465-93B54F560FFB}"/>
              </a:ext>
            </a:extLst>
          </p:cNvPr>
          <p:cNvSpPr/>
          <p:nvPr/>
        </p:nvSpPr>
        <p:spPr>
          <a:xfrm>
            <a:off x="9779383" y="2899504"/>
            <a:ext cx="2036064" cy="496349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F745F3-408A-40B0-B5C7-4B66D0877559}"/>
              </a:ext>
            </a:extLst>
          </p:cNvPr>
          <p:cNvSpPr/>
          <p:nvPr/>
        </p:nvSpPr>
        <p:spPr>
          <a:xfrm>
            <a:off x="6040608" y="3838098"/>
            <a:ext cx="1524432" cy="1307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10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4" name="Picture 2" descr="ATELIER – 크리에이터스 스페이스">
            <a:extLst>
              <a:ext uri="{FF2B5EF4-FFF2-40B4-BE49-F238E27FC236}">
                <a16:creationId xmlns:a16="http://schemas.microsoft.com/office/drawing/2014/main" id="{CE171271-8D4F-4580-8F17-9F8CF851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07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2AEDF059-FA27-46E1-8CE9-043EB6BDE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6706157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EBBEC865-6B8B-488F-ADA6-3BEFF2D60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6359478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200A811-01E2-44A1-B041-1B335B74E343}"/>
              </a:ext>
            </a:extLst>
          </p:cNvPr>
          <p:cNvSpPr txBox="1"/>
          <p:nvPr/>
        </p:nvSpPr>
        <p:spPr>
          <a:xfrm>
            <a:off x="6513858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6C11A0-4170-4B8E-940A-0864CB9E21C2}"/>
              </a:ext>
            </a:extLst>
          </p:cNvPr>
          <p:cNvSpPr txBox="1"/>
          <p:nvPr/>
        </p:nvSpPr>
        <p:spPr>
          <a:xfrm>
            <a:off x="6497094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85FEFDFE-C195-4039-B328-0AA90C9A1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6967476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1906B05-D976-40B6-826E-156EE89DBE82}"/>
              </a:ext>
            </a:extLst>
          </p:cNvPr>
          <p:cNvSpPr txBox="1"/>
          <p:nvPr/>
        </p:nvSpPr>
        <p:spPr>
          <a:xfrm>
            <a:off x="7062445" y="4730717"/>
            <a:ext cx="31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8B4914AA-7890-4EBB-9044-DB801A59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6906251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851C26B-A790-427D-8A69-1736CF101E98}"/>
              </a:ext>
            </a:extLst>
          </p:cNvPr>
          <p:cNvSpPr txBox="1"/>
          <p:nvPr/>
        </p:nvSpPr>
        <p:spPr>
          <a:xfrm>
            <a:off x="7082565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F067391-4803-4E16-B30D-AA8C4428A62D}"/>
              </a:ext>
            </a:extLst>
          </p:cNvPr>
          <p:cNvSpPr/>
          <p:nvPr/>
        </p:nvSpPr>
        <p:spPr>
          <a:xfrm>
            <a:off x="7883910" y="3838098"/>
            <a:ext cx="1524432" cy="1307636"/>
          </a:xfrm>
          <a:prstGeom prst="rect">
            <a:avLst/>
          </a:prstGeom>
          <a:solidFill>
            <a:srgbClr val="FC635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424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4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4" name="Picture 2" descr="ATELIER – 크리에이터스 스페이스">
            <a:extLst>
              <a:ext uri="{FF2B5EF4-FFF2-40B4-BE49-F238E27FC236}">
                <a16:creationId xmlns:a16="http://schemas.microsoft.com/office/drawing/2014/main" id="{284F8412-F301-4D6D-98CC-BEFB3ECE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09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AC8A7DA-C2E3-42DD-A90A-BF4A25E32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8549459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DB5C24B2-E6A6-4465-BF06-6942B74A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8202780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EB7776-40E5-4A40-97D8-670B981C5D80}"/>
              </a:ext>
            </a:extLst>
          </p:cNvPr>
          <p:cNvSpPr txBox="1"/>
          <p:nvPr/>
        </p:nvSpPr>
        <p:spPr>
          <a:xfrm>
            <a:off x="8357160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157997-C712-466F-888D-84DF029E5D50}"/>
              </a:ext>
            </a:extLst>
          </p:cNvPr>
          <p:cNvSpPr txBox="1"/>
          <p:nvPr/>
        </p:nvSpPr>
        <p:spPr>
          <a:xfrm>
            <a:off x="8355636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CF887132-56E9-4A90-B71F-F70D8B94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8810778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B2625F9-1434-4CB7-80B0-06FC425785EA}"/>
              </a:ext>
            </a:extLst>
          </p:cNvPr>
          <p:cNvSpPr txBox="1"/>
          <p:nvPr/>
        </p:nvSpPr>
        <p:spPr>
          <a:xfrm>
            <a:off x="8915908" y="4730717"/>
            <a:ext cx="225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75FC9DD0-E8EE-49CC-A2CE-F08F5064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8749553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6C7872F-5F8F-4282-BC42-0014FAC668F9}"/>
              </a:ext>
            </a:extLst>
          </p:cNvPr>
          <p:cNvSpPr txBox="1"/>
          <p:nvPr/>
        </p:nvSpPr>
        <p:spPr>
          <a:xfrm>
            <a:off x="8925867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43E223-9D08-4B24-8E81-EBFDF2C50CF9}"/>
              </a:ext>
            </a:extLst>
          </p:cNvPr>
          <p:cNvSpPr/>
          <p:nvPr/>
        </p:nvSpPr>
        <p:spPr>
          <a:xfrm>
            <a:off x="9727212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66A7EE-C64C-40BC-867E-57B8E8A90826}"/>
              </a:ext>
            </a:extLst>
          </p:cNvPr>
          <p:cNvSpPr/>
          <p:nvPr/>
        </p:nvSpPr>
        <p:spPr>
          <a:xfrm>
            <a:off x="4196026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996599-2197-4755-B252-55D6755AD6B9}"/>
              </a:ext>
            </a:extLst>
          </p:cNvPr>
          <p:cNvSpPr/>
          <p:nvPr/>
        </p:nvSpPr>
        <p:spPr>
          <a:xfrm>
            <a:off x="6040445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5FF2E1-52EC-42BA-8453-1714D6B0AABD}"/>
              </a:ext>
            </a:extLst>
          </p:cNvPr>
          <p:cNvSpPr/>
          <p:nvPr/>
        </p:nvSpPr>
        <p:spPr>
          <a:xfrm>
            <a:off x="7883910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BC5B3D-F6BA-4C7E-A987-07148E2D5D67}"/>
              </a:ext>
            </a:extLst>
          </p:cNvPr>
          <p:cNvSpPr/>
          <p:nvPr/>
        </p:nvSpPr>
        <p:spPr>
          <a:xfrm>
            <a:off x="3876039" y="6616700"/>
            <a:ext cx="5633721" cy="2413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A104E23E-ABCB-4D61-8878-A033D959F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5865456" y="4190736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1AB7ECC-8D0E-4A11-9188-36920595A8F7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강의실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201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호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4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486DE-B3EC-4E53-A2E6-99DA7138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5A3231-4906-4B12-AB47-458C59B4B34E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712E9-8B13-4C04-B8EC-EECFAEA42561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강의실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B683F64-AE69-4D7E-8345-E4DB35D24F9F}"/>
              </a:ext>
            </a:extLst>
          </p:cNvPr>
          <p:cNvSpPr/>
          <p:nvPr/>
        </p:nvSpPr>
        <p:spPr>
          <a:xfrm>
            <a:off x="2307987" y="3008332"/>
            <a:ext cx="1524432" cy="311978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교육관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A102A7A6-5577-47F0-A75A-A8D5457F044F}"/>
              </a:ext>
            </a:extLst>
          </p:cNvPr>
          <p:cNvSpPr/>
          <p:nvPr/>
        </p:nvSpPr>
        <p:spPr>
          <a:xfrm>
            <a:off x="2307987" y="3311428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문화관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1AD6AA57-28CD-4D2D-ADF4-55748765703D}"/>
              </a:ext>
            </a:extLst>
          </p:cNvPr>
          <p:cNvSpPr/>
          <p:nvPr/>
        </p:nvSpPr>
        <p:spPr>
          <a:xfrm>
            <a:off x="2307987" y="362340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미래관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50BF17BF-0696-4B87-A57F-2132FFB59074}"/>
              </a:ext>
            </a:extLst>
          </p:cNvPr>
          <p:cNvSpPr/>
          <p:nvPr/>
        </p:nvSpPr>
        <p:spPr>
          <a:xfrm>
            <a:off x="2307987" y="392701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백마관</a:t>
            </a: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0245655-63E3-4502-A094-33B321F1976D}"/>
              </a:ext>
            </a:extLst>
          </p:cNvPr>
          <p:cNvSpPr/>
          <p:nvPr/>
        </p:nvSpPr>
        <p:spPr>
          <a:xfrm>
            <a:off x="2307987" y="423562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벤처중소기업센터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F2CB24F3-61C5-4117-A28F-CB01E65972C0}"/>
              </a:ext>
            </a:extLst>
          </p:cNvPr>
          <p:cNvSpPr/>
          <p:nvPr/>
        </p:nvSpPr>
        <p:spPr>
          <a:xfrm>
            <a:off x="2308551" y="4549475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숭덕경상관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B995CD0-FB97-4B94-8C5E-E16729B99DAF}"/>
              </a:ext>
            </a:extLst>
          </p:cNvPr>
          <p:cNvSpPr/>
          <p:nvPr/>
        </p:nvSpPr>
        <p:spPr>
          <a:xfrm>
            <a:off x="2308551" y="578817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  <a:endParaRPr lang="ko-KR" altLang="en-US" sz="140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D4FD8EA-ACBD-400A-ADB6-55DB241BF666}"/>
              </a:ext>
            </a:extLst>
          </p:cNvPr>
          <p:cNvSpPr/>
          <p:nvPr/>
        </p:nvSpPr>
        <p:spPr>
          <a:xfrm>
            <a:off x="2308551" y="6099819"/>
            <a:ext cx="1524432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rgbClr val="37BD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9B64FB2F-92E6-46C5-A7DB-A32AC966C73B}"/>
              </a:ext>
            </a:extLst>
          </p:cNvPr>
          <p:cNvSpPr/>
          <p:nvPr/>
        </p:nvSpPr>
        <p:spPr>
          <a:xfrm>
            <a:off x="2307987" y="485904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신양관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597E9693-F5D8-4924-8BB7-8A45B223792B}"/>
              </a:ext>
            </a:extLst>
          </p:cNvPr>
          <p:cNvSpPr/>
          <p:nvPr/>
        </p:nvSpPr>
        <p:spPr>
          <a:xfrm>
            <a:off x="2307987" y="5167653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안익태기념관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95C707EE-AD6D-44F7-A942-A1F9B0C1A0FD}"/>
              </a:ext>
            </a:extLst>
          </p:cNvPr>
          <p:cNvSpPr/>
          <p:nvPr/>
        </p:nvSpPr>
        <p:spPr>
          <a:xfrm>
            <a:off x="2308551" y="547768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연구관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074DC-AD60-4D3A-B940-D99B06BADEEB}"/>
              </a:ext>
            </a:extLst>
          </p:cNvPr>
          <p:cNvSpPr/>
          <p:nvPr/>
        </p:nvSpPr>
        <p:spPr>
          <a:xfrm>
            <a:off x="4197306" y="3838098"/>
            <a:ext cx="1524432" cy="1307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ATELIER – 크리에이터스 스페이스">
            <a:extLst>
              <a:ext uri="{FF2B5EF4-FFF2-40B4-BE49-F238E27FC236}">
                <a16:creationId xmlns:a16="http://schemas.microsoft.com/office/drawing/2014/main" id="{50F224E4-4EA2-49EC-8500-9C7C9738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05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839CC73-F631-4491-A9F0-D37BD201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4862855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CF4805BE-D445-4B60-82C7-BB1098450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4516176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83C4C-4597-4252-B977-8B9CC83DC16E}"/>
              </a:ext>
            </a:extLst>
          </p:cNvPr>
          <p:cNvSpPr txBox="1"/>
          <p:nvPr/>
        </p:nvSpPr>
        <p:spPr>
          <a:xfrm>
            <a:off x="4670556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6FC99-16FC-4125-A9A9-1CA8F191CB17}"/>
              </a:ext>
            </a:extLst>
          </p:cNvPr>
          <p:cNvSpPr txBox="1"/>
          <p:nvPr/>
        </p:nvSpPr>
        <p:spPr>
          <a:xfrm>
            <a:off x="4678176" y="474297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36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E22B929E-143D-4DEB-A0BB-B750D6BFE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5124174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B46BC0-406D-4EB0-B17A-89CB020675D5}"/>
              </a:ext>
            </a:extLst>
          </p:cNvPr>
          <p:cNvSpPr txBox="1"/>
          <p:nvPr/>
        </p:nvSpPr>
        <p:spPr>
          <a:xfrm>
            <a:off x="5243527" y="4730717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40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01640AE0-66A5-4DF5-A8F2-4FC44656B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5062949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ECBAD4-8C51-4FB6-BAA6-031610058179}"/>
              </a:ext>
            </a:extLst>
          </p:cNvPr>
          <p:cNvSpPr txBox="1"/>
          <p:nvPr/>
        </p:nvSpPr>
        <p:spPr>
          <a:xfrm>
            <a:off x="5239263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0A72E-BE00-4C37-91C2-9C10791C4062}"/>
              </a:ext>
            </a:extLst>
          </p:cNvPr>
          <p:cNvSpPr txBox="1"/>
          <p:nvPr/>
        </p:nvSpPr>
        <p:spPr>
          <a:xfrm>
            <a:off x="4157426" y="3015701"/>
            <a:ext cx="54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필터 </a:t>
            </a:r>
            <a:r>
              <a:rPr lang="en-US" altLang="ko-KR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endParaRPr lang="ko-KR" altLang="en-US" sz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5AF390-758D-468F-B000-1BF4EC3DDAB9}"/>
              </a:ext>
            </a:extLst>
          </p:cNvPr>
          <p:cNvGrpSpPr/>
          <p:nvPr/>
        </p:nvGrpSpPr>
        <p:grpSpPr>
          <a:xfrm>
            <a:off x="4932654" y="3015700"/>
            <a:ext cx="810779" cy="276999"/>
            <a:chOff x="4741776" y="3015700"/>
            <a:chExt cx="810779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6463C7-33E3-4A81-8D0C-52BCCD41E430}"/>
                </a:ext>
              </a:extLst>
            </p:cNvPr>
            <p:cNvSpPr txBox="1"/>
            <p:nvPr/>
          </p:nvSpPr>
          <p:spPr>
            <a:xfrm>
              <a:off x="4924499" y="3015700"/>
              <a:ext cx="628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책상</a:t>
              </a:r>
            </a:p>
          </p:txBody>
        </p:sp>
        <p:pic>
          <p:nvPicPr>
            <p:cNvPr id="35" name="Picture 8" descr="책상 아이콘 사무실 책상 벡터 0명에 대한 스톡 벡터 아트 및 기타 이미지 - iStock">
              <a:extLst>
                <a:ext uri="{FF2B5EF4-FFF2-40B4-BE49-F238E27FC236}">
                  <a16:creationId xmlns:a16="http://schemas.microsoft.com/office/drawing/2014/main" id="{F9F841F5-3C61-43E6-B204-EE81DD33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6699" y1="42090" x2="66504" y2="45117"/>
                          <a14:foregroundMark x1="71582" y1="42578" x2="71680" y2="45020"/>
                          <a14:foregroundMark x1="54980" y1="50195" x2="55469" y2="51953"/>
                          <a14:foregroundMark x1="59180" y1="47949" x2="59668" y2="47949"/>
                          <a14:foregroundMark x1="64429" y1="51826" x2="64941" y2="51855"/>
                          <a14:foregroundMark x1="56250" y1="61621" x2="61816" y2="61914"/>
                          <a14:foregroundMark x1="57813" y1="37598" x2="53320" y2="37695"/>
                          <a14:foregroundMark x1="28711" y1="43066" x2="28711" y2="45996"/>
                          <a14:foregroundMark x1="40918" y1="49707" x2="31836" y2="49707"/>
                          <a14:foregroundMark x1="31445" y1="48340" x2="31543" y2="49219"/>
                          <a14:backgroundMark x1="58594" y1="51172" x2="63770" y2="51074"/>
                          <a14:backgroundMark x1="58203" y1="51465" x2="58496" y2="51660"/>
                          <a14:backgroundMark x1="63770" y1="51563" x2="63281" y2="51758"/>
                          <a14:backgroundMark x1="64063" y1="51465" x2="63770" y2="516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0" t="35000" r="24914" b="35641"/>
            <a:stretch/>
          </p:blipFill>
          <p:spPr bwMode="auto">
            <a:xfrm>
              <a:off x="4958890" y="3114666"/>
              <a:ext cx="170738" cy="9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F9EE34-459A-475B-AF20-81AFD0529063}"/>
                </a:ext>
              </a:extLst>
            </p:cNvPr>
            <p:cNvSpPr/>
            <p:nvPr/>
          </p:nvSpPr>
          <p:spPr>
            <a:xfrm>
              <a:off x="4741776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B08ECC-DE4C-42A8-BCE3-6F56B800A530}"/>
              </a:ext>
            </a:extLst>
          </p:cNvPr>
          <p:cNvGrpSpPr/>
          <p:nvPr/>
        </p:nvGrpSpPr>
        <p:grpSpPr>
          <a:xfrm>
            <a:off x="5990682" y="3019815"/>
            <a:ext cx="746628" cy="276999"/>
            <a:chOff x="5789835" y="3019815"/>
            <a:chExt cx="746628" cy="2769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9DB0AF-DB59-48CC-9D9B-FE49FACCE0BC}"/>
                </a:ext>
              </a:extLst>
            </p:cNvPr>
            <p:cNvSpPr txBox="1"/>
            <p:nvPr/>
          </p:nvSpPr>
          <p:spPr>
            <a:xfrm>
              <a:off x="5910236" y="3019815"/>
              <a:ext cx="626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의자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D83FCEC-82CF-4850-943C-F5ADEB149BDD}"/>
                </a:ext>
              </a:extLst>
            </p:cNvPr>
            <p:cNvSpPr/>
            <p:nvPr/>
          </p:nvSpPr>
          <p:spPr>
            <a:xfrm>
              <a:off x="5789835" y="3101250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12" descr="의자 아이콘 스타일 벡터 Eps10 명문 있습니다, 다이제스트, 기본, 검은 PNG, 일러스트 및 벡터 에 대한 무료 다운로드 -  Pngtree">
              <a:extLst>
                <a:ext uri="{FF2B5EF4-FFF2-40B4-BE49-F238E27FC236}">
                  <a16:creationId xmlns:a16="http://schemas.microsoft.com/office/drawing/2014/main" id="{B018AD20-F15F-4891-A6C2-41853155E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00" b="95000" l="10000" r="90000">
                          <a14:foregroundMark x1="40781" y1="7500" x2="53281" y2="7500"/>
                          <a14:foregroundMark x1="32969" y1="40313" x2="33281" y2="42813"/>
                          <a14:foregroundMark x1="67344" y1="39688" x2="67344" y2="42188"/>
                          <a14:foregroundMark x1="66406" y1="52969" x2="53906" y2="52500"/>
                          <a14:foregroundMark x1="53438" y1="59531" x2="45000" y2="59531"/>
                          <a14:foregroundMark x1="32344" y1="66250" x2="32500" y2="68594"/>
                          <a14:foregroundMark x1="25938" y1="66250" x2="26094" y2="69531"/>
                          <a14:foregroundMark x1="20469" y1="58906" x2="20469" y2="60000"/>
                          <a14:foregroundMark x1="24844" y1="51250" x2="26094" y2="49219"/>
                          <a14:foregroundMark x1="67188" y1="66406" x2="67500" y2="69063"/>
                          <a14:foregroundMark x1="73281" y1="65938" x2="73906" y2="71094"/>
                          <a14:foregroundMark x1="26875" y1="94375" x2="26875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9" t="4439" r="20174" b="4550"/>
            <a:stretch/>
          </p:blipFill>
          <p:spPr bwMode="auto">
            <a:xfrm>
              <a:off x="6016417" y="3087584"/>
              <a:ext cx="87406" cy="13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5F30C6-E8DF-4801-969B-086E43D897CB}"/>
              </a:ext>
            </a:extLst>
          </p:cNvPr>
          <p:cNvGrpSpPr/>
          <p:nvPr/>
        </p:nvGrpSpPr>
        <p:grpSpPr>
          <a:xfrm>
            <a:off x="6968742" y="3015700"/>
            <a:ext cx="1024512" cy="276999"/>
            <a:chOff x="6752969" y="3015700"/>
            <a:chExt cx="1024512" cy="276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A6DDDC-8E9F-4025-B944-2E7DE7A80BE8}"/>
                </a:ext>
              </a:extLst>
            </p:cNvPr>
            <p:cNvSpPr txBox="1"/>
            <p:nvPr/>
          </p:nvSpPr>
          <p:spPr>
            <a:xfrm>
              <a:off x="6962843" y="3015700"/>
              <a:ext cx="81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실습</a:t>
              </a:r>
              <a:r>
                <a:rPr lang="en-US" altLang="ko-KR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PC</a:t>
              </a:r>
              <a:endPara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B437A66-DB93-4A79-8CCA-492957BAD545}"/>
                </a:ext>
              </a:extLst>
            </p:cNvPr>
            <p:cNvSpPr/>
            <p:nvPr/>
          </p:nvSpPr>
          <p:spPr>
            <a:xfrm>
              <a:off x="6752969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16" descr="컴퓨터 아이콘 벡터 일러스트 이미지 _사진 450002350 무료 다운로드_lovepik.com">
              <a:extLst>
                <a:ext uri="{FF2B5EF4-FFF2-40B4-BE49-F238E27FC236}">
                  <a16:creationId xmlns:a16="http://schemas.microsoft.com/office/drawing/2014/main" id="{158FFB4C-81C5-4A48-9EDF-8EC5C6EBFF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0581" y1="31395" x2="22907" y2="65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9" t="25294" r="10247" b="25333"/>
            <a:stretch/>
          </p:blipFill>
          <p:spPr bwMode="auto">
            <a:xfrm>
              <a:off x="6997415" y="3103851"/>
              <a:ext cx="186364" cy="116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8BC051-F5D9-43DF-8A0D-1471A2CC58BA}"/>
              </a:ext>
            </a:extLst>
          </p:cNvPr>
          <p:cNvGrpSpPr/>
          <p:nvPr/>
        </p:nvGrpSpPr>
        <p:grpSpPr>
          <a:xfrm>
            <a:off x="8242110" y="3015700"/>
            <a:ext cx="1267651" cy="276999"/>
            <a:chOff x="7932230" y="3015700"/>
            <a:chExt cx="1267651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76F051-9466-4B49-99A9-C81B80CF8E25}"/>
                </a:ext>
              </a:extLst>
            </p:cNvPr>
            <p:cNvSpPr txBox="1"/>
            <p:nvPr/>
          </p:nvSpPr>
          <p:spPr>
            <a:xfrm>
              <a:off x="8148535" y="3015700"/>
              <a:ext cx="1051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빔프로젝터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63E0E6F-3A43-4F7D-8D4B-A9B3007CCF99}"/>
                </a:ext>
              </a:extLst>
            </p:cNvPr>
            <p:cNvSpPr/>
            <p:nvPr/>
          </p:nvSpPr>
          <p:spPr>
            <a:xfrm>
              <a:off x="7932230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Picture 2" descr="ATELIER – 크리에이터스 스페이스">
              <a:extLst>
                <a:ext uri="{FF2B5EF4-FFF2-40B4-BE49-F238E27FC236}">
                  <a16:creationId xmlns:a16="http://schemas.microsoft.com/office/drawing/2014/main" id="{DE4E7CAB-F3F4-4689-8948-43182E1FB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412" y="3031777"/>
              <a:ext cx="233680" cy="23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5FE5F4-A55A-4518-B917-734941B40186}"/>
              </a:ext>
            </a:extLst>
          </p:cNvPr>
          <p:cNvGrpSpPr/>
          <p:nvPr/>
        </p:nvGrpSpPr>
        <p:grpSpPr>
          <a:xfrm>
            <a:off x="4932654" y="3369086"/>
            <a:ext cx="1907285" cy="278709"/>
            <a:chOff x="4932654" y="3336339"/>
            <a:chExt cx="1907285" cy="27870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2E377B-D29E-418A-B14D-E4A8B913A86C}"/>
                </a:ext>
              </a:extLst>
            </p:cNvPr>
            <p:cNvSpPr txBox="1"/>
            <p:nvPr/>
          </p:nvSpPr>
          <p:spPr>
            <a:xfrm>
              <a:off x="5115377" y="3338049"/>
              <a:ext cx="905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인원</a:t>
              </a:r>
            </a:p>
          </p:txBody>
        </p:sp>
        <p:pic>
          <p:nvPicPr>
            <p:cNvPr id="69" name="Picture 6" descr="무료 ppt] 무료 ppt 아이콘 : 사람 | 아이콘, 인포 그래픽스, 파워포인트 무료">
              <a:extLst>
                <a:ext uri="{FF2B5EF4-FFF2-40B4-BE49-F238E27FC236}">
                  <a16:creationId xmlns:a16="http://schemas.microsoft.com/office/drawing/2014/main" id="{4E10C69E-3199-47C8-AC79-DF68A2E0F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769" y1="18686" x2="38769" y2="20739"/>
                          <a14:foregroundMark x1="42885" y1="21560" x2="42615" y2="22998"/>
                          <a14:foregroundMark x1="43231" y1="16838" x2="43231" y2="16838"/>
                          <a14:foregroundMark x1="47077" y1="13758" x2="46615" y2="13963"/>
                          <a14:foregroundMark x1="39385" y1="13347" x2="39077" y2="13552"/>
                          <a14:foregroundMark x1="47385" y1="19302" x2="47846" y2="19918"/>
                          <a14:backgroundMark x1="59385" y1="23409" x2="71846" y2="25051"/>
                          <a14:backgroundMark x1="45385" y1="19507" x2="45538" y2="19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4" t="10172" r="50259" b="73527"/>
            <a:stretch/>
          </p:blipFill>
          <p:spPr bwMode="auto">
            <a:xfrm>
              <a:off x="5149768" y="3411310"/>
              <a:ext cx="193333" cy="1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987299-2C3B-44E6-925F-710553127630}"/>
                </a:ext>
              </a:extLst>
            </p:cNvPr>
            <p:cNvSpPr txBox="1"/>
            <p:nvPr/>
          </p:nvSpPr>
          <p:spPr>
            <a:xfrm>
              <a:off x="5912616" y="3336339"/>
              <a:ext cx="9273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인 수용가능</a:t>
              </a:r>
              <a:endParaRPr lang="ko-KR" altLang="en-US" sz="12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32DFB03-89BD-4FF0-B472-F5FD87F5D81F}"/>
                </a:ext>
              </a:extLst>
            </p:cNvPr>
            <p:cNvSpPr/>
            <p:nvPr/>
          </p:nvSpPr>
          <p:spPr>
            <a:xfrm>
              <a:off x="5720458" y="3374249"/>
              <a:ext cx="263158" cy="215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674C9A6-4412-4B0D-A914-EA78CCAC8D7A}"/>
                </a:ext>
              </a:extLst>
            </p:cNvPr>
            <p:cNvSpPr/>
            <p:nvPr/>
          </p:nvSpPr>
          <p:spPr>
            <a:xfrm>
              <a:off x="4932654" y="343700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F745F3-408A-40B0-B5C7-4B66D0877559}"/>
              </a:ext>
            </a:extLst>
          </p:cNvPr>
          <p:cNvSpPr/>
          <p:nvPr/>
        </p:nvSpPr>
        <p:spPr>
          <a:xfrm>
            <a:off x="6040608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10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4" name="Picture 2" descr="ATELIER – 크리에이터스 스페이스">
            <a:extLst>
              <a:ext uri="{FF2B5EF4-FFF2-40B4-BE49-F238E27FC236}">
                <a16:creationId xmlns:a16="http://schemas.microsoft.com/office/drawing/2014/main" id="{CE171271-8D4F-4580-8F17-9F8CF851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07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2AEDF059-FA27-46E1-8CE9-043EB6BDE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6706157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EBBEC865-6B8B-488F-ADA6-3BEFF2D60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6359478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200A811-01E2-44A1-B041-1B335B74E343}"/>
              </a:ext>
            </a:extLst>
          </p:cNvPr>
          <p:cNvSpPr txBox="1"/>
          <p:nvPr/>
        </p:nvSpPr>
        <p:spPr>
          <a:xfrm>
            <a:off x="6513858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6C11A0-4170-4B8E-940A-0864CB9E21C2}"/>
              </a:ext>
            </a:extLst>
          </p:cNvPr>
          <p:cNvSpPr txBox="1"/>
          <p:nvPr/>
        </p:nvSpPr>
        <p:spPr>
          <a:xfrm>
            <a:off x="6497094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85FEFDFE-C195-4039-B328-0AA90C9A1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6967476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1906B05-D976-40B6-826E-156EE89DBE82}"/>
              </a:ext>
            </a:extLst>
          </p:cNvPr>
          <p:cNvSpPr txBox="1"/>
          <p:nvPr/>
        </p:nvSpPr>
        <p:spPr>
          <a:xfrm>
            <a:off x="7062445" y="4730717"/>
            <a:ext cx="31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8B4914AA-7890-4EBB-9044-DB801A59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6906251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851C26B-A790-427D-8A69-1736CF101E98}"/>
              </a:ext>
            </a:extLst>
          </p:cNvPr>
          <p:cNvSpPr txBox="1"/>
          <p:nvPr/>
        </p:nvSpPr>
        <p:spPr>
          <a:xfrm>
            <a:off x="7082565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F067391-4803-4E16-B30D-AA8C4428A62D}"/>
              </a:ext>
            </a:extLst>
          </p:cNvPr>
          <p:cNvSpPr/>
          <p:nvPr/>
        </p:nvSpPr>
        <p:spPr>
          <a:xfrm>
            <a:off x="7883910" y="3838098"/>
            <a:ext cx="1524432" cy="1307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424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4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4" name="Picture 2" descr="ATELIER – 크리에이터스 스페이스">
            <a:extLst>
              <a:ext uri="{FF2B5EF4-FFF2-40B4-BE49-F238E27FC236}">
                <a16:creationId xmlns:a16="http://schemas.microsoft.com/office/drawing/2014/main" id="{284F8412-F301-4D6D-98CC-BEFB3ECE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09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AC8A7DA-C2E3-42DD-A90A-BF4A25E32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8549459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DB5C24B2-E6A6-4465-BF06-6942B74A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8202780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EB7776-40E5-4A40-97D8-670B981C5D80}"/>
              </a:ext>
            </a:extLst>
          </p:cNvPr>
          <p:cNvSpPr txBox="1"/>
          <p:nvPr/>
        </p:nvSpPr>
        <p:spPr>
          <a:xfrm>
            <a:off x="8357160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157997-C712-466F-888D-84DF029E5D50}"/>
              </a:ext>
            </a:extLst>
          </p:cNvPr>
          <p:cNvSpPr txBox="1"/>
          <p:nvPr/>
        </p:nvSpPr>
        <p:spPr>
          <a:xfrm>
            <a:off x="8355636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CF887132-56E9-4A90-B71F-F70D8B94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8810778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B2625F9-1434-4CB7-80B0-06FC425785EA}"/>
              </a:ext>
            </a:extLst>
          </p:cNvPr>
          <p:cNvSpPr txBox="1"/>
          <p:nvPr/>
        </p:nvSpPr>
        <p:spPr>
          <a:xfrm>
            <a:off x="8915908" y="4730717"/>
            <a:ext cx="225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75FC9DD0-E8EE-49CC-A2CE-F08F5064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8749553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6C7872F-5F8F-4282-BC42-0014FAC668F9}"/>
              </a:ext>
            </a:extLst>
          </p:cNvPr>
          <p:cNvSpPr txBox="1"/>
          <p:nvPr/>
        </p:nvSpPr>
        <p:spPr>
          <a:xfrm>
            <a:off x="8925867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43E223-9D08-4B24-8E81-EBFDF2C50CF9}"/>
              </a:ext>
            </a:extLst>
          </p:cNvPr>
          <p:cNvSpPr/>
          <p:nvPr/>
        </p:nvSpPr>
        <p:spPr>
          <a:xfrm>
            <a:off x="9727212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66A7EE-C64C-40BC-867E-57B8E8A90826}"/>
              </a:ext>
            </a:extLst>
          </p:cNvPr>
          <p:cNvSpPr/>
          <p:nvPr/>
        </p:nvSpPr>
        <p:spPr>
          <a:xfrm>
            <a:off x="4196026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996599-2197-4755-B252-55D6755AD6B9}"/>
              </a:ext>
            </a:extLst>
          </p:cNvPr>
          <p:cNvSpPr/>
          <p:nvPr/>
        </p:nvSpPr>
        <p:spPr>
          <a:xfrm>
            <a:off x="6040445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5FF2E1-52EC-42BA-8453-1714D6B0AABD}"/>
              </a:ext>
            </a:extLst>
          </p:cNvPr>
          <p:cNvSpPr/>
          <p:nvPr/>
        </p:nvSpPr>
        <p:spPr>
          <a:xfrm>
            <a:off x="7883910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BC5B3D-F6BA-4C7E-A987-07148E2D5D67}"/>
              </a:ext>
            </a:extLst>
          </p:cNvPr>
          <p:cNvSpPr/>
          <p:nvPr/>
        </p:nvSpPr>
        <p:spPr>
          <a:xfrm>
            <a:off x="3876039" y="6616700"/>
            <a:ext cx="5633721" cy="2413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A104E23E-ABCB-4D61-8878-A033D959F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5521023" y="4454732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DB4DF17-F73A-4EE1-98F4-73C3BABE230B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FDDD19-F7F5-4767-BA39-15C70BE29B41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69348-51A7-4022-A3CD-23B4426260F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            를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BE54F1-B1D8-4A6D-B52E-9AD950AE8EF7}"/>
              </a:ext>
            </a:extLst>
          </p:cNvPr>
          <p:cNvSpPr txBox="1"/>
          <p:nvPr/>
        </p:nvSpPr>
        <p:spPr>
          <a:xfrm>
            <a:off x="5220372" y="4016967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4A14CC0-47E5-4027-8590-0E3F688FD48C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16C461A-8B21-4C40-8979-317BA58E0ECA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114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CA5B8566-5594-4F01-8466-E913DE6DA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6732858" y="460370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7171C42-E744-40B3-817A-414D9E5B0415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강의실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2616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486DE-B3EC-4E53-A2E6-99DA7138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5A3231-4906-4B12-AB47-458C59B4B34E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712E9-8B13-4C04-B8EC-EECFAEA42561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강의실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B683F64-AE69-4D7E-8345-E4DB35D24F9F}"/>
              </a:ext>
            </a:extLst>
          </p:cNvPr>
          <p:cNvSpPr/>
          <p:nvPr/>
        </p:nvSpPr>
        <p:spPr>
          <a:xfrm>
            <a:off x="2307987" y="3008332"/>
            <a:ext cx="1524432" cy="311978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교육관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A102A7A6-5577-47F0-A75A-A8D5457F044F}"/>
              </a:ext>
            </a:extLst>
          </p:cNvPr>
          <p:cNvSpPr/>
          <p:nvPr/>
        </p:nvSpPr>
        <p:spPr>
          <a:xfrm>
            <a:off x="2307987" y="3311428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문화관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1AD6AA57-28CD-4D2D-ADF4-55748765703D}"/>
              </a:ext>
            </a:extLst>
          </p:cNvPr>
          <p:cNvSpPr/>
          <p:nvPr/>
        </p:nvSpPr>
        <p:spPr>
          <a:xfrm>
            <a:off x="2307987" y="362340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미래관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50BF17BF-0696-4B87-A57F-2132FFB59074}"/>
              </a:ext>
            </a:extLst>
          </p:cNvPr>
          <p:cNvSpPr/>
          <p:nvPr/>
        </p:nvSpPr>
        <p:spPr>
          <a:xfrm>
            <a:off x="2307987" y="392701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백마관</a:t>
            </a: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0245655-63E3-4502-A094-33B321F1976D}"/>
              </a:ext>
            </a:extLst>
          </p:cNvPr>
          <p:cNvSpPr/>
          <p:nvPr/>
        </p:nvSpPr>
        <p:spPr>
          <a:xfrm>
            <a:off x="2307987" y="423562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벤처중소기업센터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F2CB24F3-61C5-4117-A28F-CB01E65972C0}"/>
              </a:ext>
            </a:extLst>
          </p:cNvPr>
          <p:cNvSpPr/>
          <p:nvPr/>
        </p:nvSpPr>
        <p:spPr>
          <a:xfrm>
            <a:off x="2308551" y="4549475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숭덕경상관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B995CD0-FB97-4B94-8C5E-E16729B99DAF}"/>
              </a:ext>
            </a:extLst>
          </p:cNvPr>
          <p:cNvSpPr/>
          <p:nvPr/>
        </p:nvSpPr>
        <p:spPr>
          <a:xfrm>
            <a:off x="2308551" y="578817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  <a:endParaRPr lang="ko-KR" altLang="en-US" sz="140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D4FD8EA-ACBD-400A-ADB6-55DB241BF666}"/>
              </a:ext>
            </a:extLst>
          </p:cNvPr>
          <p:cNvSpPr/>
          <p:nvPr/>
        </p:nvSpPr>
        <p:spPr>
          <a:xfrm>
            <a:off x="2308551" y="6099819"/>
            <a:ext cx="1524432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rgbClr val="37BD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9B64FB2F-92E6-46C5-A7DB-A32AC966C73B}"/>
              </a:ext>
            </a:extLst>
          </p:cNvPr>
          <p:cNvSpPr/>
          <p:nvPr/>
        </p:nvSpPr>
        <p:spPr>
          <a:xfrm>
            <a:off x="2307987" y="485904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신양관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597E9693-F5D8-4924-8BB7-8A45B223792B}"/>
              </a:ext>
            </a:extLst>
          </p:cNvPr>
          <p:cNvSpPr/>
          <p:nvPr/>
        </p:nvSpPr>
        <p:spPr>
          <a:xfrm>
            <a:off x="2307987" y="5167653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안익태기념관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95C707EE-AD6D-44F7-A942-A1F9B0C1A0FD}"/>
              </a:ext>
            </a:extLst>
          </p:cNvPr>
          <p:cNvSpPr/>
          <p:nvPr/>
        </p:nvSpPr>
        <p:spPr>
          <a:xfrm>
            <a:off x="2308551" y="547768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연구관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074DC-AD60-4D3A-B940-D99B06BADEEB}"/>
              </a:ext>
            </a:extLst>
          </p:cNvPr>
          <p:cNvSpPr/>
          <p:nvPr/>
        </p:nvSpPr>
        <p:spPr>
          <a:xfrm>
            <a:off x="4197306" y="3838098"/>
            <a:ext cx="1524432" cy="1307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ATELIER – 크리에이터스 스페이스">
            <a:extLst>
              <a:ext uri="{FF2B5EF4-FFF2-40B4-BE49-F238E27FC236}">
                <a16:creationId xmlns:a16="http://schemas.microsoft.com/office/drawing/2014/main" id="{50F224E4-4EA2-49EC-8500-9C7C9738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05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839CC73-F631-4491-A9F0-D37BD201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4862855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CF4805BE-D445-4B60-82C7-BB1098450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4516176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83C4C-4597-4252-B977-8B9CC83DC16E}"/>
              </a:ext>
            </a:extLst>
          </p:cNvPr>
          <p:cNvSpPr txBox="1"/>
          <p:nvPr/>
        </p:nvSpPr>
        <p:spPr>
          <a:xfrm>
            <a:off x="4670556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6FC99-16FC-4125-A9A9-1CA8F191CB17}"/>
              </a:ext>
            </a:extLst>
          </p:cNvPr>
          <p:cNvSpPr txBox="1"/>
          <p:nvPr/>
        </p:nvSpPr>
        <p:spPr>
          <a:xfrm>
            <a:off x="4678176" y="474297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36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E22B929E-143D-4DEB-A0BB-B750D6BFE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5124174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B46BC0-406D-4EB0-B17A-89CB020675D5}"/>
              </a:ext>
            </a:extLst>
          </p:cNvPr>
          <p:cNvSpPr txBox="1"/>
          <p:nvPr/>
        </p:nvSpPr>
        <p:spPr>
          <a:xfrm>
            <a:off x="5243527" y="4730717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40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01640AE0-66A5-4DF5-A8F2-4FC44656B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5062949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ECBAD4-8C51-4FB6-BAA6-031610058179}"/>
              </a:ext>
            </a:extLst>
          </p:cNvPr>
          <p:cNvSpPr txBox="1"/>
          <p:nvPr/>
        </p:nvSpPr>
        <p:spPr>
          <a:xfrm>
            <a:off x="5239263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0A72E-BE00-4C37-91C2-9C10791C4062}"/>
              </a:ext>
            </a:extLst>
          </p:cNvPr>
          <p:cNvSpPr txBox="1"/>
          <p:nvPr/>
        </p:nvSpPr>
        <p:spPr>
          <a:xfrm>
            <a:off x="4157426" y="3015701"/>
            <a:ext cx="54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필터 </a:t>
            </a:r>
            <a:r>
              <a:rPr lang="en-US" altLang="ko-KR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endParaRPr lang="ko-KR" altLang="en-US" sz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5AF390-758D-468F-B000-1BF4EC3DDAB9}"/>
              </a:ext>
            </a:extLst>
          </p:cNvPr>
          <p:cNvGrpSpPr/>
          <p:nvPr/>
        </p:nvGrpSpPr>
        <p:grpSpPr>
          <a:xfrm>
            <a:off x="4932654" y="3015700"/>
            <a:ext cx="810779" cy="276999"/>
            <a:chOff x="4741776" y="3015700"/>
            <a:chExt cx="810779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6463C7-33E3-4A81-8D0C-52BCCD41E430}"/>
                </a:ext>
              </a:extLst>
            </p:cNvPr>
            <p:cNvSpPr txBox="1"/>
            <p:nvPr/>
          </p:nvSpPr>
          <p:spPr>
            <a:xfrm>
              <a:off x="4924499" y="3015700"/>
              <a:ext cx="628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책상</a:t>
              </a:r>
            </a:p>
          </p:txBody>
        </p:sp>
        <p:pic>
          <p:nvPicPr>
            <p:cNvPr id="35" name="Picture 8" descr="책상 아이콘 사무실 책상 벡터 0명에 대한 스톡 벡터 아트 및 기타 이미지 - iStock">
              <a:extLst>
                <a:ext uri="{FF2B5EF4-FFF2-40B4-BE49-F238E27FC236}">
                  <a16:creationId xmlns:a16="http://schemas.microsoft.com/office/drawing/2014/main" id="{F9F841F5-3C61-43E6-B204-EE81DD33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6699" y1="42090" x2="66504" y2="45117"/>
                          <a14:foregroundMark x1="71582" y1="42578" x2="71680" y2="45020"/>
                          <a14:foregroundMark x1="54980" y1="50195" x2="55469" y2="51953"/>
                          <a14:foregroundMark x1="59180" y1="47949" x2="59668" y2="47949"/>
                          <a14:foregroundMark x1="64429" y1="51826" x2="64941" y2="51855"/>
                          <a14:foregroundMark x1="56250" y1="61621" x2="61816" y2="61914"/>
                          <a14:foregroundMark x1="57813" y1="37598" x2="53320" y2="37695"/>
                          <a14:foregroundMark x1="28711" y1="43066" x2="28711" y2="45996"/>
                          <a14:foregroundMark x1="40918" y1="49707" x2="31836" y2="49707"/>
                          <a14:foregroundMark x1="31445" y1="48340" x2="31543" y2="49219"/>
                          <a14:backgroundMark x1="58594" y1="51172" x2="63770" y2="51074"/>
                          <a14:backgroundMark x1="58203" y1="51465" x2="58496" y2="51660"/>
                          <a14:backgroundMark x1="63770" y1="51563" x2="63281" y2="51758"/>
                          <a14:backgroundMark x1="64063" y1="51465" x2="63770" y2="516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0" t="35000" r="24914" b="35641"/>
            <a:stretch/>
          </p:blipFill>
          <p:spPr bwMode="auto">
            <a:xfrm>
              <a:off x="4958890" y="3114666"/>
              <a:ext cx="170738" cy="9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F9EE34-459A-475B-AF20-81AFD0529063}"/>
                </a:ext>
              </a:extLst>
            </p:cNvPr>
            <p:cNvSpPr/>
            <p:nvPr/>
          </p:nvSpPr>
          <p:spPr>
            <a:xfrm>
              <a:off x="4741776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B08ECC-DE4C-42A8-BCE3-6F56B800A530}"/>
              </a:ext>
            </a:extLst>
          </p:cNvPr>
          <p:cNvGrpSpPr/>
          <p:nvPr/>
        </p:nvGrpSpPr>
        <p:grpSpPr>
          <a:xfrm>
            <a:off x="5990682" y="3019815"/>
            <a:ext cx="746628" cy="276999"/>
            <a:chOff x="5789835" y="3019815"/>
            <a:chExt cx="746628" cy="2769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9DB0AF-DB59-48CC-9D9B-FE49FACCE0BC}"/>
                </a:ext>
              </a:extLst>
            </p:cNvPr>
            <p:cNvSpPr txBox="1"/>
            <p:nvPr/>
          </p:nvSpPr>
          <p:spPr>
            <a:xfrm>
              <a:off x="5910236" y="3019815"/>
              <a:ext cx="626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의자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D83FCEC-82CF-4850-943C-F5ADEB149BDD}"/>
                </a:ext>
              </a:extLst>
            </p:cNvPr>
            <p:cNvSpPr/>
            <p:nvPr/>
          </p:nvSpPr>
          <p:spPr>
            <a:xfrm>
              <a:off x="5789835" y="3101250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12" descr="의자 아이콘 스타일 벡터 Eps10 명문 있습니다, 다이제스트, 기본, 검은 PNG, 일러스트 및 벡터 에 대한 무료 다운로드 -  Pngtree">
              <a:extLst>
                <a:ext uri="{FF2B5EF4-FFF2-40B4-BE49-F238E27FC236}">
                  <a16:creationId xmlns:a16="http://schemas.microsoft.com/office/drawing/2014/main" id="{B018AD20-F15F-4891-A6C2-41853155E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00" b="95000" l="10000" r="90000">
                          <a14:foregroundMark x1="40781" y1="7500" x2="53281" y2="7500"/>
                          <a14:foregroundMark x1="32969" y1="40313" x2="33281" y2="42813"/>
                          <a14:foregroundMark x1="67344" y1="39688" x2="67344" y2="42188"/>
                          <a14:foregroundMark x1="66406" y1="52969" x2="53906" y2="52500"/>
                          <a14:foregroundMark x1="53438" y1="59531" x2="45000" y2="59531"/>
                          <a14:foregroundMark x1="32344" y1="66250" x2="32500" y2="68594"/>
                          <a14:foregroundMark x1="25938" y1="66250" x2="26094" y2="69531"/>
                          <a14:foregroundMark x1="20469" y1="58906" x2="20469" y2="60000"/>
                          <a14:foregroundMark x1="24844" y1="51250" x2="26094" y2="49219"/>
                          <a14:foregroundMark x1="67188" y1="66406" x2="67500" y2="69063"/>
                          <a14:foregroundMark x1="73281" y1="65938" x2="73906" y2="71094"/>
                          <a14:foregroundMark x1="26875" y1="94375" x2="26875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9" t="4439" r="20174" b="4550"/>
            <a:stretch/>
          </p:blipFill>
          <p:spPr bwMode="auto">
            <a:xfrm>
              <a:off x="6016417" y="3087584"/>
              <a:ext cx="87406" cy="13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5F30C6-E8DF-4801-969B-086E43D897CB}"/>
              </a:ext>
            </a:extLst>
          </p:cNvPr>
          <p:cNvGrpSpPr/>
          <p:nvPr/>
        </p:nvGrpSpPr>
        <p:grpSpPr>
          <a:xfrm>
            <a:off x="6968742" y="3015700"/>
            <a:ext cx="1024512" cy="276999"/>
            <a:chOff x="6752969" y="3015700"/>
            <a:chExt cx="1024512" cy="276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A6DDDC-8E9F-4025-B944-2E7DE7A80BE8}"/>
                </a:ext>
              </a:extLst>
            </p:cNvPr>
            <p:cNvSpPr txBox="1"/>
            <p:nvPr/>
          </p:nvSpPr>
          <p:spPr>
            <a:xfrm>
              <a:off x="6962843" y="3015700"/>
              <a:ext cx="81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실습</a:t>
              </a:r>
              <a:r>
                <a:rPr lang="en-US" altLang="ko-KR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PC</a:t>
              </a:r>
              <a:endPara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B437A66-DB93-4A79-8CCA-492957BAD545}"/>
                </a:ext>
              </a:extLst>
            </p:cNvPr>
            <p:cNvSpPr/>
            <p:nvPr/>
          </p:nvSpPr>
          <p:spPr>
            <a:xfrm>
              <a:off x="6752969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16" descr="컴퓨터 아이콘 벡터 일러스트 이미지 _사진 450002350 무료 다운로드_lovepik.com">
              <a:extLst>
                <a:ext uri="{FF2B5EF4-FFF2-40B4-BE49-F238E27FC236}">
                  <a16:creationId xmlns:a16="http://schemas.microsoft.com/office/drawing/2014/main" id="{158FFB4C-81C5-4A48-9EDF-8EC5C6EBFF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0581" y1="31395" x2="22907" y2="65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9" t="25294" r="10247" b="25333"/>
            <a:stretch/>
          </p:blipFill>
          <p:spPr bwMode="auto">
            <a:xfrm>
              <a:off x="6997415" y="3103851"/>
              <a:ext cx="186364" cy="116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8BC051-F5D9-43DF-8A0D-1471A2CC58BA}"/>
              </a:ext>
            </a:extLst>
          </p:cNvPr>
          <p:cNvGrpSpPr/>
          <p:nvPr/>
        </p:nvGrpSpPr>
        <p:grpSpPr>
          <a:xfrm>
            <a:off x="8242110" y="3015700"/>
            <a:ext cx="1267651" cy="276999"/>
            <a:chOff x="7932230" y="3015700"/>
            <a:chExt cx="1267651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76F051-9466-4B49-99A9-C81B80CF8E25}"/>
                </a:ext>
              </a:extLst>
            </p:cNvPr>
            <p:cNvSpPr txBox="1"/>
            <p:nvPr/>
          </p:nvSpPr>
          <p:spPr>
            <a:xfrm>
              <a:off x="8148535" y="3015700"/>
              <a:ext cx="1051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빔프로젝터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63E0E6F-3A43-4F7D-8D4B-A9B3007CCF99}"/>
                </a:ext>
              </a:extLst>
            </p:cNvPr>
            <p:cNvSpPr/>
            <p:nvPr/>
          </p:nvSpPr>
          <p:spPr>
            <a:xfrm>
              <a:off x="7932230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Picture 2" descr="ATELIER – 크리에이터스 스페이스">
              <a:extLst>
                <a:ext uri="{FF2B5EF4-FFF2-40B4-BE49-F238E27FC236}">
                  <a16:creationId xmlns:a16="http://schemas.microsoft.com/office/drawing/2014/main" id="{DE4E7CAB-F3F4-4689-8948-43182E1FB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412" y="3031777"/>
              <a:ext cx="233680" cy="23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5FE5F4-A55A-4518-B917-734941B40186}"/>
              </a:ext>
            </a:extLst>
          </p:cNvPr>
          <p:cNvGrpSpPr/>
          <p:nvPr/>
        </p:nvGrpSpPr>
        <p:grpSpPr>
          <a:xfrm>
            <a:off x="4932654" y="3369086"/>
            <a:ext cx="1907285" cy="278709"/>
            <a:chOff x="4932654" y="3336339"/>
            <a:chExt cx="1907285" cy="27870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2E377B-D29E-418A-B14D-E4A8B913A86C}"/>
                </a:ext>
              </a:extLst>
            </p:cNvPr>
            <p:cNvSpPr txBox="1"/>
            <p:nvPr/>
          </p:nvSpPr>
          <p:spPr>
            <a:xfrm>
              <a:off x="5115377" y="3338049"/>
              <a:ext cx="905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인원</a:t>
              </a:r>
            </a:p>
          </p:txBody>
        </p:sp>
        <p:pic>
          <p:nvPicPr>
            <p:cNvPr id="69" name="Picture 6" descr="무료 ppt] 무료 ppt 아이콘 : 사람 | 아이콘, 인포 그래픽스, 파워포인트 무료">
              <a:extLst>
                <a:ext uri="{FF2B5EF4-FFF2-40B4-BE49-F238E27FC236}">
                  <a16:creationId xmlns:a16="http://schemas.microsoft.com/office/drawing/2014/main" id="{4E10C69E-3199-47C8-AC79-DF68A2E0F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769" y1="18686" x2="38769" y2="20739"/>
                          <a14:foregroundMark x1="42885" y1="21560" x2="42615" y2="22998"/>
                          <a14:foregroundMark x1="43231" y1="16838" x2="43231" y2="16838"/>
                          <a14:foregroundMark x1="47077" y1="13758" x2="46615" y2="13963"/>
                          <a14:foregroundMark x1="39385" y1="13347" x2="39077" y2="13552"/>
                          <a14:foregroundMark x1="47385" y1="19302" x2="47846" y2="19918"/>
                          <a14:backgroundMark x1="59385" y1="23409" x2="71846" y2="25051"/>
                          <a14:backgroundMark x1="45385" y1="19507" x2="45538" y2="19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4" t="10172" r="50259" b="73527"/>
            <a:stretch/>
          </p:blipFill>
          <p:spPr bwMode="auto">
            <a:xfrm>
              <a:off x="5149768" y="3411310"/>
              <a:ext cx="193333" cy="1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987299-2C3B-44E6-925F-710553127630}"/>
                </a:ext>
              </a:extLst>
            </p:cNvPr>
            <p:cNvSpPr txBox="1"/>
            <p:nvPr/>
          </p:nvSpPr>
          <p:spPr>
            <a:xfrm>
              <a:off x="5912616" y="3336339"/>
              <a:ext cx="9273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인 수용가능</a:t>
              </a:r>
              <a:endParaRPr lang="ko-KR" altLang="en-US" sz="12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32DFB03-89BD-4FF0-B472-F5FD87F5D81F}"/>
                </a:ext>
              </a:extLst>
            </p:cNvPr>
            <p:cNvSpPr/>
            <p:nvPr/>
          </p:nvSpPr>
          <p:spPr>
            <a:xfrm>
              <a:off x="5720458" y="3374249"/>
              <a:ext cx="263158" cy="215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674C9A6-4412-4B0D-A914-EA78CCAC8D7A}"/>
                </a:ext>
              </a:extLst>
            </p:cNvPr>
            <p:cNvSpPr/>
            <p:nvPr/>
          </p:nvSpPr>
          <p:spPr>
            <a:xfrm>
              <a:off x="4932654" y="343700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F745F3-408A-40B0-B5C7-4B66D0877559}"/>
              </a:ext>
            </a:extLst>
          </p:cNvPr>
          <p:cNvSpPr/>
          <p:nvPr/>
        </p:nvSpPr>
        <p:spPr>
          <a:xfrm>
            <a:off x="6040608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10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4" name="Picture 2" descr="ATELIER – 크리에이터스 스페이스">
            <a:extLst>
              <a:ext uri="{FF2B5EF4-FFF2-40B4-BE49-F238E27FC236}">
                <a16:creationId xmlns:a16="http://schemas.microsoft.com/office/drawing/2014/main" id="{CE171271-8D4F-4580-8F17-9F8CF851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07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2AEDF059-FA27-46E1-8CE9-043EB6BDE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6706157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EBBEC865-6B8B-488F-ADA6-3BEFF2D60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6359478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200A811-01E2-44A1-B041-1B335B74E343}"/>
              </a:ext>
            </a:extLst>
          </p:cNvPr>
          <p:cNvSpPr txBox="1"/>
          <p:nvPr/>
        </p:nvSpPr>
        <p:spPr>
          <a:xfrm>
            <a:off x="6513858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6C11A0-4170-4B8E-940A-0864CB9E21C2}"/>
              </a:ext>
            </a:extLst>
          </p:cNvPr>
          <p:cNvSpPr txBox="1"/>
          <p:nvPr/>
        </p:nvSpPr>
        <p:spPr>
          <a:xfrm>
            <a:off x="6497094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85FEFDFE-C195-4039-B328-0AA90C9A1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6967476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1906B05-D976-40B6-826E-156EE89DBE82}"/>
              </a:ext>
            </a:extLst>
          </p:cNvPr>
          <p:cNvSpPr txBox="1"/>
          <p:nvPr/>
        </p:nvSpPr>
        <p:spPr>
          <a:xfrm>
            <a:off x="7062445" y="4730717"/>
            <a:ext cx="31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8B4914AA-7890-4EBB-9044-DB801A59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6906251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851C26B-A790-427D-8A69-1736CF101E98}"/>
              </a:ext>
            </a:extLst>
          </p:cNvPr>
          <p:cNvSpPr txBox="1"/>
          <p:nvPr/>
        </p:nvSpPr>
        <p:spPr>
          <a:xfrm>
            <a:off x="7082565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F067391-4803-4E16-B30D-AA8C4428A62D}"/>
              </a:ext>
            </a:extLst>
          </p:cNvPr>
          <p:cNvSpPr/>
          <p:nvPr/>
        </p:nvSpPr>
        <p:spPr>
          <a:xfrm>
            <a:off x="7883910" y="3838098"/>
            <a:ext cx="1524432" cy="1307636"/>
          </a:xfrm>
          <a:prstGeom prst="rect">
            <a:avLst/>
          </a:prstGeom>
          <a:solidFill>
            <a:srgbClr val="FC635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424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4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4" name="Picture 2" descr="ATELIER – 크리에이터스 스페이스">
            <a:extLst>
              <a:ext uri="{FF2B5EF4-FFF2-40B4-BE49-F238E27FC236}">
                <a16:creationId xmlns:a16="http://schemas.microsoft.com/office/drawing/2014/main" id="{284F8412-F301-4D6D-98CC-BEFB3ECE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09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AC8A7DA-C2E3-42DD-A90A-BF4A25E32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8549459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DB5C24B2-E6A6-4465-BF06-6942B74A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8202780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EB7776-40E5-4A40-97D8-670B981C5D80}"/>
              </a:ext>
            </a:extLst>
          </p:cNvPr>
          <p:cNvSpPr txBox="1"/>
          <p:nvPr/>
        </p:nvSpPr>
        <p:spPr>
          <a:xfrm>
            <a:off x="8357160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157997-C712-466F-888D-84DF029E5D50}"/>
              </a:ext>
            </a:extLst>
          </p:cNvPr>
          <p:cNvSpPr txBox="1"/>
          <p:nvPr/>
        </p:nvSpPr>
        <p:spPr>
          <a:xfrm>
            <a:off x="8355636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CF887132-56E9-4A90-B71F-F70D8B94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8810778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B2625F9-1434-4CB7-80B0-06FC425785EA}"/>
              </a:ext>
            </a:extLst>
          </p:cNvPr>
          <p:cNvSpPr txBox="1"/>
          <p:nvPr/>
        </p:nvSpPr>
        <p:spPr>
          <a:xfrm>
            <a:off x="8915908" y="4730717"/>
            <a:ext cx="225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75FC9DD0-E8EE-49CC-A2CE-F08F5064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8749553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6C7872F-5F8F-4282-BC42-0014FAC668F9}"/>
              </a:ext>
            </a:extLst>
          </p:cNvPr>
          <p:cNvSpPr txBox="1"/>
          <p:nvPr/>
        </p:nvSpPr>
        <p:spPr>
          <a:xfrm>
            <a:off x="8925867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43E223-9D08-4B24-8E81-EBFDF2C50CF9}"/>
              </a:ext>
            </a:extLst>
          </p:cNvPr>
          <p:cNvSpPr/>
          <p:nvPr/>
        </p:nvSpPr>
        <p:spPr>
          <a:xfrm>
            <a:off x="9727212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66A7EE-C64C-40BC-867E-57B8E8A90826}"/>
              </a:ext>
            </a:extLst>
          </p:cNvPr>
          <p:cNvSpPr/>
          <p:nvPr/>
        </p:nvSpPr>
        <p:spPr>
          <a:xfrm>
            <a:off x="4196026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996599-2197-4755-B252-55D6755AD6B9}"/>
              </a:ext>
            </a:extLst>
          </p:cNvPr>
          <p:cNvSpPr/>
          <p:nvPr/>
        </p:nvSpPr>
        <p:spPr>
          <a:xfrm>
            <a:off x="6040445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5FF2E1-52EC-42BA-8453-1714D6B0AABD}"/>
              </a:ext>
            </a:extLst>
          </p:cNvPr>
          <p:cNvSpPr/>
          <p:nvPr/>
        </p:nvSpPr>
        <p:spPr>
          <a:xfrm>
            <a:off x="7883910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BC5B3D-F6BA-4C7E-A987-07148E2D5D67}"/>
              </a:ext>
            </a:extLst>
          </p:cNvPr>
          <p:cNvSpPr/>
          <p:nvPr/>
        </p:nvSpPr>
        <p:spPr>
          <a:xfrm>
            <a:off x="3876039" y="6616700"/>
            <a:ext cx="5633721" cy="2413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A104E23E-ABCB-4D61-8878-A033D959F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5521023" y="4454732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DB4DF17-F73A-4EE1-98F4-73C3BABE230B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FDDD19-F7F5-4767-BA39-15C70BE29B41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69348-51A7-4022-A3CD-23B4426260F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사용을 완료하시겠습니까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BE54F1-B1D8-4A6D-B52E-9AD950AE8EF7}"/>
              </a:ext>
            </a:extLst>
          </p:cNvPr>
          <p:cNvSpPr txBox="1"/>
          <p:nvPr/>
        </p:nvSpPr>
        <p:spPr>
          <a:xfrm>
            <a:off x="5351138" y="4016967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4A14CC0-47E5-4027-8590-0E3F688FD48C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16C461A-8B21-4C40-8979-317BA58E0ECA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114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CA5B8566-5594-4F01-8466-E913DE6DA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6170564" y="4896609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7171C42-E744-40B3-817A-414D9E5B0415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강의실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201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호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99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486DE-B3EC-4E53-A2E6-99DA7138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5A3231-4906-4B12-AB47-458C59B4B34E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712E9-8B13-4C04-B8EC-EECFAEA42561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강의실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B683F64-AE69-4D7E-8345-E4DB35D24F9F}"/>
              </a:ext>
            </a:extLst>
          </p:cNvPr>
          <p:cNvSpPr/>
          <p:nvPr/>
        </p:nvSpPr>
        <p:spPr>
          <a:xfrm>
            <a:off x="2307987" y="3008332"/>
            <a:ext cx="1524432" cy="311978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교육관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A102A7A6-5577-47F0-A75A-A8D5457F044F}"/>
              </a:ext>
            </a:extLst>
          </p:cNvPr>
          <p:cNvSpPr/>
          <p:nvPr/>
        </p:nvSpPr>
        <p:spPr>
          <a:xfrm>
            <a:off x="2307987" y="3311428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문화관</a:t>
            </a: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1AD6AA57-28CD-4D2D-ADF4-55748765703D}"/>
              </a:ext>
            </a:extLst>
          </p:cNvPr>
          <p:cNvSpPr/>
          <p:nvPr/>
        </p:nvSpPr>
        <p:spPr>
          <a:xfrm>
            <a:off x="2307987" y="362340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미래관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50BF17BF-0696-4B87-A57F-2132FFB59074}"/>
              </a:ext>
            </a:extLst>
          </p:cNvPr>
          <p:cNvSpPr/>
          <p:nvPr/>
        </p:nvSpPr>
        <p:spPr>
          <a:xfrm>
            <a:off x="2307987" y="3927016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백마관</a:t>
            </a: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0245655-63E3-4502-A094-33B321F1976D}"/>
              </a:ext>
            </a:extLst>
          </p:cNvPr>
          <p:cNvSpPr/>
          <p:nvPr/>
        </p:nvSpPr>
        <p:spPr>
          <a:xfrm>
            <a:off x="2307987" y="423562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벤처중소기업센터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F2CB24F3-61C5-4117-A28F-CB01E65972C0}"/>
              </a:ext>
            </a:extLst>
          </p:cNvPr>
          <p:cNvSpPr/>
          <p:nvPr/>
        </p:nvSpPr>
        <p:spPr>
          <a:xfrm>
            <a:off x="2308551" y="4549475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숭덕경상관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B995CD0-FB97-4B94-8C5E-E16729B99DAF}"/>
              </a:ext>
            </a:extLst>
          </p:cNvPr>
          <p:cNvSpPr/>
          <p:nvPr/>
        </p:nvSpPr>
        <p:spPr>
          <a:xfrm>
            <a:off x="2308551" y="578817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  <a:endParaRPr lang="ko-KR" altLang="en-US" sz="140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D4FD8EA-ACBD-400A-ADB6-55DB241BF666}"/>
              </a:ext>
            </a:extLst>
          </p:cNvPr>
          <p:cNvSpPr/>
          <p:nvPr/>
        </p:nvSpPr>
        <p:spPr>
          <a:xfrm>
            <a:off x="2308551" y="6099819"/>
            <a:ext cx="1524432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rgbClr val="37BDB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9B64FB2F-92E6-46C5-A7DB-A32AC966C73B}"/>
              </a:ext>
            </a:extLst>
          </p:cNvPr>
          <p:cNvSpPr/>
          <p:nvPr/>
        </p:nvSpPr>
        <p:spPr>
          <a:xfrm>
            <a:off x="2307987" y="4859040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신양관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597E9693-F5D8-4924-8BB7-8A45B223792B}"/>
              </a:ext>
            </a:extLst>
          </p:cNvPr>
          <p:cNvSpPr/>
          <p:nvPr/>
        </p:nvSpPr>
        <p:spPr>
          <a:xfrm>
            <a:off x="2307987" y="5167653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안익태기념관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95C707EE-AD6D-44F7-A942-A1F9B0C1A0FD}"/>
              </a:ext>
            </a:extLst>
          </p:cNvPr>
          <p:cNvSpPr/>
          <p:nvPr/>
        </p:nvSpPr>
        <p:spPr>
          <a:xfrm>
            <a:off x="2308551" y="5477689"/>
            <a:ext cx="1524432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연구관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074DC-AD60-4D3A-B940-D99B06BADEEB}"/>
              </a:ext>
            </a:extLst>
          </p:cNvPr>
          <p:cNvSpPr/>
          <p:nvPr/>
        </p:nvSpPr>
        <p:spPr>
          <a:xfrm>
            <a:off x="4197306" y="3838098"/>
            <a:ext cx="1524432" cy="1307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ATELIER – 크리에이터스 스페이스">
            <a:extLst>
              <a:ext uri="{FF2B5EF4-FFF2-40B4-BE49-F238E27FC236}">
                <a16:creationId xmlns:a16="http://schemas.microsoft.com/office/drawing/2014/main" id="{50F224E4-4EA2-49EC-8500-9C7C9738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05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839CC73-F631-4491-A9F0-D37BD201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4862855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CF4805BE-D445-4B60-82C7-BB1098450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4516176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83C4C-4597-4252-B977-8B9CC83DC16E}"/>
              </a:ext>
            </a:extLst>
          </p:cNvPr>
          <p:cNvSpPr txBox="1"/>
          <p:nvPr/>
        </p:nvSpPr>
        <p:spPr>
          <a:xfrm>
            <a:off x="4670556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6FC99-16FC-4125-A9A9-1CA8F191CB17}"/>
              </a:ext>
            </a:extLst>
          </p:cNvPr>
          <p:cNvSpPr txBox="1"/>
          <p:nvPr/>
        </p:nvSpPr>
        <p:spPr>
          <a:xfrm>
            <a:off x="4678176" y="474297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36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E22B929E-143D-4DEB-A0BB-B750D6BFE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5124174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B46BC0-406D-4EB0-B17A-89CB020675D5}"/>
              </a:ext>
            </a:extLst>
          </p:cNvPr>
          <p:cNvSpPr txBox="1"/>
          <p:nvPr/>
        </p:nvSpPr>
        <p:spPr>
          <a:xfrm>
            <a:off x="5243527" y="4730717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40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01640AE0-66A5-4DF5-A8F2-4FC44656B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5062949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ECBAD4-8C51-4FB6-BAA6-031610058179}"/>
              </a:ext>
            </a:extLst>
          </p:cNvPr>
          <p:cNvSpPr txBox="1"/>
          <p:nvPr/>
        </p:nvSpPr>
        <p:spPr>
          <a:xfrm>
            <a:off x="5239263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0A72E-BE00-4C37-91C2-9C10791C4062}"/>
              </a:ext>
            </a:extLst>
          </p:cNvPr>
          <p:cNvSpPr txBox="1"/>
          <p:nvPr/>
        </p:nvSpPr>
        <p:spPr>
          <a:xfrm>
            <a:off x="4157426" y="3015701"/>
            <a:ext cx="54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필터 </a:t>
            </a:r>
            <a:r>
              <a:rPr lang="en-US" altLang="ko-KR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endParaRPr lang="ko-KR" altLang="en-US" sz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5AF390-758D-468F-B000-1BF4EC3DDAB9}"/>
              </a:ext>
            </a:extLst>
          </p:cNvPr>
          <p:cNvGrpSpPr/>
          <p:nvPr/>
        </p:nvGrpSpPr>
        <p:grpSpPr>
          <a:xfrm>
            <a:off x="4932654" y="3015700"/>
            <a:ext cx="810779" cy="276999"/>
            <a:chOff x="4741776" y="3015700"/>
            <a:chExt cx="810779" cy="276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6463C7-33E3-4A81-8D0C-52BCCD41E430}"/>
                </a:ext>
              </a:extLst>
            </p:cNvPr>
            <p:cNvSpPr txBox="1"/>
            <p:nvPr/>
          </p:nvSpPr>
          <p:spPr>
            <a:xfrm>
              <a:off x="4924499" y="3015700"/>
              <a:ext cx="628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책상</a:t>
              </a:r>
            </a:p>
          </p:txBody>
        </p:sp>
        <p:pic>
          <p:nvPicPr>
            <p:cNvPr id="35" name="Picture 8" descr="책상 아이콘 사무실 책상 벡터 0명에 대한 스톡 벡터 아트 및 기타 이미지 - iStock">
              <a:extLst>
                <a:ext uri="{FF2B5EF4-FFF2-40B4-BE49-F238E27FC236}">
                  <a16:creationId xmlns:a16="http://schemas.microsoft.com/office/drawing/2014/main" id="{F9F841F5-3C61-43E6-B204-EE81DD33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6699" y1="42090" x2="66504" y2="45117"/>
                          <a14:foregroundMark x1="71582" y1="42578" x2="71680" y2="45020"/>
                          <a14:foregroundMark x1="54980" y1="50195" x2="55469" y2="51953"/>
                          <a14:foregroundMark x1="59180" y1="47949" x2="59668" y2="47949"/>
                          <a14:foregroundMark x1="64429" y1="51826" x2="64941" y2="51855"/>
                          <a14:foregroundMark x1="56250" y1="61621" x2="61816" y2="61914"/>
                          <a14:foregroundMark x1="57813" y1="37598" x2="53320" y2="37695"/>
                          <a14:foregroundMark x1="28711" y1="43066" x2="28711" y2="45996"/>
                          <a14:foregroundMark x1="40918" y1="49707" x2="31836" y2="49707"/>
                          <a14:foregroundMark x1="31445" y1="48340" x2="31543" y2="49219"/>
                          <a14:backgroundMark x1="58594" y1="51172" x2="63770" y2="51074"/>
                          <a14:backgroundMark x1="58203" y1="51465" x2="58496" y2="51660"/>
                          <a14:backgroundMark x1="63770" y1="51563" x2="63281" y2="51758"/>
                          <a14:backgroundMark x1="64063" y1="51465" x2="63770" y2="516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0" t="35000" r="24914" b="35641"/>
            <a:stretch/>
          </p:blipFill>
          <p:spPr bwMode="auto">
            <a:xfrm>
              <a:off x="4958890" y="3114666"/>
              <a:ext cx="170738" cy="9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F9EE34-459A-475B-AF20-81AFD0529063}"/>
                </a:ext>
              </a:extLst>
            </p:cNvPr>
            <p:cNvSpPr/>
            <p:nvPr/>
          </p:nvSpPr>
          <p:spPr>
            <a:xfrm>
              <a:off x="4741776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B08ECC-DE4C-42A8-BCE3-6F56B800A530}"/>
              </a:ext>
            </a:extLst>
          </p:cNvPr>
          <p:cNvGrpSpPr/>
          <p:nvPr/>
        </p:nvGrpSpPr>
        <p:grpSpPr>
          <a:xfrm>
            <a:off x="5990682" y="3019815"/>
            <a:ext cx="746628" cy="276999"/>
            <a:chOff x="5789835" y="3019815"/>
            <a:chExt cx="746628" cy="2769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9DB0AF-DB59-48CC-9D9B-FE49FACCE0BC}"/>
                </a:ext>
              </a:extLst>
            </p:cNvPr>
            <p:cNvSpPr txBox="1"/>
            <p:nvPr/>
          </p:nvSpPr>
          <p:spPr>
            <a:xfrm>
              <a:off x="5910236" y="3019815"/>
              <a:ext cx="626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의자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D83FCEC-82CF-4850-943C-F5ADEB149BDD}"/>
                </a:ext>
              </a:extLst>
            </p:cNvPr>
            <p:cNvSpPr/>
            <p:nvPr/>
          </p:nvSpPr>
          <p:spPr>
            <a:xfrm>
              <a:off x="5789835" y="3101250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12" descr="의자 아이콘 스타일 벡터 Eps10 명문 있습니다, 다이제스트, 기본, 검은 PNG, 일러스트 및 벡터 에 대한 무료 다운로드 -  Pngtree">
              <a:extLst>
                <a:ext uri="{FF2B5EF4-FFF2-40B4-BE49-F238E27FC236}">
                  <a16:creationId xmlns:a16="http://schemas.microsoft.com/office/drawing/2014/main" id="{B018AD20-F15F-4891-A6C2-41853155E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00" b="95000" l="10000" r="90000">
                          <a14:foregroundMark x1="40781" y1="7500" x2="53281" y2="7500"/>
                          <a14:foregroundMark x1="32969" y1="40313" x2="33281" y2="42813"/>
                          <a14:foregroundMark x1="67344" y1="39688" x2="67344" y2="42188"/>
                          <a14:foregroundMark x1="66406" y1="52969" x2="53906" y2="52500"/>
                          <a14:foregroundMark x1="53438" y1="59531" x2="45000" y2="59531"/>
                          <a14:foregroundMark x1="32344" y1="66250" x2="32500" y2="68594"/>
                          <a14:foregroundMark x1="25938" y1="66250" x2="26094" y2="69531"/>
                          <a14:foregroundMark x1="20469" y1="58906" x2="20469" y2="60000"/>
                          <a14:foregroundMark x1="24844" y1="51250" x2="26094" y2="49219"/>
                          <a14:foregroundMark x1="67188" y1="66406" x2="67500" y2="69063"/>
                          <a14:foregroundMark x1="73281" y1="65938" x2="73906" y2="71094"/>
                          <a14:foregroundMark x1="26875" y1="94375" x2="26875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9" t="4439" r="20174" b="4550"/>
            <a:stretch/>
          </p:blipFill>
          <p:spPr bwMode="auto">
            <a:xfrm>
              <a:off x="6016417" y="3087584"/>
              <a:ext cx="87406" cy="13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5F30C6-E8DF-4801-969B-086E43D897CB}"/>
              </a:ext>
            </a:extLst>
          </p:cNvPr>
          <p:cNvGrpSpPr/>
          <p:nvPr/>
        </p:nvGrpSpPr>
        <p:grpSpPr>
          <a:xfrm>
            <a:off x="6968742" y="3015700"/>
            <a:ext cx="1024512" cy="276999"/>
            <a:chOff x="6752969" y="3015700"/>
            <a:chExt cx="1024512" cy="276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A6DDDC-8E9F-4025-B944-2E7DE7A80BE8}"/>
                </a:ext>
              </a:extLst>
            </p:cNvPr>
            <p:cNvSpPr txBox="1"/>
            <p:nvPr/>
          </p:nvSpPr>
          <p:spPr>
            <a:xfrm>
              <a:off x="6962843" y="3015700"/>
              <a:ext cx="8146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실습</a:t>
              </a:r>
              <a:r>
                <a:rPr lang="en-US" altLang="ko-KR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PC</a:t>
              </a:r>
              <a:endParaRPr lang="ko-KR" altLang="en-US" sz="1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B437A66-DB93-4A79-8CCA-492957BAD545}"/>
                </a:ext>
              </a:extLst>
            </p:cNvPr>
            <p:cNvSpPr/>
            <p:nvPr/>
          </p:nvSpPr>
          <p:spPr>
            <a:xfrm>
              <a:off x="6752969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16" descr="컴퓨터 아이콘 벡터 일러스트 이미지 _사진 450002350 무료 다운로드_lovepik.com">
              <a:extLst>
                <a:ext uri="{FF2B5EF4-FFF2-40B4-BE49-F238E27FC236}">
                  <a16:creationId xmlns:a16="http://schemas.microsoft.com/office/drawing/2014/main" id="{158FFB4C-81C5-4A48-9EDF-8EC5C6EBFF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0581" y1="31395" x2="22907" y2="65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9" t="25294" r="10247" b="25333"/>
            <a:stretch/>
          </p:blipFill>
          <p:spPr bwMode="auto">
            <a:xfrm>
              <a:off x="6997415" y="3103851"/>
              <a:ext cx="186364" cy="116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8BC051-F5D9-43DF-8A0D-1471A2CC58BA}"/>
              </a:ext>
            </a:extLst>
          </p:cNvPr>
          <p:cNvGrpSpPr/>
          <p:nvPr/>
        </p:nvGrpSpPr>
        <p:grpSpPr>
          <a:xfrm>
            <a:off x="8242110" y="3015700"/>
            <a:ext cx="1267651" cy="276999"/>
            <a:chOff x="7932230" y="3015700"/>
            <a:chExt cx="1267651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76F051-9466-4B49-99A9-C81B80CF8E25}"/>
                </a:ext>
              </a:extLst>
            </p:cNvPr>
            <p:cNvSpPr txBox="1"/>
            <p:nvPr/>
          </p:nvSpPr>
          <p:spPr>
            <a:xfrm>
              <a:off x="8148535" y="3015700"/>
              <a:ext cx="1051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빔프로젝터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63E0E6F-3A43-4F7D-8D4B-A9B3007CCF99}"/>
                </a:ext>
              </a:extLst>
            </p:cNvPr>
            <p:cNvSpPr/>
            <p:nvPr/>
          </p:nvSpPr>
          <p:spPr>
            <a:xfrm>
              <a:off x="7932230" y="309713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Picture 2" descr="ATELIER – 크리에이터스 스페이스">
              <a:extLst>
                <a:ext uri="{FF2B5EF4-FFF2-40B4-BE49-F238E27FC236}">
                  <a16:creationId xmlns:a16="http://schemas.microsoft.com/office/drawing/2014/main" id="{DE4E7CAB-F3F4-4689-8948-43182E1FB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412" y="3031777"/>
              <a:ext cx="233680" cy="23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5FE5F4-A55A-4518-B917-734941B40186}"/>
              </a:ext>
            </a:extLst>
          </p:cNvPr>
          <p:cNvGrpSpPr/>
          <p:nvPr/>
        </p:nvGrpSpPr>
        <p:grpSpPr>
          <a:xfrm>
            <a:off x="4932654" y="3369086"/>
            <a:ext cx="1907285" cy="278709"/>
            <a:chOff x="4932654" y="3336339"/>
            <a:chExt cx="1907285" cy="27870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2E377B-D29E-418A-B14D-E4A8B913A86C}"/>
                </a:ext>
              </a:extLst>
            </p:cNvPr>
            <p:cNvSpPr txBox="1"/>
            <p:nvPr/>
          </p:nvSpPr>
          <p:spPr>
            <a:xfrm>
              <a:off x="5115377" y="3338049"/>
              <a:ext cx="905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 인원</a:t>
              </a:r>
            </a:p>
          </p:txBody>
        </p:sp>
        <p:pic>
          <p:nvPicPr>
            <p:cNvPr id="69" name="Picture 6" descr="무료 ppt] 무료 ppt 아이콘 : 사람 | 아이콘, 인포 그래픽스, 파워포인트 무료">
              <a:extLst>
                <a:ext uri="{FF2B5EF4-FFF2-40B4-BE49-F238E27FC236}">
                  <a16:creationId xmlns:a16="http://schemas.microsoft.com/office/drawing/2014/main" id="{4E10C69E-3199-47C8-AC79-DF68A2E0F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769" y1="18686" x2="38769" y2="20739"/>
                          <a14:foregroundMark x1="42885" y1="21560" x2="42615" y2="22998"/>
                          <a14:foregroundMark x1="43231" y1="16838" x2="43231" y2="16838"/>
                          <a14:foregroundMark x1="47077" y1="13758" x2="46615" y2="13963"/>
                          <a14:foregroundMark x1="39385" y1="13347" x2="39077" y2="13552"/>
                          <a14:foregroundMark x1="47385" y1="19302" x2="47846" y2="19918"/>
                          <a14:backgroundMark x1="59385" y1="23409" x2="71846" y2="25051"/>
                          <a14:backgroundMark x1="45385" y1="19507" x2="45538" y2="19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4" t="10172" r="50259" b="73527"/>
            <a:stretch/>
          </p:blipFill>
          <p:spPr bwMode="auto">
            <a:xfrm>
              <a:off x="5149768" y="3411310"/>
              <a:ext cx="193333" cy="1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987299-2C3B-44E6-925F-710553127630}"/>
                </a:ext>
              </a:extLst>
            </p:cNvPr>
            <p:cNvSpPr txBox="1"/>
            <p:nvPr/>
          </p:nvSpPr>
          <p:spPr>
            <a:xfrm>
              <a:off x="5912616" y="3336339"/>
              <a:ext cx="9273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인 수용가능</a:t>
              </a:r>
              <a:endParaRPr lang="ko-KR" altLang="en-US" sz="12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32DFB03-89BD-4FF0-B472-F5FD87F5D81F}"/>
                </a:ext>
              </a:extLst>
            </p:cNvPr>
            <p:cNvSpPr/>
            <p:nvPr/>
          </p:nvSpPr>
          <p:spPr>
            <a:xfrm>
              <a:off x="5720458" y="3374249"/>
              <a:ext cx="263158" cy="215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674C9A6-4412-4B0D-A914-EA78CCAC8D7A}"/>
                </a:ext>
              </a:extLst>
            </p:cNvPr>
            <p:cNvSpPr/>
            <p:nvPr/>
          </p:nvSpPr>
          <p:spPr>
            <a:xfrm>
              <a:off x="4932654" y="3437005"/>
              <a:ext cx="116840" cy="116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F745F3-408A-40B0-B5C7-4B66D0877559}"/>
              </a:ext>
            </a:extLst>
          </p:cNvPr>
          <p:cNvSpPr/>
          <p:nvPr/>
        </p:nvSpPr>
        <p:spPr>
          <a:xfrm>
            <a:off x="6040608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10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4" name="Picture 2" descr="ATELIER – 크리에이터스 스페이스">
            <a:extLst>
              <a:ext uri="{FF2B5EF4-FFF2-40B4-BE49-F238E27FC236}">
                <a16:creationId xmlns:a16="http://schemas.microsoft.com/office/drawing/2014/main" id="{CE171271-8D4F-4580-8F17-9F8CF851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07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2AEDF059-FA27-46E1-8CE9-043EB6BDE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6706157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EBBEC865-6B8B-488F-ADA6-3BEFF2D60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6359478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200A811-01E2-44A1-B041-1B335B74E343}"/>
              </a:ext>
            </a:extLst>
          </p:cNvPr>
          <p:cNvSpPr txBox="1"/>
          <p:nvPr/>
        </p:nvSpPr>
        <p:spPr>
          <a:xfrm>
            <a:off x="6513858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6C11A0-4170-4B8E-940A-0864CB9E21C2}"/>
              </a:ext>
            </a:extLst>
          </p:cNvPr>
          <p:cNvSpPr txBox="1"/>
          <p:nvPr/>
        </p:nvSpPr>
        <p:spPr>
          <a:xfrm>
            <a:off x="6497094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85FEFDFE-C195-4039-B328-0AA90C9A1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6967476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1906B05-D976-40B6-826E-156EE89DBE82}"/>
              </a:ext>
            </a:extLst>
          </p:cNvPr>
          <p:cNvSpPr txBox="1"/>
          <p:nvPr/>
        </p:nvSpPr>
        <p:spPr>
          <a:xfrm>
            <a:off x="7062445" y="4730717"/>
            <a:ext cx="31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8B4914AA-7890-4EBB-9044-DB801A59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6906251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851C26B-A790-427D-8A69-1736CF101E98}"/>
              </a:ext>
            </a:extLst>
          </p:cNvPr>
          <p:cNvSpPr txBox="1"/>
          <p:nvPr/>
        </p:nvSpPr>
        <p:spPr>
          <a:xfrm>
            <a:off x="7082565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F067391-4803-4E16-B30D-AA8C4428A62D}"/>
              </a:ext>
            </a:extLst>
          </p:cNvPr>
          <p:cNvSpPr/>
          <p:nvPr/>
        </p:nvSpPr>
        <p:spPr>
          <a:xfrm>
            <a:off x="7883910" y="3838098"/>
            <a:ext cx="1524432" cy="1307636"/>
          </a:xfrm>
          <a:prstGeom prst="rect">
            <a:avLst/>
          </a:prstGeom>
          <a:solidFill>
            <a:srgbClr val="FC635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424</a:t>
            </a:r>
            <a:r>
              <a:rPr lang="ko-KR" altLang="en-US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    </a:t>
            </a:r>
            <a:r>
              <a:rPr lang="en-US" altLang="ko-KR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4</a:t>
            </a:r>
            <a:r>
              <a:rPr lang="ko-KR" altLang="en-US" sz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</a:t>
            </a:r>
            <a:endParaRPr lang="en-US" altLang="ko-KR" sz="120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4" name="Picture 2" descr="ATELIER – 크리에이터스 스페이스">
            <a:extLst>
              <a:ext uri="{FF2B5EF4-FFF2-40B4-BE49-F238E27FC236}">
                <a16:creationId xmlns:a16="http://schemas.microsoft.com/office/drawing/2014/main" id="{284F8412-F301-4D6D-98CC-BEFB3ECE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09" y="4547607"/>
            <a:ext cx="233680" cy="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무료 ppt] 무료 ppt 아이콘 : 사람 | 아이콘, 인포 그래픽스, 파워포인트 무료">
            <a:extLst>
              <a:ext uri="{FF2B5EF4-FFF2-40B4-BE49-F238E27FC236}">
                <a16:creationId xmlns:a16="http://schemas.microsoft.com/office/drawing/2014/main" id="{3AC8A7DA-C2E3-42DD-A90A-BF4A25E32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769" y1="18686" x2="38769" y2="20739"/>
                        <a14:foregroundMark x1="42885" y1="21560" x2="42615" y2="22998"/>
                        <a14:foregroundMark x1="43231" y1="16838" x2="43231" y2="16838"/>
                        <a14:foregroundMark x1="47077" y1="13758" x2="46615" y2="13963"/>
                        <a14:foregroundMark x1="39385" y1="13347" x2="39077" y2="13552"/>
                        <a14:foregroundMark x1="47385" y1="19302" x2="47846" y2="19918"/>
                        <a14:backgroundMark x1="59385" y1="23409" x2="71846" y2="25051"/>
                        <a14:backgroundMark x1="45385" y1="19507" x2="45538" y2="19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10172" r="50259" b="73527"/>
          <a:stretch/>
        </p:blipFill>
        <p:spPr bwMode="auto">
          <a:xfrm>
            <a:off x="8549459" y="4279702"/>
            <a:ext cx="193333" cy="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책상 아이콘 사무실 책상 벡터 0명에 대한 스톡 벡터 아트 및 기타 이미지 - iStock">
            <a:extLst>
              <a:ext uri="{FF2B5EF4-FFF2-40B4-BE49-F238E27FC236}">
                <a16:creationId xmlns:a16="http://schemas.microsoft.com/office/drawing/2014/main" id="{DB5C24B2-E6A6-4465-BF06-6942B74A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6699" y1="42090" x2="66504" y2="45117"/>
                        <a14:foregroundMark x1="71582" y1="42578" x2="71680" y2="45020"/>
                        <a14:foregroundMark x1="54980" y1="50195" x2="55469" y2="51953"/>
                        <a14:foregroundMark x1="59180" y1="47949" x2="59668" y2="47949"/>
                        <a14:foregroundMark x1="64429" y1="51826" x2="64941" y2="51855"/>
                        <a14:foregroundMark x1="56250" y1="61621" x2="61816" y2="61914"/>
                        <a14:foregroundMark x1="57813" y1="37598" x2="53320" y2="37695"/>
                        <a14:foregroundMark x1="28711" y1="43066" x2="28711" y2="45996"/>
                        <a14:foregroundMark x1="40918" y1="49707" x2="31836" y2="49707"/>
                        <a14:foregroundMark x1="31445" y1="48340" x2="31543" y2="49219"/>
                        <a14:backgroundMark x1="58594" y1="51172" x2="63770" y2="51074"/>
                        <a14:backgroundMark x1="58203" y1="51465" x2="58496" y2="51660"/>
                        <a14:backgroundMark x1="63770" y1="51563" x2="63281" y2="51758"/>
                        <a14:backgroundMark x1="64063" y1="51465" x2="63770" y2="51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35000" r="24914" b="35641"/>
          <a:stretch/>
        </p:blipFill>
        <p:spPr bwMode="auto">
          <a:xfrm>
            <a:off x="8202780" y="4801043"/>
            <a:ext cx="170738" cy="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EB7776-40E5-4A40-97D8-670B981C5D80}"/>
              </a:ext>
            </a:extLst>
          </p:cNvPr>
          <p:cNvSpPr txBox="1"/>
          <p:nvPr/>
        </p:nvSpPr>
        <p:spPr>
          <a:xfrm>
            <a:off x="8357160" y="4560535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157997-C712-466F-888D-84DF029E5D50}"/>
              </a:ext>
            </a:extLst>
          </p:cNvPr>
          <p:cNvSpPr txBox="1"/>
          <p:nvPr/>
        </p:nvSpPr>
        <p:spPr>
          <a:xfrm>
            <a:off x="8355636" y="4742975"/>
            <a:ext cx="30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99" name="Picture 12" descr="의자 아이콘 스타일 벡터 Eps10 명문 있습니다, 다이제스트, 기본, 검은 PNG, 일러스트 및 벡터 에 대한 무료 다운로드 -  Pngtree">
            <a:extLst>
              <a:ext uri="{FF2B5EF4-FFF2-40B4-BE49-F238E27FC236}">
                <a16:creationId xmlns:a16="http://schemas.microsoft.com/office/drawing/2014/main" id="{CF887132-56E9-4A90-B71F-F70D8B94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00" b="95000" l="10000" r="90000">
                        <a14:foregroundMark x1="40781" y1="7500" x2="53281" y2="7500"/>
                        <a14:foregroundMark x1="32969" y1="40313" x2="33281" y2="42813"/>
                        <a14:foregroundMark x1="67344" y1="39688" x2="67344" y2="42188"/>
                        <a14:foregroundMark x1="66406" y1="52969" x2="53906" y2="52500"/>
                        <a14:foregroundMark x1="53438" y1="59531" x2="45000" y2="59531"/>
                        <a14:foregroundMark x1="32344" y1="66250" x2="32500" y2="68594"/>
                        <a14:foregroundMark x1="25938" y1="66250" x2="26094" y2="69531"/>
                        <a14:foregroundMark x1="20469" y1="58906" x2="20469" y2="60000"/>
                        <a14:foregroundMark x1="24844" y1="51250" x2="26094" y2="49219"/>
                        <a14:foregroundMark x1="67188" y1="66406" x2="67500" y2="69063"/>
                        <a14:foregroundMark x1="73281" y1="65938" x2="73906" y2="71094"/>
                        <a14:foregroundMark x1="26875" y1="94375" x2="26875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4439" r="20174" b="4550"/>
          <a:stretch/>
        </p:blipFill>
        <p:spPr bwMode="auto">
          <a:xfrm>
            <a:off x="8810778" y="4777457"/>
            <a:ext cx="87406" cy="1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B2625F9-1434-4CB7-80B0-06FC425785EA}"/>
              </a:ext>
            </a:extLst>
          </p:cNvPr>
          <p:cNvSpPr txBox="1"/>
          <p:nvPr/>
        </p:nvSpPr>
        <p:spPr>
          <a:xfrm>
            <a:off x="8915908" y="4730717"/>
            <a:ext cx="225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1" name="Picture 16" descr="컴퓨터 아이콘 벡터 일러스트 이미지 _사진 450002350 무료 다운로드_lovepik.com">
            <a:extLst>
              <a:ext uri="{FF2B5EF4-FFF2-40B4-BE49-F238E27FC236}">
                <a16:creationId xmlns:a16="http://schemas.microsoft.com/office/drawing/2014/main" id="{75FC9DD0-E8EE-49CC-A2CE-F08F5064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581" y1="31395" x2="22907" y2="65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25294" r="10247" b="25333"/>
          <a:stretch/>
        </p:blipFill>
        <p:spPr bwMode="auto">
          <a:xfrm>
            <a:off x="8749553" y="4595408"/>
            <a:ext cx="186364" cy="1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6C7872F-5F8F-4282-BC42-0014FAC668F9}"/>
              </a:ext>
            </a:extLst>
          </p:cNvPr>
          <p:cNvSpPr txBox="1"/>
          <p:nvPr/>
        </p:nvSpPr>
        <p:spPr>
          <a:xfrm>
            <a:off x="8925867" y="4551768"/>
            <a:ext cx="1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endParaRPr lang="ko-KR" altLang="en-US" sz="8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43E223-9D08-4B24-8E81-EBFDF2C50CF9}"/>
              </a:ext>
            </a:extLst>
          </p:cNvPr>
          <p:cNvSpPr/>
          <p:nvPr/>
        </p:nvSpPr>
        <p:spPr>
          <a:xfrm>
            <a:off x="9727212" y="3838098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66A7EE-C64C-40BC-867E-57B8E8A90826}"/>
              </a:ext>
            </a:extLst>
          </p:cNvPr>
          <p:cNvSpPr/>
          <p:nvPr/>
        </p:nvSpPr>
        <p:spPr>
          <a:xfrm>
            <a:off x="4196026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996599-2197-4755-B252-55D6755AD6B9}"/>
              </a:ext>
            </a:extLst>
          </p:cNvPr>
          <p:cNvSpPr/>
          <p:nvPr/>
        </p:nvSpPr>
        <p:spPr>
          <a:xfrm>
            <a:off x="6040445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5FF2E1-52EC-42BA-8453-1714D6B0AABD}"/>
              </a:ext>
            </a:extLst>
          </p:cNvPr>
          <p:cNvSpPr/>
          <p:nvPr/>
        </p:nvSpPr>
        <p:spPr>
          <a:xfrm>
            <a:off x="7883910" y="5384535"/>
            <a:ext cx="1524432" cy="13076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…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BC5B3D-F6BA-4C7E-A987-07148E2D5D67}"/>
              </a:ext>
            </a:extLst>
          </p:cNvPr>
          <p:cNvSpPr/>
          <p:nvPr/>
        </p:nvSpPr>
        <p:spPr>
          <a:xfrm>
            <a:off x="3876039" y="6616700"/>
            <a:ext cx="5633721" cy="2413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A104E23E-ABCB-4D61-8878-A033D959F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5521023" y="4454732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DB4DF17-F73A-4EE1-98F4-73C3BABE230B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FDDD19-F7F5-4767-BA39-15C70BE29B41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69348-51A7-4022-A3CD-23B4426260F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사용을 완료하시겠습니까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BE54F1-B1D8-4A6D-B52E-9AD950AE8EF7}"/>
              </a:ext>
            </a:extLst>
          </p:cNvPr>
          <p:cNvSpPr txBox="1"/>
          <p:nvPr/>
        </p:nvSpPr>
        <p:spPr>
          <a:xfrm>
            <a:off x="5351138" y="4016967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호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4A14CC0-47E5-4027-8590-0E3F688FD48C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16C461A-8B21-4C40-8979-317BA58E0ECA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rgbClr val="FC6358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114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CA5B8566-5594-4F01-8466-E913DE6DA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7463905" y="484101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7171C42-E744-40B3-817A-414D9E5B0415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강의실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201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호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4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692B24-F31A-4BBB-B74F-4A3CF208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165B13-46F6-4E98-A0E8-8AB3FF70D776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190B2-8854-4347-AB2A-6E330EA0E794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운동장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28CC9-B794-4450-9614-15DCD075314C}"/>
              </a:ext>
            </a:extLst>
          </p:cNvPr>
          <p:cNvSpPr txBox="1"/>
          <p:nvPr/>
        </p:nvSpPr>
        <p:spPr>
          <a:xfrm>
            <a:off x="4948111" y="2591775"/>
            <a:ext cx="1620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통일성 있는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UI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EC6EB1-2E90-4F38-99B7-AF25C0BE3C45}"/>
              </a:ext>
            </a:extLst>
          </p:cNvPr>
          <p:cNvSpPr/>
          <p:nvPr/>
        </p:nvSpPr>
        <p:spPr>
          <a:xfrm>
            <a:off x="4947479" y="2557091"/>
            <a:ext cx="1620329" cy="326923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685260-6195-4EB6-840C-971BF85FFE20}"/>
              </a:ext>
            </a:extLst>
          </p:cNvPr>
          <p:cNvSpPr/>
          <p:nvPr/>
        </p:nvSpPr>
        <p:spPr>
          <a:xfrm>
            <a:off x="4967654" y="3200400"/>
            <a:ext cx="1855176" cy="2167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61F8FF-C04F-415C-A0B5-0F38074D2C53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962FF-967C-4012-9F7C-B2E861429DC4}"/>
              </a:ext>
            </a:extLst>
          </p:cNvPr>
          <p:cNvSpPr txBox="1"/>
          <p:nvPr/>
        </p:nvSpPr>
        <p:spPr>
          <a:xfrm>
            <a:off x="3077569" y="3842430"/>
            <a:ext cx="102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대운동장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1F54F-7B28-4235-9697-74762FE00A01}"/>
              </a:ext>
            </a:extLst>
          </p:cNvPr>
          <p:cNvSpPr txBox="1"/>
          <p:nvPr/>
        </p:nvSpPr>
        <p:spPr>
          <a:xfrm>
            <a:off x="3077569" y="4251149"/>
            <a:ext cx="1023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축구코트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BDF07-92DC-4BD4-A4DA-6F303A62477A}"/>
              </a:ext>
            </a:extLst>
          </p:cNvPr>
          <p:cNvSpPr txBox="1"/>
          <p:nvPr/>
        </p:nvSpPr>
        <p:spPr>
          <a:xfrm>
            <a:off x="5371189" y="3842430"/>
            <a:ext cx="102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농구장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85D9B-6DD2-45F8-885C-8513E8A7C77A}"/>
              </a:ext>
            </a:extLst>
          </p:cNvPr>
          <p:cNvSpPr txBox="1"/>
          <p:nvPr/>
        </p:nvSpPr>
        <p:spPr>
          <a:xfrm>
            <a:off x="5371189" y="4251149"/>
            <a:ext cx="1023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농구코트</a:t>
            </a:r>
          </a:p>
        </p:txBody>
      </p:sp>
      <p:pic>
        <p:nvPicPr>
          <p:cNvPr id="13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840DC550-BCA8-483A-8930-214D1A082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4101059" y="4886465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5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692B24-F31A-4BBB-B74F-4A3CF208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165B13-46F6-4E98-A0E8-8AB3FF70D776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190B2-8854-4347-AB2A-6E330EA0E794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운동장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685260-6195-4EB6-840C-971BF85FFE20}"/>
              </a:ext>
            </a:extLst>
          </p:cNvPr>
          <p:cNvSpPr/>
          <p:nvPr/>
        </p:nvSpPr>
        <p:spPr>
          <a:xfrm>
            <a:off x="4967654" y="3200400"/>
            <a:ext cx="1855176" cy="2167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61F8FF-C04F-415C-A0B5-0F38074D2C53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962FF-967C-4012-9F7C-B2E861429DC4}"/>
              </a:ext>
            </a:extLst>
          </p:cNvPr>
          <p:cNvSpPr txBox="1"/>
          <p:nvPr/>
        </p:nvSpPr>
        <p:spPr>
          <a:xfrm>
            <a:off x="3077569" y="3842430"/>
            <a:ext cx="102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대운동장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1F54F-7B28-4235-9697-74762FE00A01}"/>
              </a:ext>
            </a:extLst>
          </p:cNvPr>
          <p:cNvSpPr txBox="1"/>
          <p:nvPr/>
        </p:nvSpPr>
        <p:spPr>
          <a:xfrm>
            <a:off x="3077569" y="4251149"/>
            <a:ext cx="1023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축구코트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BDF07-92DC-4BD4-A4DA-6F303A62477A}"/>
              </a:ext>
            </a:extLst>
          </p:cNvPr>
          <p:cNvSpPr txBox="1"/>
          <p:nvPr/>
        </p:nvSpPr>
        <p:spPr>
          <a:xfrm>
            <a:off x="5371189" y="3842430"/>
            <a:ext cx="102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농구장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85D9B-6DD2-45F8-885C-8513E8A7C77A}"/>
              </a:ext>
            </a:extLst>
          </p:cNvPr>
          <p:cNvSpPr txBox="1"/>
          <p:nvPr/>
        </p:nvSpPr>
        <p:spPr>
          <a:xfrm>
            <a:off x="5371189" y="4251149"/>
            <a:ext cx="1023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농구코트</a:t>
            </a:r>
          </a:p>
        </p:txBody>
      </p:sp>
      <p:pic>
        <p:nvPicPr>
          <p:cNvPr id="13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840DC550-BCA8-483A-8930-214D1A082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4101059" y="4886465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660706-545E-4BF3-A549-84D42A8D7D99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3E3F5-EEDC-435F-9DC2-C5C974BFBC81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0DC6C-B3DE-4E0F-825E-6BCA17E57E16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을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A6FA3-92EF-478B-9D5C-CA771DC671E6}"/>
              </a:ext>
            </a:extLst>
          </p:cNvPr>
          <p:cNvSpPr txBox="1"/>
          <p:nvPr/>
        </p:nvSpPr>
        <p:spPr>
          <a:xfrm>
            <a:off x="5904034" y="4008175"/>
            <a:ext cx="87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대운동장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D9F1F0-A128-4466-AA37-A592A9AB2F2F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1B40F-6183-4352-9253-BF6B08FF8923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35280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954F07-D042-44EE-A01F-50E55CD0F1EA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7EE4E-387D-4AAE-B06C-B4CFABEC9F10}"/>
              </a:ext>
            </a:extLst>
          </p:cNvPr>
          <p:cNvSpPr txBox="1"/>
          <p:nvPr/>
        </p:nvSpPr>
        <p:spPr>
          <a:xfrm>
            <a:off x="8409843" y="3798850"/>
            <a:ext cx="267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학생 정보에서 학과를 받아와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학과의 사물함 위치만 보여줌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56F03-7D18-4EE9-B983-4346387AF2BE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DE46-40BA-4452-86ED-40DB2254032E}"/>
              </a:ext>
            </a:extLst>
          </p:cNvPr>
          <p:cNvSpPr txBox="1"/>
          <p:nvPr/>
        </p:nvSpPr>
        <p:spPr>
          <a:xfrm>
            <a:off x="4431323" y="2607015"/>
            <a:ext cx="931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AI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융합학부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CA5F8D-B9C9-45ED-9DF8-61369EC79848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92BC22-596D-41E1-804E-5E26DD5304B5}"/>
              </a:ext>
            </a:extLst>
          </p:cNvPr>
          <p:cNvSpPr/>
          <p:nvPr/>
        </p:nvSpPr>
        <p:spPr>
          <a:xfrm>
            <a:off x="4967654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854D5-DA64-477B-A0C9-F7E3045469EE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pic>
        <p:nvPicPr>
          <p:cNvPr id="1028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45D9F2F0-D5E0-4A3B-9ACD-6A730EA3B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4360099" y="414348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7D4230-75FE-4310-A156-6E6C5302EEF7}"/>
              </a:ext>
            </a:extLst>
          </p:cNvPr>
          <p:cNvSpPr txBox="1"/>
          <p:nvPr/>
        </p:nvSpPr>
        <p:spPr>
          <a:xfrm>
            <a:off x="3163283" y="4090537"/>
            <a:ext cx="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지하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E00534-FF54-4F76-B57E-F3E2CA3A4D8D}"/>
              </a:ext>
            </a:extLst>
          </p:cNvPr>
          <p:cNvGrpSpPr/>
          <p:nvPr/>
        </p:nvGrpSpPr>
        <p:grpSpPr>
          <a:xfrm>
            <a:off x="3252524" y="4498395"/>
            <a:ext cx="807513" cy="277860"/>
            <a:chOff x="3287692" y="4498395"/>
            <a:chExt cx="807513" cy="2778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1710CD-6406-4AA6-9BDF-53720E924B84}"/>
                </a:ext>
              </a:extLst>
            </p:cNvPr>
            <p:cNvSpPr txBox="1"/>
            <p:nvPr/>
          </p:nvSpPr>
          <p:spPr>
            <a:xfrm>
              <a:off x="3374845" y="4498395"/>
              <a:ext cx="720360" cy="2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 /   14</a:t>
              </a:r>
              <a:endParaRPr lang="ko-KR" altLang="en-US" sz="12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D412680-7326-426F-AD6F-15B63AA06153}"/>
                </a:ext>
              </a:extLst>
            </p:cNvPr>
            <p:cNvSpPr/>
            <p:nvPr/>
          </p:nvSpPr>
          <p:spPr>
            <a:xfrm>
              <a:off x="3287692" y="458733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8306FA-8646-4322-A828-B8D1F7AAFA28}"/>
                </a:ext>
              </a:extLst>
            </p:cNvPr>
            <p:cNvSpPr/>
            <p:nvPr/>
          </p:nvSpPr>
          <p:spPr>
            <a:xfrm>
              <a:off x="3691448" y="458733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21B451-F06F-42C5-AE24-A9B54F3FBE86}"/>
              </a:ext>
            </a:extLst>
          </p:cNvPr>
          <p:cNvGrpSpPr/>
          <p:nvPr/>
        </p:nvGrpSpPr>
        <p:grpSpPr>
          <a:xfrm>
            <a:off x="5576623" y="4498395"/>
            <a:ext cx="798721" cy="277860"/>
            <a:chOff x="3296484" y="4498395"/>
            <a:chExt cx="798721" cy="2778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2CB92A-26E1-4228-AE91-49B5660B4836}"/>
                </a:ext>
              </a:extLst>
            </p:cNvPr>
            <p:cNvSpPr txBox="1"/>
            <p:nvPr/>
          </p:nvSpPr>
          <p:spPr>
            <a:xfrm>
              <a:off x="3374845" y="4498395"/>
              <a:ext cx="720360" cy="2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63/    7</a:t>
              </a:r>
              <a:endParaRPr lang="ko-KR" altLang="en-US" sz="12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3B193-3086-4651-8E1D-BC9DCACE563C}"/>
                </a:ext>
              </a:extLst>
            </p:cNvPr>
            <p:cNvSpPr/>
            <p:nvPr/>
          </p:nvSpPr>
          <p:spPr>
            <a:xfrm>
              <a:off x="3296484" y="458733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75B7F08-0D74-45DC-A3AE-B821E5313A7E}"/>
                </a:ext>
              </a:extLst>
            </p:cNvPr>
            <p:cNvSpPr/>
            <p:nvPr/>
          </p:nvSpPr>
          <p:spPr>
            <a:xfrm>
              <a:off x="3735408" y="458733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987967-6FF0-454D-B739-A53F7AE8424F}"/>
              </a:ext>
            </a:extLst>
          </p:cNvPr>
          <p:cNvSpPr txBox="1"/>
          <p:nvPr/>
        </p:nvSpPr>
        <p:spPr>
          <a:xfrm>
            <a:off x="5341041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1FBCC-14CF-4754-B112-523A6943175B}"/>
              </a:ext>
            </a:extLst>
          </p:cNvPr>
          <p:cNvSpPr txBox="1"/>
          <p:nvPr/>
        </p:nvSpPr>
        <p:spPr>
          <a:xfrm>
            <a:off x="5681842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C55DA-929D-4BC6-AF9C-FAC030E8B1AE}"/>
              </a:ext>
            </a:extLst>
          </p:cNvPr>
          <p:cNvSpPr txBox="1"/>
          <p:nvPr/>
        </p:nvSpPr>
        <p:spPr>
          <a:xfrm>
            <a:off x="8409843" y="4497733"/>
            <a:ext cx="2677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커서를 올리면 색이 바뀜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B9280-2A2C-4ABC-9441-9A14F7BD7144}"/>
              </a:ext>
            </a:extLst>
          </p:cNvPr>
          <p:cNvSpPr txBox="1"/>
          <p:nvPr/>
        </p:nvSpPr>
        <p:spPr>
          <a:xfrm>
            <a:off x="8409843" y="4981173"/>
            <a:ext cx="267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사물함 개수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사용중인 사물함 개수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AF5605-F08B-409F-BED5-D69E80B4FF7D}"/>
              </a:ext>
            </a:extLst>
          </p:cNvPr>
          <p:cNvSpPr/>
          <p:nvPr/>
        </p:nvSpPr>
        <p:spPr>
          <a:xfrm>
            <a:off x="10596261" y="5083052"/>
            <a:ext cx="104737" cy="104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CD60EE9-8FA9-4659-B7B5-9A8854BA37CB}"/>
              </a:ext>
            </a:extLst>
          </p:cNvPr>
          <p:cNvSpPr/>
          <p:nvPr/>
        </p:nvSpPr>
        <p:spPr>
          <a:xfrm>
            <a:off x="10596261" y="5301342"/>
            <a:ext cx="104737" cy="104737"/>
          </a:xfrm>
          <a:prstGeom prst="ellipse">
            <a:avLst/>
          </a:prstGeom>
          <a:solidFill>
            <a:srgbClr val="FF43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871C3E-5CCD-4CE4-B499-E80E67A4673A}"/>
              </a:ext>
            </a:extLst>
          </p:cNvPr>
          <p:cNvSpPr txBox="1"/>
          <p:nvPr/>
        </p:nvSpPr>
        <p:spPr>
          <a:xfrm>
            <a:off x="114809" y="4090537"/>
            <a:ext cx="2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자주 사용되는 빈도를 고려해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사물함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강의실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운동장 순서 배치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EE4D8C-1FAD-4DCA-955E-886D736D424D}"/>
              </a:ext>
            </a:extLst>
          </p:cNvPr>
          <p:cNvSpPr/>
          <p:nvPr/>
        </p:nvSpPr>
        <p:spPr>
          <a:xfrm>
            <a:off x="8351520" y="3131820"/>
            <a:ext cx="2804160" cy="2528849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73040F-09F6-452D-B7EF-C74302502DDE}"/>
              </a:ext>
            </a:extLst>
          </p:cNvPr>
          <p:cNvSpPr/>
          <p:nvPr/>
        </p:nvSpPr>
        <p:spPr>
          <a:xfrm>
            <a:off x="114177" y="4040613"/>
            <a:ext cx="2376515" cy="511590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1C039-F03E-4AD7-A8BB-5A4DC581F885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30038A-2D73-465B-97DE-2D92AEFAA98F}"/>
              </a:ext>
            </a:extLst>
          </p:cNvPr>
          <p:cNvSpPr txBox="1"/>
          <p:nvPr/>
        </p:nvSpPr>
        <p:spPr>
          <a:xfrm>
            <a:off x="8409843" y="3218854"/>
            <a:ext cx="267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사물함의 위치를 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띄워줌</a:t>
            </a:r>
          </a:p>
        </p:txBody>
      </p:sp>
    </p:spTree>
    <p:extLst>
      <p:ext uri="{BB962C8B-B14F-4D97-AF65-F5344CB8AC3E}">
        <p14:creationId xmlns:p14="http://schemas.microsoft.com/office/powerpoint/2010/main" val="206533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2F7FD4-9366-4FD2-A759-B30AEA02D8D9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4D435-A1AC-4566-BFA2-73D181995D1C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0E36A-952E-4034-A1A7-3F53DB3E2823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CAD675-591E-4220-B1FE-3D91A05620A2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03C9F-A0B2-4B0A-80C7-D0150006909E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pic>
        <p:nvPicPr>
          <p:cNvPr id="9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9DA9AAF6-D762-4B53-8E87-A40B7BBF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4542425" y="567738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D17F50-6EB0-4BEB-AD0A-3B9BABFD476B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C72A72-C5BB-4926-B4C1-D9914BB07B53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7F2A730-62C4-4053-9302-5F5C1C21B646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B69EFE-EF20-41B0-9C18-CE09978B1DB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DBF2921-9978-4D1A-8D00-689D1970EAD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6C4FF-4923-474A-B648-F1D049BD93B5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</p:spTree>
    <p:extLst>
      <p:ext uri="{BB962C8B-B14F-4D97-AF65-F5344CB8AC3E}">
        <p14:creationId xmlns:p14="http://schemas.microsoft.com/office/powerpoint/2010/main" val="243411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AF5320-9F01-4E93-A165-8C4360C7DA79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F134-A3D9-46C3-84DC-50997E57D198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A453-D174-4955-894F-281003433C76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3DC8A-F94E-4C7D-979C-1EBB947A6F0D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A11D8-9297-4B46-8933-00A0060428DA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BC16FA-E0F4-402A-B439-E32A8F4AC1C7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34437-7713-495A-A5EC-8C54245C6884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1B093-624F-4E0B-9646-C392BA5B9D95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FA811F-2C05-4FCD-A325-7BBEF4ED0550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CA26758-1973-4193-847E-1FF10299F70E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44D97-FB5E-4109-A5DF-BDEFE36C192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DCE8CA-E7D2-4759-A955-81DD0862FDCB}"/>
              </a:ext>
            </a:extLst>
          </p:cNvPr>
          <p:cNvSpPr/>
          <p:nvPr/>
        </p:nvSpPr>
        <p:spPr>
          <a:xfrm>
            <a:off x="3210937" y="2359605"/>
            <a:ext cx="6569025" cy="4134486"/>
          </a:xfrm>
          <a:prstGeom prst="roundRect">
            <a:avLst>
              <a:gd name="adj" fmla="val 26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X 기호 - 무료 모양개 아이콘">
            <a:extLst>
              <a:ext uri="{FF2B5EF4-FFF2-40B4-BE49-F238E27FC236}">
                <a16:creationId xmlns:a16="http://schemas.microsoft.com/office/drawing/2014/main" id="{1A84C727-CDF7-4864-BA7F-D7FC58A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05" y="2528478"/>
            <a:ext cx="246772" cy="2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7D0CCE-000A-4ACD-B430-7A7F8082CC5D}"/>
              </a:ext>
            </a:extLst>
          </p:cNvPr>
          <p:cNvSpPr txBox="1"/>
          <p:nvPr/>
        </p:nvSpPr>
        <p:spPr>
          <a:xfrm>
            <a:off x="3503606" y="2526339"/>
            <a:ext cx="16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5A53CBE3-4EE7-4C6D-90C8-8E04F1CE3012}"/>
              </a:ext>
            </a:extLst>
          </p:cNvPr>
          <p:cNvSpPr/>
          <p:nvPr/>
        </p:nvSpPr>
        <p:spPr>
          <a:xfrm>
            <a:off x="3574872" y="3361093"/>
            <a:ext cx="884791" cy="31197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006B157A-387C-457A-9E7E-5EE61E08BC5A}"/>
              </a:ext>
            </a:extLst>
          </p:cNvPr>
          <p:cNvSpPr/>
          <p:nvPr/>
        </p:nvSpPr>
        <p:spPr>
          <a:xfrm>
            <a:off x="3574872" y="3664189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59E166B1-C78A-439B-9C03-6A3C4FC79D5E}"/>
              </a:ext>
            </a:extLst>
          </p:cNvPr>
          <p:cNvSpPr/>
          <p:nvPr/>
        </p:nvSpPr>
        <p:spPr>
          <a:xfrm>
            <a:off x="3574872" y="397616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7BD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04A0291-DC83-4AB5-97A7-3C0ACCF7443C}"/>
              </a:ext>
            </a:extLst>
          </p:cNvPr>
          <p:cNvSpPr/>
          <p:nvPr/>
        </p:nvSpPr>
        <p:spPr>
          <a:xfrm>
            <a:off x="3574872" y="427977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DCEFE6DB-98B9-42EC-B20E-15E33220FAB7}"/>
              </a:ext>
            </a:extLst>
          </p:cNvPr>
          <p:cNvSpPr/>
          <p:nvPr/>
        </p:nvSpPr>
        <p:spPr>
          <a:xfrm>
            <a:off x="3574872" y="4588390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3C25FDD-4665-450B-9402-B88146856BE4}"/>
              </a:ext>
            </a:extLst>
          </p:cNvPr>
          <p:cNvSpPr/>
          <p:nvPr/>
        </p:nvSpPr>
        <p:spPr>
          <a:xfrm>
            <a:off x="3575436" y="4902236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9FE722ED-32B5-4310-A460-0892F830CC02}"/>
              </a:ext>
            </a:extLst>
          </p:cNvPr>
          <p:cNvSpPr/>
          <p:nvPr/>
        </p:nvSpPr>
        <p:spPr>
          <a:xfrm>
            <a:off x="3575436" y="5213951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7D57322F-C5C1-4306-99D8-A646C6AF6411}"/>
              </a:ext>
            </a:extLst>
          </p:cNvPr>
          <p:cNvSpPr/>
          <p:nvPr/>
        </p:nvSpPr>
        <p:spPr>
          <a:xfrm>
            <a:off x="3575436" y="5525600"/>
            <a:ext cx="884791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pic>
        <p:nvPicPr>
          <p:cNvPr id="19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6516B579-E03B-4DAF-9E15-BA05D9639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9363272" y="2683959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A4B355-184D-48D0-A2FF-183F113A25B1}"/>
              </a:ext>
            </a:extLst>
          </p:cNvPr>
          <p:cNvCxnSpPr/>
          <p:nvPr/>
        </p:nvCxnSpPr>
        <p:spPr>
          <a:xfrm>
            <a:off x="3450336" y="2938343"/>
            <a:ext cx="577075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E0BD59FF-72A1-4B2E-989F-FA1B7B60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7818"/>
              </p:ext>
            </p:extLst>
          </p:nvPr>
        </p:nvGraphicFramePr>
        <p:xfrm>
          <a:off x="4723254" y="3545443"/>
          <a:ext cx="4700160" cy="209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16">
                  <a:extLst>
                    <a:ext uri="{9D8B030D-6E8A-4147-A177-3AD203B41FA5}">
                      <a16:colId xmlns:a16="http://schemas.microsoft.com/office/drawing/2014/main" val="247452296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777388081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37154090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653903190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04692587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680590877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67659989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177257375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38419657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992686516"/>
                    </a:ext>
                  </a:extLst>
                </a:gridCol>
              </a:tblGrid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7742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7166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2309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5091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53037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8E4DDF-004C-44AB-904F-09EDBDCF8121}"/>
              </a:ext>
            </a:extLst>
          </p:cNvPr>
          <p:cNvSpPr/>
          <p:nvPr/>
        </p:nvSpPr>
        <p:spPr>
          <a:xfrm>
            <a:off x="4705109" y="5766816"/>
            <a:ext cx="4752482" cy="707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D21959-24AF-4114-AF29-1FECF186162E}"/>
              </a:ext>
            </a:extLst>
          </p:cNvPr>
          <p:cNvSpPr/>
          <p:nvPr/>
        </p:nvSpPr>
        <p:spPr>
          <a:xfrm>
            <a:off x="4723254" y="5779327"/>
            <a:ext cx="3898776" cy="4686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7AF7D1-E00B-471B-9CBE-A27ABBA456CD}"/>
              </a:ext>
            </a:extLst>
          </p:cNvPr>
          <p:cNvSpPr txBox="1"/>
          <p:nvPr/>
        </p:nvSpPr>
        <p:spPr>
          <a:xfrm>
            <a:off x="9528199" y="5424125"/>
            <a:ext cx="242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가로로 너무 길 경우 스크롤 가능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C3137D-00A0-4895-AA23-20BB06015BA2}"/>
              </a:ext>
            </a:extLst>
          </p:cNvPr>
          <p:cNvSpPr/>
          <p:nvPr/>
        </p:nvSpPr>
        <p:spPr>
          <a:xfrm>
            <a:off x="9513836" y="5366329"/>
            <a:ext cx="2427213" cy="411545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B31214-F9A3-4337-98B5-FC4FAA74E540}"/>
              </a:ext>
            </a:extLst>
          </p:cNvPr>
          <p:cNvSpPr txBox="1"/>
          <p:nvPr/>
        </p:nvSpPr>
        <p:spPr>
          <a:xfrm>
            <a:off x="3298422" y="2962082"/>
            <a:ext cx="4603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같은 층 내에 사물함이 여러 군데 있을 경우 구역으로 구분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710F7C-53A9-4C8E-8979-766DD792135E}"/>
              </a:ext>
            </a:extLst>
          </p:cNvPr>
          <p:cNvSpPr/>
          <p:nvPr/>
        </p:nvSpPr>
        <p:spPr>
          <a:xfrm>
            <a:off x="3284059" y="2904286"/>
            <a:ext cx="4603518" cy="411545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C2D03-E90F-4775-9D40-E56979D85143}"/>
              </a:ext>
            </a:extLst>
          </p:cNvPr>
          <p:cNvSpPr txBox="1"/>
          <p:nvPr/>
        </p:nvSpPr>
        <p:spPr>
          <a:xfrm>
            <a:off x="10043806" y="2955297"/>
            <a:ext cx="1753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7D2C6F-3AB5-4C27-B216-EDF20C5E7DCE}"/>
              </a:ext>
            </a:extLst>
          </p:cNvPr>
          <p:cNvSpPr/>
          <p:nvPr/>
        </p:nvSpPr>
        <p:spPr>
          <a:xfrm>
            <a:off x="10029443" y="2897502"/>
            <a:ext cx="1863142" cy="806122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D2595E-1D83-4350-BDA4-10E15C48F834}"/>
              </a:ext>
            </a:extLst>
          </p:cNvPr>
          <p:cNvSpPr/>
          <p:nvPr/>
        </p:nvSpPr>
        <p:spPr>
          <a:xfrm>
            <a:off x="11660451" y="3025908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B34FEF9-249C-4F24-8618-3476009C53C3}"/>
              </a:ext>
            </a:extLst>
          </p:cNvPr>
          <p:cNvSpPr/>
          <p:nvPr/>
        </p:nvSpPr>
        <p:spPr>
          <a:xfrm>
            <a:off x="11660451" y="3231211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565B78-35CE-4C2C-BBD8-6B1A897495B2}"/>
              </a:ext>
            </a:extLst>
          </p:cNvPr>
          <p:cNvSpPr/>
          <p:nvPr/>
        </p:nvSpPr>
        <p:spPr>
          <a:xfrm>
            <a:off x="11660451" y="3448000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2F5A4A-BC90-4B61-A225-9BF74C188DD5}"/>
              </a:ext>
            </a:extLst>
          </p:cNvPr>
          <p:cNvGrpSpPr/>
          <p:nvPr/>
        </p:nvGrpSpPr>
        <p:grpSpPr>
          <a:xfrm>
            <a:off x="4744348" y="3200400"/>
            <a:ext cx="1048473" cy="276999"/>
            <a:chOff x="3314855" y="4498395"/>
            <a:chExt cx="10484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3128F-EA25-4492-B8FE-3E10C86AE5AE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 49 /    11</a:t>
              </a:r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91F4E2-44A9-48CA-9D75-DE2017DC3E4E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69D0E73-162A-4421-9867-8C2006A78D2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67D77CB-7189-4A41-BE77-261AC5862742}"/>
              </a:ext>
            </a:extLst>
          </p:cNvPr>
          <p:cNvSpPr txBox="1"/>
          <p:nvPr/>
        </p:nvSpPr>
        <p:spPr>
          <a:xfrm>
            <a:off x="4700990" y="5920047"/>
            <a:ext cx="47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713310-35FF-4CCD-92B6-F7945A6845FB}"/>
              </a:ext>
            </a:extLst>
          </p:cNvPr>
          <p:cNvSpPr/>
          <p:nvPr/>
        </p:nvSpPr>
        <p:spPr>
          <a:xfrm>
            <a:off x="7698051" y="6005703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AC4A2B-9FC2-4A6C-897D-855ADF01A533}"/>
              </a:ext>
            </a:extLst>
          </p:cNvPr>
          <p:cNvSpPr/>
          <p:nvPr/>
        </p:nvSpPr>
        <p:spPr>
          <a:xfrm>
            <a:off x="9305887" y="6005703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86F02BF-4D26-448A-A030-FDA67F97C48C}"/>
              </a:ext>
            </a:extLst>
          </p:cNvPr>
          <p:cNvSpPr/>
          <p:nvPr/>
        </p:nvSpPr>
        <p:spPr>
          <a:xfrm>
            <a:off x="6305459" y="6005703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BFF639-FA44-4680-B6D8-C6217DC38FC0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EA5E36-A6F4-4748-A81A-A3CC45420057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F134-A3D9-46C3-84DC-50997E57D198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A453-D174-4955-894F-281003433C76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3DC8A-F94E-4C7D-979C-1EBB947A6F0D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A11D8-9297-4B46-8933-00A0060428DA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34437-7713-495A-A5EC-8C54245C6884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1B093-624F-4E0B-9646-C392BA5B9D95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FA811F-2C05-4FCD-A325-7BBEF4ED0550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CA26758-1973-4193-847E-1FF10299F70E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44D97-FB5E-4109-A5DF-BDEFE36C192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DCE8CA-E7D2-4759-A955-81DD0862FDCB}"/>
              </a:ext>
            </a:extLst>
          </p:cNvPr>
          <p:cNvSpPr/>
          <p:nvPr/>
        </p:nvSpPr>
        <p:spPr>
          <a:xfrm>
            <a:off x="3210937" y="2359605"/>
            <a:ext cx="6569025" cy="4134486"/>
          </a:xfrm>
          <a:prstGeom prst="roundRect">
            <a:avLst>
              <a:gd name="adj" fmla="val 26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X 기호 - 무료 모양개 아이콘">
            <a:extLst>
              <a:ext uri="{FF2B5EF4-FFF2-40B4-BE49-F238E27FC236}">
                <a16:creationId xmlns:a16="http://schemas.microsoft.com/office/drawing/2014/main" id="{1A84C727-CDF7-4864-BA7F-D7FC58A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05" y="2528478"/>
            <a:ext cx="246772" cy="2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7D0CCE-000A-4ACD-B430-7A7F8082CC5D}"/>
              </a:ext>
            </a:extLst>
          </p:cNvPr>
          <p:cNvSpPr txBox="1"/>
          <p:nvPr/>
        </p:nvSpPr>
        <p:spPr>
          <a:xfrm>
            <a:off x="3503606" y="2526339"/>
            <a:ext cx="16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5A53CBE3-4EE7-4C6D-90C8-8E04F1CE3012}"/>
              </a:ext>
            </a:extLst>
          </p:cNvPr>
          <p:cNvSpPr/>
          <p:nvPr/>
        </p:nvSpPr>
        <p:spPr>
          <a:xfrm>
            <a:off x="3574872" y="3361093"/>
            <a:ext cx="884791" cy="31197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006B157A-387C-457A-9E7E-5EE61E08BC5A}"/>
              </a:ext>
            </a:extLst>
          </p:cNvPr>
          <p:cNvSpPr/>
          <p:nvPr/>
        </p:nvSpPr>
        <p:spPr>
          <a:xfrm>
            <a:off x="3574872" y="3664189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59E166B1-C78A-439B-9C03-6A3C4FC79D5E}"/>
              </a:ext>
            </a:extLst>
          </p:cNvPr>
          <p:cNvSpPr/>
          <p:nvPr/>
        </p:nvSpPr>
        <p:spPr>
          <a:xfrm>
            <a:off x="3574872" y="397616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7BD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04A0291-DC83-4AB5-97A7-3C0ACCF7443C}"/>
              </a:ext>
            </a:extLst>
          </p:cNvPr>
          <p:cNvSpPr/>
          <p:nvPr/>
        </p:nvSpPr>
        <p:spPr>
          <a:xfrm>
            <a:off x="3574872" y="427977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DCEFE6DB-98B9-42EC-B20E-15E33220FAB7}"/>
              </a:ext>
            </a:extLst>
          </p:cNvPr>
          <p:cNvSpPr/>
          <p:nvPr/>
        </p:nvSpPr>
        <p:spPr>
          <a:xfrm>
            <a:off x="3574872" y="4588390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3C25FDD-4665-450B-9402-B88146856BE4}"/>
              </a:ext>
            </a:extLst>
          </p:cNvPr>
          <p:cNvSpPr/>
          <p:nvPr/>
        </p:nvSpPr>
        <p:spPr>
          <a:xfrm>
            <a:off x="3575436" y="4902236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9FE722ED-32B5-4310-A460-0892F830CC02}"/>
              </a:ext>
            </a:extLst>
          </p:cNvPr>
          <p:cNvSpPr/>
          <p:nvPr/>
        </p:nvSpPr>
        <p:spPr>
          <a:xfrm>
            <a:off x="3575436" y="5213951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7D57322F-C5C1-4306-99D8-A646C6AF6411}"/>
              </a:ext>
            </a:extLst>
          </p:cNvPr>
          <p:cNvSpPr/>
          <p:nvPr/>
        </p:nvSpPr>
        <p:spPr>
          <a:xfrm>
            <a:off x="3575436" y="5525600"/>
            <a:ext cx="884791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A4B355-184D-48D0-A2FF-183F113A25B1}"/>
              </a:ext>
            </a:extLst>
          </p:cNvPr>
          <p:cNvCxnSpPr/>
          <p:nvPr/>
        </p:nvCxnSpPr>
        <p:spPr>
          <a:xfrm>
            <a:off x="3450336" y="2938343"/>
            <a:ext cx="577075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E0BD59FF-72A1-4B2E-989F-FA1B7B60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25022"/>
              </p:ext>
            </p:extLst>
          </p:nvPr>
        </p:nvGraphicFramePr>
        <p:xfrm>
          <a:off x="4723254" y="3545443"/>
          <a:ext cx="4700160" cy="209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16">
                  <a:extLst>
                    <a:ext uri="{9D8B030D-6E8A-4147-A177-3AD203B41FA5}">
                      <a16:colId xmlns:a16="http://schemas.microsoft.com/office/drawing/2014/main" val="247452296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777388081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37154090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653903190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04692587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680590877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67659989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177257375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38419657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992686516"/>
                    </a:ext>
                  </a:extLst>
                </a:gridCol>
              </a:tblGrid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7742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7166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2309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5091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53037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8E4DDF-004C-44AB-904F-09EDBDCF8121}"/>
              </a:ext>
            </a:extLst>
          </p:cNvPr>
          <p:cNvSpPr/>
          <p:nvPr/>
        </p:nvSpPr>
        <p:spPr>
          <a:xfrm>
            <a:off x="4705109" y="5766816"/>
            <a:ext cx="4752482" cy="707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D21959-24AF-4114-AF29-1FECF186162E}"/>
              </a:ext>
            </a:extLst>
          </p:cNvPr>
          <p:cNvSpPr/>
          <p:nvPr/>
        </p:nvSpPr>
        <p:spPr>
          <a:xfrm>
            <a:off x="4723254" y="5779327"/>
            <a:ext cx="3898776" cy="4686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B31214-F9A3-4337-98B5-FC4FAA74E540}"/>
              </a:ext>
            </a:extLst>
          </p:cNvPr>
          <p:cNvSpPr txBox="1"/>
          <p:nvPr/>
        </p:nvSpPr>
        <p:spPr>
          <a:xfrm>
            <a:off x="5922649" y="3047946"/>
            <a:ext cx="35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사물함 클릭 시 확인 팝업 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710F7C-53A9-4C8E-8979-766DD792135E}"/>
              </a:ext>
            </a:extLst>
          </p:cNvPr>
          <p:cNvSpPr/>
          <p:nvPr/>
        </p:nvSpPr>
        <p:spPr>
          <a:xfrm>
            <a:off x="5908286" y="2990150"/>
            <a:ext cx="3564107" cy="411545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2F5A4A-BC90-4B61-A225-9BF74C188DD5}"/>
              </a:ext>
            </a:extLst>
          </p:cNvPr>
          <p:cNvGrpSpPr/>
          <p:nvPr/>
        </p:nvGrpSpPr>
        <p:grpSpPr>
          <a:xfrm>
            <a:off x="4744348" y="3200400"/>
            <a:ext cx="1048473" cy="276999"/>
            <a:chOff x="3314855" y="4498395"/>
            <a:chExt cx="10484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3128F-EA25-4492-B8FE-3E10C86AE5AE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 49 /    11</a:t>
              </a:r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91F4E2-44A9-48CA-9D75-DE2017DC3E4E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69D0E73-162A-4421-9867-8C2006A78D2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F7B153-26A3-47A7-A351-3096F758DB8E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0197B-F9EF-46A1-B734-A084A11FDA40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82FB-274A-4F0D-91CC-58881FC1CA0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                            사물함을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5A8FB-5685-4E26-9977-5FE22D02262D}"/>
              </a:ext>
            </a:extLst>
          </p:cNvPr>
          <p:cNvSpPr txBox="1"/>
          <p:nvPr/>
        </p:nvSpPr>
        <p:spPr>
          <a:xfrm>
            <a:off x="4953674" y="4008175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343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FE8C8A-0B14-479B-9F67-6407B710F608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0BBDFA9-3E67-47BB-A290-A2A3E048A18D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56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6416BF54-61A3-42F0-A61A-5FF61361D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6732858" y="460370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CB27BC7-8E33-4E0C-A93D-AF3CADD12D1B}"/>
              </a:ext>
            </a:extLst>
          </p:cNvPr>
          <p:cNvSpPr txBox="1"/>
          <p:nvPr/>
        </p:nvSpPr>
        <p:spPr>
          <a:xfrm>
            <a:off x="4700990" y="5920047"/>
            <a:ext cx="47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6EEC6B-BB69-452E-BB4E-A78034D40AA4}"/>
              </a:ext>
            </a:extLst>
          </p:cNvPr>
          <p:cNvSpPr/>
          <p:nvPr/>
        </p:nvSpPr>
        <p:spPr>
          <a:xfrm>
            <a:off x="7698051" y="6005703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168899-68D4-4684-8BFC-FF8ACCDF1194}"/>
              </a:ext>
            </a:extLst>
          </p:cNvPr>
          <p:cNvSpPr/>
          <p:nvPr/>
        </p:nvSpPr>
        <p:spPr>
          <a:xfrm>
            <a:off x="9305887" y="6005703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95A58-3C32-4E17-B51F-26F1AD6CA206}"/>
              </a:ext>
            </a:extLst>
          </p:cNvPr>
          <p:cNvSpPr/>
          <p:nvPr/>
        </p:nvSpPr>
        <p:spPr>
          <a:xfrm>
            <a:off x="6305459" y="6005703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4B1A88-519B-4791-B715-1F27E4E299AC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2F7B1E-EBB6-4BDB-9D55-E786851E3287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F134-A3D9-46C3-84DC-50997E57D198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A453-D174-4955-894F-281003433C76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3DC8A-F94E-4C7D-979C-1EBB947A6F0D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A11D8-9297-4B46-8933-00A0060428DA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34437-7713-495A-A5EC-8C54245C6884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1B093-624F-4E0B-9646-C392BA5B9D95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FA811F-2C05-4FCD-A325-7BBEF4ED0550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CA26758-1973-4193-847E-1FF10299F70E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44D97-FB5E-4109-A5DF-BDEFE36C192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DCE8CA-E7D2-4759-A955-81DD0862FDCB}"/>
              </a:ext>
            </a:extLst>
          </p:cNvPr>
          <p:cNvSpPr/>
          <p:nvPr/>
        </p:nvSpPr>
        <p:spPr>
          <a:xfrm>
            <a:off x="3210937" y="2359605"/>
            <a:ext cx="6569025" cy="4134486"/>
          </a:xfrm>
          <a:prstGeom prst="roundRect">
            <a:avLst>
              <a:gd name="adj" fmla="val 26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X 기호 - 무료 모양개 아이콘">
            <a:extLst>
              <a:ext uri="{FF2B5EF4-FFF2-40B4-BE49-F238E27FC236}">
                <a16:creationId xmlns:a16="http://schemas.microsoft.com/office/drawing/2014/main" id="{1A84C727-CDF7-4864-BA7F-D7FC58A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05" y="2528478"/>
            <a:ext cx="246772" cy="2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7D0CCE-000A-4ACD-B430-7A7F8082CC5D}"/>
              </a:ext>
            </a:extLst>
          </p:cNvPr>
          <p:cNvSpPr txBox="1"/>
          <p:nvPr/>
        </p:nvSpPr>
        <p:spPr>
          <a:xfrm>
            <a:off x="3503606" y="2526339"/>
            <a:ext cx="16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5A53CBE3-4EE7-4C6D-90C8-8E04F1CE3012}"/>
              </a:ext>
            </a:extLst>
          </p:cNvPr>
          <p:cNvSpPr/>
          <p:nvPr/>
        </p:nvSpPr>
        <p:spPr>
          <a:xfrm>
            <a:off x="3574872" y="3361093"/>
            <a:ext cx="884791" cy="31197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006B157A-387C-457A-9E7E-5EE61E08BC5A}"/>
              </a:ext>
            </a:extLst>
          </p:cNvPr>
          <p:cNvSpPr/>
          <p:nvPr/>
        </p:nvSpPr>
        <p:spPr>
          <a:xfrm>
            <a:off x="3574872" y="3664189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59E166B1-C78A-439B-9C03-6A3C4FC79D5E}"/>
              </a:ext>
            </a:extLst>
          </p:cNvPr>
          <p:cNvSpPr/>
          <p:nvPr/>
        </p:nvSpPr>
        <p:spPr>
          <a:xfrm>
            <a:off x="3574872" y="397616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7BD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04A0291-DC83-4AB5-97A7-3C0ACCF7443C}"/>
              </a:ext>
            </a:extLst>
          </p:cNvPr>
          <p:cNvSpPr/>
          <p:nvPr/>
        </p:nvSpPr>
        <p:spPr>
          <a:xfrm>
            <a:off x="3574872" y="427977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DCEFE6DB-98B9-42EC-B20E-15E33220FAB7}"/>
              </a:ext>
            </a:extLst>
          </p:cNvPr>
          <p:cNvSpPr/>
          <p:nvPr/>
        </p:nvSpPr>
        <p:spPr>
          <a:xfrm>
            <a:off x="3574872" y="4588390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3C25FDD-4665-450B-9402-B88146856BE4}"/>
              </a:ext>
            </a:extLst>
          </p:cNvPr>
          <p:cNvSpPr/>
          <p:nvPr/>
        </p:nvSpPr>
        <p:spPr>
          <a:xfrm>
            <a:off x="3575436" y="4902236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9FE722ED-32B5-4310-A460-0892F830CC02}"/>
              </a:ext>
            </a:extLst>
          </p:cNvPr>
          <p:cNvSpPr/>
          <p:nvPr/>
        </p:nvSpPr>
        <p:spPr>
          <a:xfrm>
            <a:off x="3575436" y="5213951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7D57322F-C5C1-4306-99D8-A646C6AF6411}"/>
              </a:ext>
            </a:extLst>
          </p:cNvPr>
          <p:cNvSpPr/>
          <p:nvPr/>
        </p:nvSpPr>
        <p:spPr>
          <a:xfrm>
            <a:off x="3575436" y="5525600"/>
            <a:ext cx="884791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A4B355-184D-48D0-A2FF-183F113A25B1}"/>
              </a:ext>
            </a:extLst>
          </p:cNvPr>
          <p:cNvCxnSpPr/>
          <p:nvPr/>
        </p:nvCxnSpPr>
        <p:spPr>
          <a:xfrm>
            <a:off x="3450336" y="2938343"/>
            <a:ext cx="577075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E0BD59FF-72A1-4B2E-989F-FA1B7B60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26186"/>
              </p:ext>
            </p:extLst>
          </p:nvPr>
        </p:nvGraphicFramePr>
        <p:xfrm>
          <a:off x="4723254" y="3545443"/>
          <a:ext cx="4700160" cy="209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16">
                  <a:extLst>
                    <a:ext uri="{9D8B030D-6E8A-4147-A177-3AD203B41FA5}">
                      <a16:colId xmlns:a16="http://schemas.microsoft.com/office/drawing/2014/main" val="247452296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777388081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37154090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653903190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04692587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680590877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67659989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177257375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38419657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992686516"/>
                    </a:ext>
                  </a:extLst>
                </a:gridCol>
              </a:tblGrid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7742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7166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2309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5091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53037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8E4DDF-004C-44AB-904F-09EDBDCF8121}"/>
              </a:ext>
            </a:extLst>
          </p:cNvPr>
          <p:cNvSpPr/>
          <p:nvPr/>
        </p:nvSpPr>
        <p:spPr>
          <a:xfrm>
            <a:off x="4705109" y="5766816"/>
            <a:ext cx="4752482" cy="707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D21959-24AF-4114-AF29-1FECF186162E}"/>
              </a:ext>
            </a:extLst>
          </p:cNvPr>
          <p:cNvSpPr/>
          <p:nvPr/>
        </p:nvSpPr>
        <p:spPr>
          <a:xfrm>
            <a:off x="4723254" y="5779327"/>
            <a:ext cx="3898776" cy="4686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2F5A4A-BC90-4B61-A225-9BF74C188DD5}"/>
              </a:ext>
            </a:extLst>
          </p:cNvPr>
          <p:cNvGrpSpPr/>
          <p:nvPr/>
        </p:nvGrpSpPr>
        <p:grpSpPr>
          <a:xfrm>
            <a:off x="4744348" y="3200400"/>
            <a:ext cx="1048473" cy="276999"/>
            <a:chOff x="3314855" y="4498395"/>
            <a:chExt cx="10484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3128F-EA25-4492-B8FE-3E10C86AE5AE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 49 /    11</a:t>
              </a:r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91F4E2-44A9-48CA-9D75-DE2017DC3E4E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69D0E73-162A-4421-9867-8C2006A78D2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F7B153-26A3-47A7-A351-3096F758DB8E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0197B-F9EF-46A1-B734-A084A11FDA40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82FB-274A-4F0D-91CC-58881FC1CA0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                            사물함을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5A8FB-5685-4E26-9977-5FE22D02262D}"/>
              </a:ext>
            </a:extLst>
          </p:cNvPr>
          <p:cNvSpPr txBox="1"/>
          <p:nvPr/>
        </p:nvSpPr>
        <p:spPr>
          <a:xfrm>
            <a:off x="4953674" y="4008175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343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FE8C8A-0B14-479B-9F67-6407B710F608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0BBDFA9-3E67-47BB-A290-A2A3E048A18D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57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56701645-8D43-44B0-B8A2-1653EDF41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6214515" y="5047486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56C80D-F331-4D32-B19B-3ACCF4B77D89}"/>
              </a:ext>
            </a:extLst>
          </p:cNvPr>
          <p:cNvSpPr txBox="1"/>
          <p:nvPr/>
        </p:nvSpPr>
        <p:spPr>
          <a:xfrm>
            <a:off x="4700990" y="5920047"/>
            <a:ext cx="47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A5A7A16-4B99-4945-B974-2B438310456A}"/>
              </a:ext>
            </a:extLst>
          </p:cNvPr>
          <p:cNvSpPr/>
          <p:nvPr/>
        </p:nvSpPr>
        <p:spPr>
          <a:xfrm>
            <a:off x="7698051" y="6005703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342054-7B49-4C9B-B566-E796B29C2ED1}"/>
              </a:ext>
            </a:extLst>
          </p:cNvPr>
          <p:cNvSpPr/>
          <p:nvPr/>
        </p:nvSpPr>
        <p:spPr>
          <a:xfrm>
            <a:off x="9305887" y="6005703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59F6BA-632B-4B47-ACCE-CA1394C159E2}"/>
              </a:ext>
            </a:extLst>
          </p:cNvPr>
          <p:cNvSpPr/>
          <p:nvPr/>
        </p:nvSpPr>
        <p:spPr>
          <a:xfrm>
            <a:off x="6305459" y="6005703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18017F-6991-4E29-A557-B108E120E756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DEF5D-4897-4983-BF52-D984A6769B93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F134-A3D9-46C3-84DC-50997E57D198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A453-D174-4955-894F-281003433C76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3DC8A-F94E-4C7D-979C-1EBB947A6F0D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A11D8-9297-4B46-8933-00A0060428DA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34437-7713-495A-A5EC-8C54245C6884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1B093-624F-4E0B-9646-C392BA5B9D95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FA811F-2C05-4FCD-A325-7BBEF4ED0550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CA26758-1973-4193-847E-1FF10299F70E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44D97-FB5E-4109-A5DF-BDEFE36C192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DCE8CA-E7D2-4759-A955-81DD0862FDCB}"/>
              </a:ext>
            </a:extLst>
          </p:cNvPr>
          <p:cNvSpPr/>
          <p:nvPr/>
        </p:nvSpPr>
        <p:spPr>
          <a:xfrm>
            <a:off x="3210937" y="2359605"/>
            <a:ext cx="6569025" cy="4134486"/>
          </a:xfrm>
          <a:prstGeom prst="roundRect">
            <a:avLst>
              <a:gd name="adj" fmla="val 26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X 기호 - 무료 모양개 아이콘">
            <a:extLst>
              <a:ext uri="{FF2B5EF4-FFF2-40B4-BE49-F238E27FC236}">
                <a16:creationId xmlns:a16="http://schemas.microsoft.com/office/drawing/2014/main" id="{1A84C727-CDF7-4864-BA7F-D7FC58A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05" y="2528478"/>
            <a:ext cx="246772" cy="2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7D0CCE-000A-4ACD-B430-7A7F8082CC5D}"/>
              </a:ext>
            </a:extLst>
          </p:cNvPr>
          <p:cNvSpPr txBox="1"/>
          <p:nvPr/>
        </p:nvSpPr>
        <p:spPr>
          <a:xfrm>
            <a:off x="3503606" y="2526339"/>
            <a:ext cx="16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5A53CBE3-4EE7-4C6D-90C8-8E04F1CE3012}"/>
              </a:ext>
            </a:extLst>
          </p:cNvPr>
          <p:cNvSpPr/>
          <p:nvPr/>
        </p:nvSpPr>
        <p:spPr>
          <a:xfrm>
            <a:off x="3574872" y="3361093"/>
            <a:ext cx="884791" cy="31197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006B157A-387C-457A-9E7E-5EE61E08BC5A}"/>
              </a:ext>
            </a:extLst>
          </p:cNvPr>
          <p:cNvSpPr/>
          <p:nvPr/>
        </p:nvSpPr>
        <p:spPr>
          <a:xfrm>
            <a:off x="3574872" y="3664189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59E166B1-C78A-439B-9C03-6A3C4FC79D5E}"/>
              </a:ext>
            </a:extLst>
          </p:cNvPr>
          <p:cNvSpPr/>
          <p:nvPr/>
        </p:nvSpPr>
        <p:spPr>
          <a:xfrm>
            <a:off x="3574872" y="397616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7BD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04A0291-DC83-4AB5-97A7-3C0ACCF7443C}"/>
              </a:ext>
            </a:extLst>
          </p:cNvPr>
          <p:cNvSpPr/>
          <p:nvPr/>
        </p:nvSpPr>
        <p:spPr>
          <a:xfrm>
            <a:off x="3574872" y="427977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DCEFE6DB-98B9-42EC-B20E-15E33220FAB7}"/>
              </a:ext>
            </a:extLst>
          </p:cNvPr>
          <p:cNvSpPr/>
          <p:nvPr/>
        </p:nvSpPr>
        <p:spPr>
          <a:xfrm>
            <a:off x="3574872" y="4588390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3C25FDD-4665-450B-9402-B88146856BE4}"/>
              </a:ext>
            </a:extLst>
          </p:cNvPr>
          <p:cNvSpPr/>
          <p:nvPr/>
        </p:nvSpPr>
        <p:spPr>
          <a:xfrm>
            <a:off x="3575436" y="4902236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9FE722ED-32B5-4310-A460-0892F830CC02}"/>
              </a:ext>
            </a:extLst>
          </p:cNvPr>
          <p:cNvSpPr/>
          <p:nvPr/>
        </p:nvSpPr>
        <p:spPr>
          <a:xfrm>
            <a:off x="3575436" y="5213951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7D57322F-C5C1-4306-99D8-A646C6AF6411}"/>
              </a:ext>
            </a:extLst>
          </p:cNvPr>
          <p:cNvSpPr/>
          <p:nvPr/>
        </p:nvSpPr>
        <p:spPr>
          <a:xfrm>
            <a:off x="3575436" y="5525600"/>
            <a:ext cx="884791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A4B355-184D-48D0-A2FF-183F113A25B1}"/>
              </a:ext>
            </a:extLst>
          </p:cNvPr>
          <p:cNvCxnSpPr/>
          <p:nvPr/>
        </p:nvCxnSpPr>
        <p:spPr>
          <a:xfrm>
            <a:off x="3450336" y="2938343"/>
            <a:ext cx="577075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E0BD59FF-72A1-4B2E-989F-FA1B7B60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74895"/>
              </p:ext>
            </p:extLst>
          </p:nvPr>
        </p:nvGraphicFramePr>
        <p:xfrm>
          <a:off x="4723254" y="3545443"/>
          <a:ext cx="4700160" cy="209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16">
                  <a:extLst>
                    <a:ext uri="{9D8B030D-6E8A-4147-A177-3AD203B41FA5}">
                      <a16:colId xmlns:a16="http://schemas.microsoft.com/office/drawing/2014/main" val="247452296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777388081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37154090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653903190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04692587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680590877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67659989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177257375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38419657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992686516"/>
                    </a:ext>
                  </a:extLst>
                </a:gridCol>
              </a:tblGrid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7742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7166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2309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5091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53037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8E4DDF-004C-44AB-904F-09EDBDCF8121}"/>
              </a:ext>
            </a:extLst>
          </p:cNvPr>
          <p:cNvSpPr/>
          <p:nvPr/>
        </p:nvSpPr>
        <p:spPr>
          <a:xfrm>
            <a:off x="4705109" y="5766816"/>
            <a:ext cx="4752482" cy="707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D21959-24AF-4114-AF29-1FECF186162E}"/>
              </a:ext>
            </a:extLst>
          </p:cNvPr>
          <p:cNvSpPr/>
          <p:nvPr/>
        </p:nvSpPr>
        <p:spPr>
          <a:xfrm>
            <a:off x="4723254" y="5779327"/>
            <a:ext cx="3898776" cy="4686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2F5A4A-BC90-4B61-A225-9BF74C188DD5}"/>
              </a:ext>
            </a:extLst>
          </p:cNvPr>
          <p:cNvGrpSpPr/>
          <p:nvPr/>
        </p:nvGrpSpPr>
        <p:grpSpPr>
          <a:xfrm>
            <a:off x="4744348" y="3200400"/>
            <a:ext cx="1048473" cy="276999"/>
            <a:chOff x="3314855" y="4498395"/>
            <a:chExt cx="10484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3128F-EA25-4492-B8FE-3E10C86AE5AE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 49 /    11</a:t>
              </a:r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91F4E2-44A9-48CA-9D75-DE2017DC3E4E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69D0E73-162A-4421-9867-8C2006A78D2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F7B153-26A3-47A7-A351-3096F758DB8E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0197B-F9EF-46A1-B734-A084A11FDA40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82FB-274A-4F0D-91CC-58881FC1CA0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                            사물함을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5A8FB-5685-4E26-9977-5FE22D02262D}"/>
              </a:ext>
            </a:extLst>
          </p:cNvPr>
          <p:cNvSpPr txBox="1"/>
          <p:nvPr/>
        </p:nvSpPr>
        <p:spPr>
          <a:xfrm>
            <a:off x="4953674" y="4008175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343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FE8C8A-0B14-479B-9F67-6407B710F608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0BBDFA9-3E67-47BB-A290-A2A3E048A18D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rgbClr val="FC6358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57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56701645-8D43-44B0-B8A2-1653EDF41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7604479" y="5039515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6E1266D-D6A7-4677-B7E9-4F7A55E684CF}"/>
              </a:ext>
            </a:extLst>
          </p:cNvPr>
          <p:cNvSpPr txBox="1"/>
          <p:nvPr/>
        </p:nvSpPr>
        <p:spPr>
          <a:xfrm>
            <a:off x="4700990" y="5920047"/>
            <a:ext cx="47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1D7C99-6BA7-4C2E-BA25-AF6DC4F52819}"/>
              </a:ext>
            </a:extLst>
          </p:cNvPr>
          <p:cNvSpPr/>
          <p:nvPr/>
        </p:nvSpPr>
        <p:spPr>
          <a:xfrm>
            <a:off x="7698051" y="6005703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FFE53F-E3F0-40BE-8642-670BC41DF3DB}"/>
              </a:ext>
            </a:extLst>
          </p:cNvPr>
          <p:cNvSpPr/>
          <p:nvPr/>
        </p:nvSpPr>
        <p:spPr>
          <a:xfrm>
            <a:off x="9305887" y="6005703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253BAA-04F4-4435-B1D2-15069ED1289D}"/>
              </a:ext>
            </a:extLst>
          </p:cNvPr>
          <p:cNvSpPr/>
          <p:nvPr/>
        </p:nvSpPr>
        <p:spPr>
          <a:xfrm>
            <a:off x="6305459" y="6005703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8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5575-C9E9-44C5-B3D8-8A6AA6FBB3B5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E64509-0FF5-48CE-89B3-AE7ED7772B61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F134-A3D9-46C3-84DC-50997E57D198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A453-D174-4955-894F-281003433C76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3DC8A-F94E-4C7D-979C-1EBB947A6F0D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A11D8-9297-4B46-8933-00A0060428DA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34437-7713-495A-A5EC-8C54245C6884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1B093-624F-4E0B-9646-C392BA5B9D95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FA811F-2C05-4FCD-A325-7BBEF4ED0550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CA26758-1973-4193-847E-1FF10299F70E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44D97-FB5E-4109-A5DF-BDEFE36C192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DCE8CA-E7D2-4759-A955-81DD0862FDCB}"/>
              </a:ext>
            </a:extLst>
          </p:cNvPr>
          <p:cNvSpPr/>
          <p:nvPr/>
        </p:nvSpPr>
        <p:spPr>
          <a:xfrm>
            <a:off x="3210937" y="2359605"/>
            <a:ext cx="6569025" cy="4134486"/>
          </a:xfrm>
          <a:prstGeom prst="roundRect">
            <a:avLst>
              <a:gd name="adj" fmla="val 26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X 기호 - 무료 모양개 아이콘">
            <a:extLst>
              <a:ext uri="{FF2B5EF4-FFF2-40B4-BE49-F238E27FC236}">
                <a16:creationId xmlns:a16="http://schemas.microsoft.com/office/drawing/2014/main" id="{1A84C727-CDF7-4864-BA7F-D7FC58A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05" y="2528478"/>
            <a:ext cx="246772" cy="2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7D0CCE-000A-4ACD-B430-7A7F8082CC5D}"/>
              </a:ext>
            </a:extLst>
          </p:cNvPr>
          <p:cNvSpPr txBox="1"/>
          <p:nvPr/>
        </p:nvSpPr>
        <p:spPr>
          <a:xfrm>
            <a:off x="3503606" y="2526339"/>
            <a:ext cx="16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5A53CBE3-4EE7-4C6D-90C8-8E04F1CE3012}"/>
              </a:ext>
            </a:extLst>
          </p:cNvPr>
          <p:cNvSpPr/>
          <p:nvPr/>
        </p:nvSpPr>
        <p:spPr>
          <a:xfrm>
            <a:off x="3574872" y="3361093"/>
            <a:ext cx="884791" cy="31197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006B157A-387C-457A-9E7E-5EE61E08BC5A}"/>
              </a:ext>
            </a:extLst>
          </p:cNvPr>
          <p:cNvSpPr/>
          <p:nvPr/>
        </p:nvSpPr>
        <p:spPr>
          <a:xfrm>
            <a:off x="3574872" y="3664189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59E166B1-C78A-439B-9C03-6A3C4FC79D5E}"/>
              </a:ext>
            </a:extLst>
          </p:cNvPr>
          <p:cNvSpPr/>
          <p:nvPr/>
        </p:nvSpPr>
        <p:spPr>
          <a:xfrm>
            <a:off x="3574872" y="397616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7BD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04A0291-DC83-4AB5-97A7-3C0ACCF7443C}"/>
              </a:ext>
            </a:extLst>
          </p:cNvPr>
          <p:cNvSpPr/>
          <p:nvPr/>
        </p:nvSpPr>
        <p:spPr>
          <a:xfrm>
            <a:off x="3574872" y="427977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DCEFE6DB-98B9-42EC-B20E-15E33220FAB7}"/>
              </a:ext>
            </a:extLst>
          </p:cNvPr>
          <p:cNvSpPr/>
          <p:nvPr/>
        </p:nvSpPr>
        <p:spPr>
          <a:xfrm>
            <a:off x="3574872" y="4588390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3C25FDD-4665-450B-9402-B88146856BE4}"/>
              </a:ext>
            </a:extLst>
          </p:cNvPr>
          <p:cNvSpPr/>
          <p:nvPr/>
        </p:nvSpPr>
        <p:spPr>
          <a:xfrm>
            <a:off x="3575436" y="4902236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9FE722ED-32B5-4310-A460-0892F830CC02}"/>
              </a:ext>
            </a:extLst>
          </p:cNvPr>
          <p:cNvSpPr/>
          <p:nvPr/>
        </p:nvSpPr>
        <p:spPr>
          <a:xfrm>
            <a:off x="3575436" y="5213951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7D57322F-C5C1-4306-99D8-A646C6AF6411}"/>
              </a:ext>
            </a:extLst>
          </p:cNvPr>
          <p:cNvSpPr/>
          <p:nvPr/>
        </p:nvSpPr>
        <p:spPr>
          <a:xfrm>
            <a:off x="3575436" y="5525600"/>
            <a:ext cx="884791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A4B355-184D-48D0-A2FF-183F113A25B1}"/>
              </a:ext>
            </a:extLst>
          </p:cNvPr>
          <p:cNvCxnSpPr/>
          <p:nvPr/>
        </p:nvCxnSpPr>
        <p:spPr>
          <a:xfrm>
            <a:off x="3450336" y="2938343"/>
            <a:ext cx="577075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E0BD59FF-72A1-4B2E-989F-FA1B7B601608}"/>
              </a:ext>
            </a:extLst>
          </p:cNvPr>
          <p:cNvGraphicFramePr>
            <a:graphicFrameLocks noGrp="1"/>
          </p:cNvGraphicFramePr>
          <p:nvPr/>
        </p:nvGraphicFramePr>
        <p:xfrm>
          <a:off x="4723254" y="3545443"/>
          <a:ext cx="4700160" cy="209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16">
                  <a:extLst>
                    <a:ext uri="{9D8B030D-6E8A-4147-A177-3AD203B41FA5}">
                      <a16:colId xmlns:a16="http://schemas.microsoft.com/office/drawing/2014/main" val="247452296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777388081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37154090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653903190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04692587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680590877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67659989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177257375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38419657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992686516"/>
                    </a:ext>
                  </a:extLst>
                </a:gridCol>
              </a:tblGrid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7742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7166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2309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5091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53037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8E4DDF-004C-44AB-904F-09EDBDCF8121}"/>
              </a:ext>
            </a:extLst>
          </p:cNvPr>
          <p:cNvSpPr/>
          <p:nvPr/>
        </p:nvSpPr>
        <p:spPr>
          <a:xfrm>
            <a:off x="4705109" y="5766816"/>
            <a:ext cx="4752482" cy="707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D21959-24AF-4114-AF29-1FECF186162E}"/>
              </a:ext>
            </a:extLst>
          </p:cNvPr>
          <p:cNvSpPr/>
          <p:nvPr/>
        </p:nvSpPr>
        <p:spPr>
          <a:xfrm>
            <a:off x="4723254" y="5779327"/>
            <a:ext cx="3898776" cy="4686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B31214-F9A3-4337-98B5-FC4FAA74E540}"/>
              </a:ext>
            </a:extLst>
          </p:cNvPr>
          <p:cNvSpPr txBox="1"/>
          <p:nvPr/>
        </p:nvSpPr>
        <p:spPr>
          <a:xfrm>
            <a:off x="5922649" y="3047946"/>
            <a:ext cx="35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 클릭 시 사용 완료 팝업이 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710F7C-53A9-4C8E-8979-766DD792135E}"/>
              </a:ext>
            </a:extLst>
          </p:cNvPr>
          <p:cNvSpPr/>
          <p:nvPr/>
        </p:nvSpPr>
        <p:spPr>
          <a:xfrm>
            <a:off x="5908286" y="2990150"/>
            <a:ext cx="3564107" cy="411545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2F5A4A-BC90-4B61-A225-9BF74C188DD5}"/>
              </a:ext>
            </a:extLst>
          </p:cNvPr>
          <p:cNvGrpSpPr/>
          <p:nvPr/>
        </p:nvGrpSpPr>
        <p:grpSpPr>
          <a:xfrm>
            <a:off x="4744348" y="3200400"/>
            <a:ext cx="1048473" cy="276999"/>
            <a:chOff x="3314855" y="4498395"/>
            <a:chExt cx="10484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3128F-EA25-4492-B8FE-3E10C86AE5AE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 49 /    11</a:t>
              </a:r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91F4E2-44A9-48CA-9D75-DE2017DC3E4E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69D0E73-162A-4421-9867-8C2006A78D2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F7B153-26A3-47A7-A351-3096F758DB8E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0197B-F9EF-46A1-B734-A084A11FDA40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82FB-274A-4F0D-91CC-58881FC1CA05}"/>
              </a:ext>
            </a:extLst>
          </p:cNvPr>
          <p:cNvSpPr txBox="1"/>
          <p:nvPr/>
        </p:nvSpPr>
        <p:spPr>
          <a:xfrm>
            <a:off x="4948526" y="4006237"/>
            <a:ext cx="297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                       사물함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사용을 완료하시겠습니까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?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5A8FB-5685-4E26-9977-5FE22D02262D}"/>
              </a:ext>
            </a:extLst>
          </p:cNvPr>
          <p:cNvSpPr txBox="1"/>
          <p:nvPr/>
        </p:nvSpPr>
        <p:spPr>
          <a:xfrm>
            <a:off x="4953674" y="4008175"/>
            <a:ext cx="218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구역 </a:t>
            </a:r>
            <a:r>
              <a:rPr lang="en-US" altLang="ko-KR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343</a:t>
            </a: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FE8C8A-0B14-479B-9F67-6407B710F608}"/>
              </a:ext>
            </a:extLst>
          </p:cNvPr>
          <p:cNvSpPr/>
          <p:nvPr/>
        </p:nvSpPr>
        <p:spPr>
          <a:xfrm>
            <a:off x="5154036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0BBDFA9-3E67-47BB-A290-A2A3E048A18D}"/>
              </a:ext>
            </a:extLst>
          </p:cNvPr>
          <p:cNvSpPr/>
          <p:nvPr/>
        </p:nvSpPr>
        <p:spPr>
          <a:xfrm>
            <a:off x="6581543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취소</a:t>
            </a:r>
          </a:p>
        </p:txBody>
      </p:sp>
      <p:pic>
        <p:nvPicPr>
          <p:cNvPr id="56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6416BF54-61A3-42F0-A61A-5FF61361D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6732858" y="460370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CB27BC7-8E33-4E0C-A93D-AF3CADD12D1B}"/>
              </a:ext>
            </a:extLst>
          </p:cNvPr>
          <p:cNvSpPr txBox="1"/>
          <p:nvPr/>
        </p:nvSpPr>
        <p:spPr>
          <a:xfrm>
            <a:off x="4700990" y="5920047"/>
            <a:ext cx="47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6EEC6B-BB69-452E-BB4E-A78034D40AA4}"/>
              </a:ext>
            </a:extLst>
          </p:cNvPr>
          <p:cNvSpPr/>
          <p:nvPr/>
        </p:nvSpPr>
        <p:spPr>
          <a:xfrm>
            <a:off x="7698051" y="6005703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168899-68D4-4684-8BFC-FF8ACCDF1194}"/>
              </a:ext>
            </a:extLst>
          </p:cNvPr>
          <p:cNvSpPr/>
          <p:nvPr/>
        </p:nvSpPr>
        <p:spPr>
          <a:xfrm>
            <a:off x="9305887" y="6005703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95A58-3C32-4E17-B51F-26F1AD6CA206}"/>
              </a:ext>
            </a:extLst>
          </p:cNvPr>
          <p:cNvSpPr/>
          <p:nvPr/>
        </p:nvSpPr>
        <p:spPr>
          <a:xfrm>
            <a:off x="6305459" y="6005703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E2418-9519-4D6F-9D08-3BA5B26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39B85A-408D-4038-BA50-A5B701E819FE}"/>
              </a:ext>
            </a:extLst>
          </p:cNvPr>
          <p:cNvSpPr/>
          <p:nvPr/>
        </p:nvSpPr>
        <p:spPr>
          <a:xfrm>
            <a:off x="1802423" y="2206869"/>
            <a:ext cx="10389577" cy="440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1A5A7A-DECF-440E-9C48-167DF391339E}"/>
              </a:ext>
            </a:extLst>
          </p:cNvPr>
          <p:cNvSpPr txBox="1"/>
          <p:nvPr/>
        </p:nvSpPr>
        <p:spPr>
          <a:xfrm>
            <a:off x="8896987" y="2607014"/>
            <a:ext cx="259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사물함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형남공학관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층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1F134-A3D9-46C3-84DC-50997E57D198}"/>
              </a:ext>
            </a:extLst>
          </p:cNvPr>
          <p:cNvSpPr txBox="1"/>
          <p:nvPr/>
        </p:nvSpPr>
        <p:spPr>
          <a:xfrm>
            <a:off x="2734409" y="2483904"/>
            <a:ext cx="185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사물함 선택</a:t>
            </a:r>
            <a:endParaRPr lang="en-US" altLang="ko-KR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CA453-D174-4955-894F-281003433C76}"/>
              </a:ext>
            </a:extLst>
          </p:cNvPr>
          <p:cNvSpPr txBox="1"/>
          <p:nvPr/>
        </p:nvSpPr>
        <p:spPr>
          <a:xfrm>
            <a:off x="4431323" y="2607015"/>
            <a:ext cx="12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전자정보공학부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3DC8A-F94E-4C7D-979C-1EBB947A6F0D}"/>
              </a:ext>
            </a:extLst>
          </p:cNvPr>
          <p:cNvSpPr/>
          <p:nvPr/>
        </p:nvSpPr>
        <p:spPr>
          <a:xfrm>
            <a:off x="2646486" y="3200400"/>
            <a:ext cx="1855176" cy="21675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A11D8-9297-4B46-8933-00A0060428DA}"/>
              </a:ext>
            </a:extLst>
          </p:cNvPr>
          <p:cNvSpPr txBox="1"/>
          <p:nvPr/>
        </p:nvSpPr>
        <p:spPr>
          <a:xfrm>
            <a:off x="3007490" y="3774151"/>
            <a:ext cx="126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534437-7713-495A-A5EC-8C54245C6884}"/>
              </a:ext>
            </a:extLst>
          </p:cNvPr>
          <p:cNvGrpSpPr/>
          <p:nvPr/>
        </p:nvGrpSpPr>
        <p:grpSpPr>
          <a:xfrm>
            <a:off x="3149190" y="4498395"/>
            <a:ext cx="1048473" cy="276999"/>
            <a:chOff x="3314855" y="4498395"/>
            <a:chExt cx="1048473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1B093-624F-4E0B-9646-C392BA5B9D95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324 /   186</a:t>
              </a:r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FA811F-2C05-4FCD-A325-7BBEF4ED0550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CA26758-1973-4193-847E-1FF10299F70E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44D97-FB5E-4109-A5DF-BDEFE36C1925}"/>
              </a:ext>
            </a:extLst>
          </p:cNvPr>
          <p:cNvSpPr txBox="1"/>
          <p:nvPr/>
        </p:nvSpPr>
        <p:spPr>
          <a:xfrm>
            <a:off x="3350664" y="4090537"/>
            <a:ext cx="5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DCE8CA-E7D2-4759-A955-81DD0862FDCB}"/>
              </a:ext>
            </a:extLst>
          </p:cNvPr>
          <p:cNvSpPr/>
          <p:nvPr/>
        </p:nvSpPr>
        <p:spPr>
          <a:xfrm>
            <a:off x="3210937" y="2359605"/>
            <a:ext cx="6569025" cy="4134486"/>
          </a:xfrm>
          <a:prstGeom prst="roundRect">
            <a:avLst>
              <a:gd name="adj" fmla="val 26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X 기호 - 무료 모양개 아이콘">
            <a:extLst>
              <a:ext uri="{FF2B5EF4-FFF2-40B4-BE49-F238E27FC236}">
                <a16:creationId xmlns:a16="http://schemas.microsoft.com/office/drawing/2014/main" id="{1A84C727-CDF7-4864-BA7F-D7FC58A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05" y="2528478"/>
            <a:ext cx="246772" cy="2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7D0CCE-000A-4ACD-B430-7A7F8082CC5D}"/>
              </a:ext>
            </a:extLst>
          </p:cNvPr>
          <p:cNvSpPr txBox="1"/>
          <p:nvPr/>
        </p:nvSpPr>
        <p:spPr>
          <a:xfrm>
            <a:off x="3503606" y="2526339"/>
            <a:ext cx="165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형남공학관 </a:t>
            </a:r>
            <a:r>
              <a:rPr lang="en-US" altLang="ko-KR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층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5A53CBE3-4EE7-4C6D-90C8-8E04F1CE3012}"/>
              </a:ext>
            </a:extLst>
          </p:cNvPr>
          <p:cNvSpPr/>
          <p:nvPr/>
        </p:nvSpPr>
        <p:spPr>
          <a:xfrm>
            <a:off x="3574872" y="3361093"/>
            <a:ext cx="884791" cy="31197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006B157A-387C-457A-9E7E-5EE61E08BC5A}"/>
              </a:ext>
            </a:extLst>
          </p:cNvPr>
          <p:cNvSpPr/>
          <p:nvPr/>
        </p:nvSpPr>
        <p:spPr>
          <a:xfrm>
            <a:off x="3574872" y="3664189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59E166B1-C78A-439B-9C03-6A3C4FC79D5E}"/>
              </a:ext>
            </a:extLst>
          </p:cNvPr>
          <p:cNvSpPr/>
          <p:nvPr/>
        </p:nvSpPr>
        <p:spPr>
          <a:xfrm>
            <a:off x="3574872" y="397616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7BD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</a:t>
            </a:r>
            <a:r>
              <a:rPr lang="ko-KR" altLang="en-US" sz="140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304A0291-DC83-4AB5-97A7-3C0ACCF7443C}"/>
              </a:ext>
            </a:extLst>
          </p:cNvPr>
          <p:cNvSpPr/>
          <p:nvPr/>
        </p:nvSpPr>
        <p:spPr>
          <a:xfrm>
            <a:off x="3574872" y="4279777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DCEFE6DB-98B9-42EC-B20E-15E33220FAB7}"/>
              </a:ext>
            </a:extLst>
          </p:cNvPr>
          <p:cNvSpPr/>
          <p:nvPr/>
        </p:nvSpPr>
        <p:spPr>
          <a:xfrm>
            <a:off x="3574872" y="4588390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3C25FDD-4665-450B-9402-B88146856BE4}"/>
              </a:ext>
            </a:extLst>
          </p:cNvPr>
          <p:cNvSpPr/>
          <p:nvPr/>
        </p:nvSpPr>
        <p:spPr>
          <a:xfrm>
            <a:off x="3575436" y="4902236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9FE722ED-32B5-4310-A460-0892F830CC02}"/>
              </a:ext>
            </a:extLst>
          </p:cNvPr>
          <p:cNvSpPr/>
          <p:nvPr/>
        </p:nvSpPr>
        <p:spPr>
          <a:xfrm>
            <a:off x="3575436" y="5213951"/>
            <a:ext cx="884791" cy="3119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7D57322F-C5C1-4306-99D8-A646C6AF6411}"/>
              </a:ext>
            </a:extLst>
          </p:cNvPr>
          <p:cNvSpPr/>
          <p:nvPr/>
        </p:nvSpPr>
        <p:spPr>
          <a:xfrm>
            <a:off x="3575436" y="5525600"/>
            <a:ext cx="884791" cy="311978"/>
          </a:xfrm>
          <a:prstGeom prst="round2SameRect">
            <a:avLst>
              <a:gd name="adj1" fmla="val 0"/>
              <a:gd name="adj2" fmla="val 268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</a:t>
            </a:r>
            <a:r>
              <a:rPr lang="ko-KR" altLang="en-US" sz="14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A4B355-184D-48D0-A2FF-183F113A25B1}"/>
              </a:ext>
            </a:extLst>
          </p:cNvPr>
          <p:cNvCxnSpPr/>
          <p:nvPr/>
        </p:nvCxnSpPr>
        <p:spPr>
          <a:xfrm>
            <a:off x="3450336" y="2938343"/>
            <a:ext cx="577075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E0BD59FF-72A1-4B2E-989F-FA1B7B601608}"/>
              </a:ext>
            </a:extLst>
          </p:cNvPr>
          <p:cNvGraphicFramePr>
            <a:graphicFrameLocks noGrp="1"/>
          </p:cNvGraphicFramePr>
          <p:nvPr/>
        </p:nvGraphicFramePr>
        <p:xfrm>
          <a:off x="4723254" y="3545443"/>
          <a:ext cx="4700160" cy="209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16">
                  <a:extLst>
                    <a:ext uri="{9D8B030D-6E8A-4147-A177-3AD203B41FA5}">
                      <a16:colId xmlns:a16="http://schemas.microsoft.com/office/drawing/2014/main" val="247452296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777388081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37154090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653903190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2046925875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680590877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676599896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177257375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384196574"/>
                    </a:ext>
                  </a:extLst>
                </a:gridCol>
                <a:gridCol w="470016">
                  <a:extLst>
                    <a:ext uri="{9D8B030D-6E8A-4147-A177-3AD203B41FA5}">
                      <a16:colId xmlns:a16="http://schemas.microsoft.com/office/drawing/2014/main" val="3992686516"/>
                    </a:ext>
                  </a:extLst>
                </a:gridCol>
              </a:tblGrid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361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366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7742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362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367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7166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363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2309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364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369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5091"/>
                  </a:ext>
                </a:extLst>
              </a:tr>
              <a:tr h="419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365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ko-KR" altLang="en-US" sz="1200" b="1">
                        <a:ln w="3175"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53037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8E4DDF-004C-44AB-904F-09EDBDCF8121}"/>
              </a:ext>
            </a:extLst>
          </p:cNvPr>
          <p:cNvSpPr/>
          <p:nvPr/>
        </p:nvSpPr>
        <p:spPr>
          <a:xfrm>
            <a:off x="4705109" y="5766816"/>
            <a:ext cx="4752482" cy="707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D21959-24AF-4114-AF29-1FECF186162E}"/>
              </a:ext>
            </a:extLst>
          </p:cNvPr>
          <p:cNvSpPr/>
          <p:nvPr/>
        </p:nvSpPr>
        <p:spPr>
          <a:xfrm>
            <a:off x="4723254" y="5779327"/>
            <a:ext cx="3898776" cy="4686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B31214-F9A3-4337-98B5-FC4FAA74E540}"/>
              </a:ext>
            </a:extLst>
          </p:cNvPr>
          <p:cNvSpPr txBox="1"/>
          <p:nvPr/>
        </p:nvSpPr>
        <p:spPr>
          <a:xfrm>
            <a:off x="5922649" y="3047946"/>
            <a:ext cx="375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이미 사용중인 사물함 클릭 시 경고 팝업이 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710F7C-53A9-4C8E-8979-766DD792135E}"/>
              </a:ext>
            </a:extLst>
          </p:cNvPr>
          <p:cNvSpPr/>
          <p:nvPr/>
        </p:nvSpPr>
        <p:spPr>
          <a:xfrm>
            <a:off x="5908286" y="2990150"/>
            <a:ext cx="3672691" cy="411545"/>
          </a:xfrm>
          <a:prstGeom prst="rect">
            <a:avLst/>
          </a:pr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2F5A4A-BC90-4B61-A225-9BF74C188DD5}"/>
              </a:ext>
            </a:extLst>
          </p:cNvPr>
          <p:cNvGrpSpPr/>
          <p:nvPr/>
        </p:nvGrpSpPr>
        <p:grpSpPr>
          <a:xfrm>
            <a:off x="4744348" y="3200400"/>
            <a:ext cx="1048473" cy="276999"/>
            <a:chOff x="3314855" y="4498395"/>
            <a:chExt cx="10484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3128F-EA25-4492-B8FE-3E10C86AE5AE}"/>
                </a:ext>
              </a:extLst>
            </p:cNvPr>
            <p:cNvSpPr txBox="1"/>
            <p:nvPr/>
          </p:nvSpPr>
          <p:spPr>
            <a:xfrm>
              <a:off x="3374844" y="4498395"/>
              <a:ext cx="988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 49 /    11</a:t>
              </a:r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91F4E2-44A9-48CA-9D75-DE2017DC3E4E}"/>
                </a:ext>
              </a:extLst>
            </p:cNvPr>
            <p:cNvSpPr/>
            <p:nvPr/>
          </p:nvSpPr>
          <p:spPr>
            <a:xfrm>
              <a:off x="3314855" y="4594953"/>
              <a:ext cx="104737" cy="1047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69D0E73-162A-4421-9867-8C2006A78D23}"/>
                </a:ext>
              </a:extLst>
            </p:cNvPr>
            <p:cNvSpPr/>
            <p:nvPr/>
          </p:nvSpPr>
          <p:spPr>
            <a:xfrm>
              <a:off x="3860585" y="4594953"/>
              <a:ext cx="104737" cy="104737"/>
            </a:xfrm>
            <a:prstGeom prst="ellipse">
              <a:avLst/>
            </a:prstGeom>
            <a:solidFill>
              <a:srgbClr val="FF433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F7B153-26A3-47A7-A351-3096F758DB8E}"/>
              </a:ext>
            </a:extLst>
          </p:cNvPr>
          <p:cNvSpPr/>
          <p:nvPr/>
        </p:nvSpPr>
        <p:spPr>
          <a:xfrm>
            <a:off x="4751597" y="3440706"/>
            <a:ext cx="3523352" cy="1813324"/>
          </a:xfrm>
          <a:prstGeom prst="roundRect">
            <a:avLst>
              <a:gd name="adj" fmla="val 7002"/>
            </a:avLst>
          </a:prstGeom>
          <a:solidFill>
            <a:schemeClr val="bg1"/>
          </a:solidFill>
          <a:ln>
            <a:solidFill>
              <a:srgbClr val="FC6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0197B-F9EF-46A1-B734-A084A11FDA40}"/>
              </a:ext>
            </a:extLst>
          </p:cNvPr>
          <p:cNvSpPr txBox="1"/>
          <p:nvPr/>
        </p:nvSpPr>
        <p:spPr>
          <a:xfrm>
            <a:off x="4948527" y="3567124"/>
            <a:ext cx="6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FE8C8A-0B14-479B-9F67-6407B710F608}"/>
              </a:ext>
            </a:extLst>
          </p:cNvPr>
          <p:cNvSpPr/>
          <p:nvPr/>
        </p:nvSpPr>
        <p:spPr>
          <a:xfrm>
            <a:off x="5872067" y="4699690"/>
            <a:ext cx="1246764" cy="4226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확인</a:t>
            </a:r>
          </a:p>
        </p:txBody>
      </p:sp>
      <p:pic>
        <p:nvPicPr>
          <p:cNvPr id="56" name="Picture 4" descr="앱과 웹 사이트를위한 컴퓨터 마우스 포인터 커서 화살표 라인 아트 아이콘 로열티 무료 사진, 그림, 이미지 그리고 스톡포토그래피.  Image 57642582.">
            <a:extLst>
              <a:ext uri="{FF2B5EF4-FFF2-40B4-BE49-F238E27FC236}">
                <a16:creationId xmlns:a16="http://schemas.microsoft.com/office/drawing/2014/main" id="{6416BF54-61A3-42F0-A61A-5FF61361D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39231" x2="56077" y2="64000"/>
                        <a14:foregroundMark x1="46462" y1="36692" x2="39077" y2="44923"/>
                        <a14:foregroundMark x1="39077" y1="44923" x2="36000" y2="54692"/>
                        <a14:foregroundMark x1="36000" y1="54692" x2="49385" y2="62692"/>
                        <a14:foregroundMark x1="49385" y1="62692" x2="54846" y2="70231"/>
                        <a14:foregroundMark x1="54846" y1="70231" x2="56385" y2="51846"/>
                        <a14:foregroundMark x1="56385" y1="51846" x2="38000" y2="28308"/>
                        <a14:foregroundMark x1="38000" y1="28308" x2="34308" y2="31692"/>
                        <a14:foregroundMark x1="32385" y1="25000" x2="65538" y2="55769"/>
                        <a14:foregroundMark x1="65538" y1="55769" x2="66231" y2="56923"/>
                        <a14:foregroundMark x1="35462" y1="58462" x2="32769" y2="67462"/>
                        <a14:foregroundMark x1="32769" y1="67462" x2="33538" y2="67462"/>
                        <a14:foregroundMark x1="55308" y1="71538" x2="59385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0770" r="21474" b="10641"/>
          <a:stretch/>
        </p:blipFill>
        <p:spPr bwMode="auto">
          <a:xfrm>
            <a:off x="6732858" y="4603703"/>
            <a:ext cx="94319" cy="1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CB27BC7-8E33-4E0C-A93D-AF3CADD12D1B}"/>
              </a:ext>
            </a:extLst>
          </p:cNvPr>
          <p:cNvSpPr txBox="1"/>
          <p:nvPr/>
        </p:nvSpPr>
        <p:spPr>
          <a:xfrm>
            <a:off x="4700990" y="5920047"/>
            <a:ext cx="472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※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 가능한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사용중인 구역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내가 신청한 구역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6EEC6B-BB69-452E-BB4E-A78034D40AA4}"/>
              </a:ext>
            </a:extLst>
          </p:cNvPr>
          <p:cNvSpPr/>
          <p:nvPr/>
        </p:nvSpPr>
        <p:spPr>
          <a:xfrm>
            <a:off x="7698051" y="6005703"/>
            <a:ext cx="136464" cy="136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168899-68D4-4684-8BFC-FF8ACCDF1194}"/>
              </a:ext>
            </a:extLst>
          </p:cNvPr>
          <p:cNvSpPr/>
          <p:nvPr/>
        </p:nvSpPr>
        <p:spPr>
          <a:xfrm>
            <a:off x="9305887" y="6005703"/>
            <a:ext cx="136464" cy="13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95A58-3C32-4E17-B51F-26F1AD6CA206}"/>
              </a:ext>
            </a:extLst>
          </p:cNvPr>
          <p:cNvSpPr/>
          <p:nvPr/>
        </p:nvSpPr>
        <p:spPr>
          <a:xfrm>
            <a:off x="6305459" y="6005703"/>
            <a:ext cx="136464" cy="13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010C0-1B08-49E0-8571-1B2857429A35}"/>
              </a:ext>
            </a:extLst>
          </p:cNvPr>
          <p:cNvSpPr txBox="1"/>
          <p:nvPr/>
        </p:nvSpPr>
        <p:spPr>
          <a:xfrm>
            <a:off x="5359385" y="4032240"/>
            <a:ext cx="233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이미 사용중인 사물함입니다</a:t>
            </a:r>
          </a:p>
        </p:txBody>
      </p:sp>
    </p:spTree>
    <p:extLst>
      <p:ext uri="{BB962C8B-B14F-4D97-AF65-F5344CB8AC3E}">
        <p14:creationId xmlns:p14="http://schemas.microsoft.com/office/powerpoint/2010/main" val="394579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1151</Words>
  <Application>Microsoft Office PowerPoint</Application>
  <PresentationFormat>와이드스크린</PresentationFormat>
  <Paragraphs>671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엄호용</dc:creator>
  <cp:lastModifiedBy>엄호용</cp:lastModifiedBy>
  <cp:revision>25</cp:revision>
  <dcterms:created xsi:type="dcterms:W3CDTF">2021-10-31T10:05:47Z</dcterms:created>
  <dcterms:modified xsi:type="dcterms:W3CDTF">2021-10-31T13:30:19Z</dcterms:modified>
</cp:coreProperties>
</file>