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8" autoAdjust="0"/>
    <p:restoredTop sz="94643" autoAdjust="0"/>
  </p:normalViewPr>
  <p:slideViewPr>
    <p:cSldViewPr>
      <p:cViewPr varScale="1">
        <p:scale>
          <a:sx n="114" d="100"/>
          <a:sy n="114" d="100"/>
        </p:scale>
        <p:origin x="16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E272-ACF6-4201-A52C-0DF70A29A32C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3F55A-FC20-4A81-9837-B42E226C15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5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0309D-EA54-4870-8246-74302B8CC236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9ABAB-96B0-4C79-8E68-F9EFE75AD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9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686049"/>
          </a:xfrm>
          <a:ln>
            <a:noFill/>
          </a:ln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608584"/>
          </a:xfrm>
        </p:spPr>
        <p:txBody>
          <a:bodyPr/>
          <a:lstStyle>
            <a:lvl1pPr marL="0" indent="0" algn="ctr">
              <a:buNone/>
              <a:defRPr b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157115E0-CA3F-4AC8-9636-275F5CD9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76094FB1-7A0D-458A-B2C1-C8F9B962C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Begagnon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0BE9-E4CD-414E-A8A9-9535CDDB317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Begagnon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0BE9-E4CD-414E-A8A9-9535CDDB317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37A9900-8B64-4FF5-B804-6951E13C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4CEFEC68-8B02-4B4C-9FBD-CA8EE81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4CB06608-839F-4A4E-BB93-A43DE001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41C4845-7AB1-4323-B6AF-B93ADEB2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7B2CEFFE-E93B-4777-B89C-DFBFE50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EF5AA0FA-D908-4FEF-9932-CC0AC453F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5372BDA7-9878-4709-AB49-91EA80D8220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4924B80B-041A-4ECA-AD5F-AB867B4E7A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43204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0DEEAD28-5791-4128-95D9-3F2B04FA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AF71041A-4A34-48C5-911F-94E99561E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2839C41-E055-4FCA-9352-F0E8DBF57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4C45591-49EA-470F-94FC-31B132DE3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BD95D9F-FF11-429C-BF31-325F2094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27967C14-7A23-44A0-A73F-BC62B499E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62A56FFC-0F56-477B-AEA6-8E7459CE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250E0164-CD9F-486D-8662-10654527D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ndir un rectangle à un seul coin 23"/>
          <p:cNvSpPr/>
          <p:nvPr userDrawn="1"/>
        </p:nvSpPr>
        <p:spPr>
          <a:xfrm flipV="1">
            <a:off x="5796136" y="-1"/>
            <a:ext cx="3347864" cy="476673"/>
          </a:xfrm>
          <a:prstGeom prst="round1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Opération manuelle 22"/>
          <p:cNvSpPr/>
          <p:nvPr userDrawn="1"/>
        </p:nvSpPr>
        <p:spPr>
          <a:xfrm rot="10800000">
            <a:off x="-1980728" y="0"/>
            <a:ext cx="9865096" cy="476672"/>
          </a:xfrm>
          <a:prstGeom prst="flowChartManualOperation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ndir un rectangle à un seul coin 14"/>
          <p:cNvSpPr/>
          <p:nvPr userDrawn="1"/>
        </p:nvSpPr>
        <p:spPr>
          <a:xfrm>
            <a:off x="6300192" y="6426911"/>
            <a:ext cx="2843808" cy="431089"/>
          </a:xfrm>
          <a:prstGeom prst="round1Rect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ndir un rectangle à un seul coin 18"/>
          <p:cNvSpPr/>
          <p:nvPr userDrawn="1"/>
        </p:nvSpPr>
        <p:spPr>
          <a:xfrm flipH="1">
            <a:off x="0" y="6426911"/>
            <a:ext cx="2843808" cy="431089"/>
          </a:xfrm>
          <a:prstGeom prst="round1Rect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Opération manuelle 15"/>
          <p:cNvSpPr/>
          <p:nvPr userDrawn="1"/>
        </p:nvSpPr>
        <p:spPr>
          <a:xfrm>
            <a:off x="827584" y="6426911"/>
            <a:ext cx="7560840" cy="431090"/>
          </a:xfrm>
          <a:prstGeom prst="flowChartManualOperation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69087" y="6459892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Mathilde Perrot – Romain Begagnon – Emilien </a:t>
            </a:r>
            <a:r>
              <a:rPr lang="fr-FR" dirty="0" err="1"/>
              <a:t>Moncan</a:t>
            </a:r>
            <a:br>
              <a:rPr lang="fr-FR" dirty="0"/>
            </a:br>
            <a:r>
              <a:rPr lang="fr-FR" dirty="0"/>
              <a:t>Remi </a:t>
            </a:r>
            <a:r>
              <a:rPr lang="fr-FR" dirty="0" err="1"/>
              <a:t>Ponnelle</a:t>
            </a:r>
            <a:r>
              <a:rPr lang="fr-FR" dirty="0"/>
              <a:t> – </a:t>
            </a:r>
            <a:r>
              <a:rPr lang="fr-FR" dirty="0" err="1"/>
              <a:t>Nahil</a:t>
            </a:r>
            <a:r>
              <a:rPr lang="fr-FR" dirty="0"/>
              <a:t> </a:t>
            </a:r>
            <a:r>
              <a:rPr lang="fr-FR" dirty="0" err="1"/>
              <a:t>Zamiati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9282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	</a:t>
            </a:r>
            <a:fld id="{09390BE9-E4CD-414E-A8A9-9535CDDB3176}" type="slidenum">
              <a:rPr lang="fr-FR" sz="2000" smtClean="0"/>
              <a:pPr/>
              <a:t>‹N°›</a:t>
            </a:fld>
            <a:endParaRPr lang="fr-FR" sz="2000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467544" y="58772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7504" y="6547352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IN52</a:t>
            </a:r>
            <a:br>
              <a:rPr lang="fr-FR" dirty="0"/>
            </a:br>
            <a:r>
              <a:rPr lang="fr-FR" dirty="0"/>
              <a:t>IN54</a:t>
            </a:r>
            <a:br>
              <a:rPr lang="fr-FR" dirty="0"/>
            </a:br>
            <a:endParaRPr lang="fr-FR" dirty="0"/>
          </a:p>
        </p:txBody>
      </p:sp>
      <p:pic>
        <p:nvPicPr>
          <p:cNvPr id="21506" name="Picture 2" descr="logo-UTBM.gif (1087×461)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2496" y="-19276"/>
            <a:ext cx="1169407" cy="49594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A5FA-EECE-4BD4-96ED-3087B8E5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E3A8-BEF8-49CE-8259-AF54ABE6F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0EE2E-7F79-4B97-8CDD-6C1352975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1</a:t>
            </a:fld>
            <a:endParaRPr lang="fr-FR" sz="20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D49A8-EFA6-4E59-99D1-230FFCCA96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IN52</a:t>
            </a:r>
            <a:br>
              <a:rPr lang="fr-FR"/>
            </a:br>
            <a:r>
              <a:rPr lang="fr-FR"/>
              <a:t>IN54</a:t>
            </a:r>
            <a:br>
              <a:rPr lang="fr-FR"/>
            </a:b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B7B8D-A5D5-40DA-88AE-D8699A4B6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7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CA905-D658-4DE6-9B61-5B0DC508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072A-8FFF-4CB3-AC66-0A121116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8BDFC5-6BC7-471F-83CF-D0E185D5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/>
              <a:t>	</a:t>
            </a:r>
            <a:fld id="{09390BE9-E4CD-414E-A8A9-9535CDDB3176}" type="slidenum">
              <a:rPr lang="fr-FR" sz="2000" smtClean="0"/>
              <a:pPr/>
              <a:t>2</a:t>
            </a:fld>
            <a:endParaRPr lang="fr-FR" sz="20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F21FB1-2057-406C-B73E-759C76CCE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IN52</a:t>
            </a:r>
            <a:br>
              <a:rPr lang="fr-FR"/>
            </a:br>
            <a:r>
              <a:rPr lang="fr-FR"/>
              <a:t>IN54</a:t>
            </a:r>
            <a:br>
              <a:rPr lang="fr-FR"/>
            </a:b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A7573-D10D-4AEB-96D9-FF4F540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Mathilde Perrot – Romain Begagnon – Emilien Moncan</a:t>
            </a:r>
            <a:br>
              <a:rPr lang="fr-FR"/>
            </a:br>
            <a:r>
              <a:rPr lang="fr-FR"/>
              <a:t>Remi Ponnelle – Nahil Zamiati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229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18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Company>Université de Technologie de Belfort-Montbéliard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expériences de stages à l’étranger des étudiants de l’UTBM</dc:title>
  <dc:creator>rbegagno</dc:creator>
  <cp:lastModifiedBy>Romain Begagnon</cp:lastModifiedBy>
  <cp:revision>179</cp:revision>
  <dcterms:created xsi:type="dcterms:W3CDTF">2014-11-25T12:13:23Z</dcterms:created>
  <dcterms:modified xsi:type="dcterms:W3CDTF">2019-01-07T20:28:02Z</dcterms:modified>
</cp:coreProperties>
</file>