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69696"/>
    <a:srgbClr val="C050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8" autoAdjust="0"/>
    <p:restoredTop sz="94643" autoAdjust="0"/>
  </p:normalViewPr>
  <p:slideViewPr>
    <p:cSldViewPr>
      <p:cViewPr varScale="1">
        <p:scale>
          <a:sx n="78" d="100"/>
          <a:sy n="78" d="100"/>
        </p:scale>
        <p:origin x="-276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2E272-ACF6-4201-A52C-0DF70A29A32C}" type="datetimeFigureOut">
              <a:rPr lang="fr-FR" smtClean="0"/>
              <a:pPr/>
              <a:t>07/01/2019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3F55A-FC20-4A81-9837-B42E226C15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4855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0309D-EA54-4870-8246-74302B8CC236}" type="datetimeFigureOut">
              <a:rPr lang="fr-FR" smtClean="0"/>
              <a:pPr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9ABAB-96B0-4C79-8E68-F9EFE75ADDF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229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686049"/>
          </a:xfrm>
          <a:ln>
            <a:noFill/>
          </a:ln>
        </p:spPr>
        <p:txBody>
          <a:bodyPr>
            <a:noAutofit/>
          </a:bodyPr>
          <a:lstStyle>
            <a:lvl1pPr>
              <a:defRPr sz="6000" b="1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4149080"/>
            <a:ext cx="6400800" cy="1608584"/>
          </a:xfrm>
        </p:spPr>
        <p:txBody>
          <a:bodyPr/>
          <a:lstStyle>
            <a:lvl1pPr marL="0" indent="0" algn="ctr">
              <a:buNone/>
              <a:defRPr b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="" xmlns:a16="http://schemas.microsoft.com/office/drawing/2014/main" id="{157115E0-CA3F-4AC8-9636-275F5CD95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76094FB1-7A0D-458A-B2C1-C8F9B962C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Romain </a:t>
            </a:r>
            <a:r>
              <a:rPr lang="fr-FR" dirty="0" err="1"/>
              <a:t>Begagnon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0BE9-E4CD-414E-A8A9-9535CDDB3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Romain </a:t>
            </a:r>
            <a:r>
              <a:rPr lang="fr-FR" dirty="0" err="1"/>
              <a:t>Begagnon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0BE9-E4CD-414E-A8A9-9535CDDB3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43204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="" xmlns:a16="http://schemas.microsoft.com/office/drawing/2014/main" id="{E37A9900-8B64-4FF5-B804-6951E13C6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="" xmlns:a16="http://schemas.microsoft.com/office/drawing/2014/main" id="{4CEFEC68-8B02-4B4C-9FBD-CA8EE81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="" xmlns:a16="http://schemas.microsoft.com/office/drawing/2014/main" id="{4CB06608-839F-4A4E-BB93-A43DE0016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="" xmlns:a16="http://schemas.microsoft.com/office/drawing/2014/main" id="{C41C4845-7AB1-4323-B6AF-B93ADEB2C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43204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7B2CEFFE-E93B-4777-B89C-DFBFE50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EF5AA0FA-D908-4FEF-9932-CC0AC453F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43204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5372BDA7-9878-4709-AB49-91EA80D8220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="" xmlns:a16="http://schemas.microsoft.com/office/drawing/2014/main" id="{4924B80B-041A-4ECA-AD5F-AB867B4E7A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43204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0DEEAD28-5791-4128-95D9-3F2B04FAA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AF71041A-4A34-48C5-911F-94E99561E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="" xmlns:a16="http://schemas.microsoft.com/office/drawing/2014/main" id="{A2839C41-E055-4FCA-9352-F0E8DBF57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="" xmlns:a16="http://schemas.microsoft.com/office/drawing/2014/main" id="{64C45591-49EA-470F-94FC-31B132DE3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9BD95D9F-FF11-429C-BF31-325F2094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27967C14-7A23-44A0-A73F-BC62B499E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62A56FFC-0F56-477B-AEA6-8E7459CE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250E0164-CD9F-486D-8662-10654527D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ndir un rectangle à un seul coin 23"/>
          <p:cNvSpPr/>
          <p:nvPr userDrawn="1"/>
        </p:nvSpPr>
        <p:spPr>
          <a:xfrm flipV="1">
            <a:off x="5796136" y="-1"/>
            <a:ext cx="3347864" cy="476673"/>
          </a:xfrm>
          <a:prstGeom prst="round1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Opération manuelle 22"/>
          <p:cNvSpPr/>
          <p:nvPr userDrawn="1"/>
        </p:nvSpPr>
        <p:spPr>
          <a:xfrm rot="10800000">
            <a:off x="-1980728" y="0"/>
            <a:ext cx="9865096" cy="476672"/>
          </a:xfrm>
          <a:prstGeom prst="flowChartManualOperation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ndir un rectangle à un seul coin 14"/>
          <p:cNvSpPr/>
          <p:nvPr userDrawn="1"/>
        </p:nvSpPr>
        <p:spPr>
          <a:xfrm>
            <a:off x="6300192" y="6426911"/>
            <a:ext cx="2843808" cy="431089"/>
          </a:xfrm>
          <a:prstGeom prst="round1Rect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ndir un rectangle à un seul coin 18"/>
          <p:cNvSpPr/>
          <p:nvPr userDrawn="1"/>
        </p:nvSpPr>
        <p:spPr>
          <a:xfrm flipH="1">
            <a:off x="0" y="6426911"/>
            <a:ext cx="2843808" cy="431089"/>
          </a:xfrm>
          <a:prstGeom prst="round1Rect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Opération manuelle 15"/>
          <p:cNvSpPr/>
          <p:nvPr userDrawn="1"/>
        </p:nvSpPr>
        <p:spPr>
          <a:xfrm>
            <a:off x="827584" y="6426911"/>
            <a:ext cx="7560840" cy="431090"/>
          </a:xfrm>
          <a:prstGeom prst="flowChartManualOperation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467544" y="58772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pic>
        <p:nvPicPr>
          <p:cNvPr id="21506" name="Picture 2" descr="logo-UTBM.gif (1087×461)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2496" y="-19276"/>
            <a:ext cx="1169407" cy="49594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520A5FA-EECE-4BD4-96ED-3087B8E58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814959"/>
            <a:ext cx="7772400" cy="1686049"/>
          </a:xfrm>
        </p:spPr>
        <p:txBody>
          <a:bodyPr/>
          <a:lstStyle/>
          <a:p>
            <a:r>
              <a:rPr lang="fr-FR" dirty="0" smtClean="0"/>
              <a:t>Images aériennes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E5CE3A8-BEF8-49CE-8259-AF54ABE6F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</a:p>
          <a:p>
            <a:r>
              <a:rPr lang="fr-FR" sz="2400" dirty="0" smtClean="0"/>
              <a:t>08/01/2019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CD0EE2E-7F79-4B97-8CDD-6C1352975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/>
              <a:t>	</a:t>
            </a:r>
            <a:fld id="{09390BE9-E4CD-414E-A8A9-9535CDDB3176}" type="slidenum">
              <a:rPr lang="fr-FR" sz="2000" smtClean="0"/>
              <a:pPr/>
              <a:t>1</a:t>
            </a:fld>
            <a:endParaRPr lang="fr-FR" sz="20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5F2D49A8-EFA6-4E59-99D1-230FFCCA96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IN52</a:t>
            </a:r>
            <a:br>
              <a:rPr lang="fr-FR"/>
            </a:br>
            <a:r>
              <a:rPr lang="fr-FR"/>
              <a:t>IN54</a:t>
            </a:r>
            <a:br>
              <a:rPr lang="fr-FR"/>
            </a:b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1AB7B8D-A5D5-40DA-88AE-D8699A4B6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Mathilde Perrot – Romain Begagnon – Emilien Moncan</a:t>
            </a:r>
            <a:br>
              <a:rPr lang="fr-FR"/>
            </a:br>
            <a:r>
              <a:rPr lang="fr-FR"/>
              <a:t>Remi Ponnelle – Nahil Zamiati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787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	</a:t>
            </a:r>
            <a:fld id="{09390BE9-E4CD-414E-A8A9-9535CDDB3176}" type="slidenum">
              <a:rPr lang="fr-FR" sz="2000" smtClean="0"/>
              <a:pPr/>
              <a:t>10</a:t>
            </a:fld>
            <a:endParaRPr lang="fr-FR" sz="20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IN52</a:t>
            </a:r>
            <a:br>
              <a:rPr lang="fr-FR" smtClean="0"/>
            </a:br>
            <a:r>
              <a:rPr lang="fr-FR" smtClean="0"/>
              <a:t>IN54</a:t>
            </a:r>
            <a:br>
              <a:rPr lang="fr-FR" smtClean="0"/>
            </a:b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Mathilde Perrot – Romain Begagnon – Emilien Moncan</a:t>
            </a:r>
            <a:br>
              <a:rPr lang="fr-FR" smtClean="0"/>
            </a:br>
            <a:r>
              <a:rPr lang="fr-FR" smtClean="0"/>
              <a:t>Remi Ponnelle – Nahil Zamiati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31CA905-D658-4DE6-9B61-5B0DC508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E8F072A-8FFF-4CB3-AC66-0A121116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fr-FR" dirty="0" smtClean="0"/>
              <a:t>Introduction</a:t>
            </a:r>
          </a:p>
          <a:p>
            <a:pPr>
              <a:spcAft>
                <a:spcPts val="600"/>
              </a:spcAft>
              <a:buNone/>
            </a:pPr>
            <a:r>
              <a:rPr lang="fr-FR" dirty="0" smtClean="0"/>
              <a:t>I. Méthodes étudiées</a:t>
            </a:r>
          </a:p>
          <a:p>
            <a:pPr>
              <a:spcAft>
                <a:spcPts val="600"/>
              </a:spcAft>
              <a:buNone/>
            </a:pPr>
            <a:r>
              <a:rPr lang="fr-FR" dirty="0" smtClean="0"/>
              <a:t>II. Méthode implémentée</a:t>
            </a:r>
          </a:p>
          <a:p>
            <a:pPr>
              <a:spcAft>
                <a:spcPts val="600"/>
              </a:spcAft>
              <a:buNone/>
            </a:pPr>
            <a:r>
              <a:rPr lang="fr-FR" dirty="0" smtClean="0"/>
              <a:t>III. Résultats</a:t>
            </a:r>
          </a:p>
          <a:p>
            <a:pPr>
              <a:spcAft>
                <a:spcPts val="600"/>
              </a:spcAft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548BDFC5-6BC7-471F-83CF-D0E185D5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/>
              <a:t>	</a:t>
            </a:r>
            <a:fld id="{09390BE9-E4CD-414E-A8A9-9535CDDB3176}" type="slidenum">
              <a:rPr lang="fr-FR" sz="2000" smtClean="0"/>
              <a:pPr/>
              <a:t>2</a:t>
            </a:fld>
            <a:endParaRPr lang="fr-FR" sz="20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7DF21FB1-2057-406C-B73E-759C76CCE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8DA7573-D10D-4AEB-96D9-FF4F5408A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Mathilde Perrot – Romain Begagnon – Emilien Moncan</a:t>
            </a:r>
            <a:br>
              <a:rPr lang="fr-FR"/>
            </a:br>
            <a:r>
              <a:rPr lang="fr-FR"/>
              <a:t>Remi Ponnelle – Nahil Zamiati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13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	</a:t>
            </a:r>
            <a:fld id="{09390BE9-E4CD-414E-A8A9-9535CDDB3176}" type="slidenum">
              <a:rPr lang="fr-FR" sz="2000" smtClean="0"/>
              <a:pPr/>
              <a:t>3</a:t>
            </a:fld>
            <a:endParaRPr lang="fr-FR" sz="20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IN52</a:t>
            </a:r>
            <a:br>
              <a:rPr lang="fr-FR" smtClean="0"/>
            </a:br>
            <a:r>
              <a:rPr lang="fr-FR" smtClean="0"/>
              <a:t>IN54</a:t>
            </a:r>
            <a:br>
              <a:rPr lang="fr-FR" smtClean="0"/>
            </a:b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Mathilde Perrot – Romain Begagnon – Emilien Moncan</a:t>
            </a:r>
            <a:br>
              <a:rPr lang="fr-FR" smtClean="0"/>
            </a:br>
            <a:r>
              <a:rPr lang="fr-FR" smtClean="0"/>
              <a:t>Remi Ponnelle – Nahil Zamiati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Méthodes étudiées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	</a:t>
            </a:r>
            <a:fld id="{09390BE9-E4CD-414E-A8A9-9535CDDB3176}" type="slidenum">
              <a:rPr lang="fr-FR" sz="2000" smtClean="0"/>
              <a:pPr/>
              <a:t>4</a:t>
            </a:fld>
            <a:endParaRPr lang="fr-FR" sz="20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IN52</a:t>
            </a:r>
            <a:br>
              <a:rPr lang="fr-FR" smtClean="0"/>
            </a:br>
            <a:r>
              <a:rPr lang="fr-FR" smtClean="0"/>
              <a:t>IN54</a:t>
            </a:r>
            <a:br>
              <a:rPr lang="fr-FR" smtClean="0"/>
            </a:b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Mathilde Perrot – Romain Begagnon – Emilien Moncan</a:t>
            </a:r>
            <a:br>
              <a:rPr lang="fr-FR" smtClean="0"/>
            </a:br>
            <a:r>
              <a:rPr lang="fr-FR" smtClean="0"/>
              <a:t>Remi Ponnelle – Nahil Zamiati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Méthode </a:t>
            </a:r>
            <a:r>
              <a:rPr lang="fr-FR" dirty="0" smtClean="0"/>
              <a:t>implémentée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fr-FR" dirty="0" smtClean="0"/>
              <a:t>Développement sous </a:t>
            </a:r>
            <a:r>
              <a:rPr lang="fr-FR" dirty="0" err="1" smtClean="0"/>
              <a:t>Matlab</a:t>
            </a:r>
            <a:endParaRPr lang="fr-FR" dirty="0" smtClean="0"/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/>
              <a:t>Facilité d’utilisation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/>
              <a:t>Toolbox</a:t>
            </a:r>
            <a:r>
              <a:rPr lang="fr-FR" dirty="0" smtClean="0"/>
              <a:t> pour le traitement d’images</a:t>
            </a:r>
          </a:p>
          <a:p>
            <a:pPr>
              <a:buNone/>
            </a:pPr>
            <a:endParaRPr lang="fr-FR" dirty="0" smtClean="0"/>
          </a:p>
          <a:p>
            <a:pPr>
              <a:spcAft>
                <a:spcPts val="600"/>
              </a:spcAft>
              <a:buNone/>
            </a:pPr>
            <a:r>
              <a:rPr lang="fr-FR" dirty="0" smtClean="0"/>
              <a:t>Principe de la méthode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/>
              <a:t>Analyse des couleurs de l’image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Extraction des régions dont la couleur correspond à celle d’une piscine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="" xmlns:a16="http://schemas.microsoft.com/office/drawing/2014/main" id="{548BDFC5-6BC7-471F-83CF-D0E185D5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</p:spPr>
        <p:txBody>
          <a:bodyPr/>
          <a:lstStyle/>
          <a:p>
            <a:r>
              <a:rPr lang="fr-FR"/>
              <a:t>	</a:t>
            </a:r>
            <a:fld id="{09390BE9-E4CD-414E-A8A9-9535CDDB3176}" type="slidenum">
              <a:rPr lang="fr-FR" sz="2000" smtClean="0"/>
              <a:pPr/>
              <a:t>5</a:t>
            </a:fld>
            <a:endParaRPr lang="fr-FR" sz="2000" dirty="0"/>
          </a:p>
        </p:txBody>
      </p:sp>
      <p:sp>
        <p:nvSpPr>
          <p:cNvPr id="6" name="Espace réservé de la date 4">
            <a:extLst>
              <a:ext uri="{FF2B5EF4-FFF2-40B4-BE49-F238E27FC236}">
                <a16:creationId xmlns="" xmlns:a16="http://schemas.microsoft.com/office/drawing/2014/main" id="{7DF21FB1-2057-406C-B73E-759C76CCE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</p:spPr>
        <p:txBody>
          <a:bodyPr/>
          <a:lstStyle/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pied de page 5">
            <a:extLst>
              <a:ext uri="{FF2B5EF4-FFF2-40B4-BE49-F238E27FC236}">
                <a16:creationId xmlns="" xmlns:a16="http://schemas.microsoft.com/office/drawing/2014/main" id="{78DA7573-D10D-4AEB-96D9-FF4F5408A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</p:spPr>
        <p:txBody>
          <a:bodyPr/>
          <a:lstStyle/>
          <a:p>
            <a:r>
              <a:rPr lang="fr-FR"/>
              <a:t>Mathilde Perrot – Romain Begagnon – Emilien Moncan</a:t>
            </a:r>
            <a:br>
              <a:rPr lang="fr-FR"/>
            </a:br>
            <a:r>
              <a:rPr lang="fr-FR"/>
              <a:t>Remi Ponnelle – Nahil Zamiati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smtClean="0"/>
              <a:t>Méthode </a:t>
            </a:r>
            <a:r>
              <a:rPr lang="fr-FR" dirty="0" smtClean="0"/>
              <a:t>implémentée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454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1) Conversion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 t="52697" r="17959"/>
          <a:stretch>
            <a:fillRect/>
          </a:stretch>
        </p:blipFill>
        <p:spPr bwMode="auto">
          <a:xfrm>
            <a:off x="4644008" y="1556792"/>
            <a:ext cx="374441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 t="52500" r="16988"/>
          <a:stretch>
            <a:fillRect/>
          </a:stretch>
        </p:blipFill>
        <p:spPr bwMode="auto">
          <a:xfrm>
            <a:off x="4644008" y="3861048"/>
            <a:ext cx="374441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5868144" y="1196752"/>
            <a:ext cx="120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RGB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69575" y="5445224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R’G’B’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412" y="1700808"/>
            <a:ext cx="3238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Connecteur droit avec flèche 16"/>
          <p:cNvCxnSpPr/>
          <p:nvPr/>
        </p:nvCxnSpPr>
        <p:spPr>
          <a:xfrm>
            <a:off x="6516216" y="3284984"/>
            <a:ext cx="0" cy="43204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numéro de diapositive 3">
            <a:extLst>
              <a:ext uri="{FF2B5EF4-FFF2-40B4-BE49-F238E27FC236}">
                <a16:creationId xmlns="" xmlns:a16="http://schemas.microsoft.com/office/drawing/2014/main" id="{548BDFC5-6BC7-471F-83CF-D0E185D5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</p:spPr>
        <p:txBody>
          <a:bodyPr/>
          <a:lstStyle/>
          <a:p>
            <a:r>
              <a:rPr lang="fr-FR"/>
              <a:t>	</a:t>
            </a:r>
            <a:fld id="{09390BE9-E4CD-414E-A8A9-9535CDDB3176}" type="slidenum">
              <a:rPr lang="fr-FR" sz="2000" smtClean="0"/>
              <a:pPr/>
              <a:t>6</a:t>
            </a:fld>
            <a:endParaRPr lang="fr-FR" sz="2000" dirty="0"/>
          </a:p>
        </p:txBody>
      </p:sp>
      <p:sp>
        <p:nvSpPr>
          <p:cNvPr id="16" name="Espace réservé de la date 4">
            <a:extLst>
              <a:ext uri="{FF2B5EF4-FFF2-40B4-BE49-F238E27FC236}">
                <a16:creationId xmlns="" xmlns:a16="http://schemas.microsoft.com/office/drawing/2014/main" id="{7DF21FB1-2057-406C-B73E-759C76CCE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</p:spPr>
        <p:txBody>
          <a:bodyPr/>
          <a:lstStyle/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8" name="Espace réservé du pied de page 5">
            <a:extLst>
              <a:ext uri="{FF2B5EF4-FFF2-40B4-BE49-F238E27FC236}">
                <a16:creationId xmlns="" xmlns:a16="http://schemas.microsoft.com/office/drawing/2014/main" id="{78DA7573-D10D-4AEB-96D9-FF4F5408A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</p:spPr>
        <p:txBody>
          <a:bodyPr/>
          <a:lstStyle/>
          <a:p>
            <a:r>
              <a:rPr lang="fr-FR"/>
              <a:t>Mathilde Perrot – Romain Begagnon – Emilien Moncan</a:t>
            </a:r>
            <a:br>
              <a:rPr lang="fr-FR"/>
            </a:br>
            <a:r>
              <a:rPr lang="fr-FR"/>
              <a:t>Remi Ponnelle – Nahil Zamiati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avec flèche 10"/>
          <p:cNvCxnSpPr/>
          <p:nvPr/>
        </p:nvCxnSpPr>
        <p:spPr>
          <a:xfrm>
            <a:off x="1115616" y="3356992"/>
            <a:ext cx="0" cy="1037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29" idx="4"/>
            <a:endCxn id="32" idx="0"/>
          </p:cNvCxnSpPr>
          <p:nvPr/>
        </p:nvCxnSpPr>
        <p:spPr>
          <a:xfrm rot="5400000">
            <a:off x="2748322" y="2255054"/>
            <a:ext cx="1055068" cy="3240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smtClean="0"/>
              <a:t>Méthode </a:t>
            </a:r>
            <a:r>
              <a:rPr lang="fr-FR" dirty="0" smtClean="0"/>
              <a:t>implémentée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1454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2) Segmentation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 t="52140" r="18087"/>
          <a:stretch>
            <a:fillRect/>
          </a:stretch>
        </p:blipFill>
        <p:spPr bwMode="auto">
          <a:xfrm>
            <a:off x="4499992" y="1628800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 t="52510" r="18019"/>
          <a:stretch>
            <a:fillRect/>
          </a:stretch>
        </p:blipFill>
        <p:spPr bwMode="auto">
          <a:xfrm>
            <a:off x="395536" y="1628800"/>
            <a:ext cx="3960440" cy="17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rcRect l="2710" t="47500" r="21720" b="4583"/>
          <a:stretch>
            <a:fillRect/>
          </a:stretch>
        </p:blipFill>
        <p:spPr bwMode="auto">
          <a:xfrm>
            <a:off x="5652120" y="4365190"/>
            <a:ext cx="29523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9552" y="4402768"/>
            <a:ext cx="158417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Seuillage optimal d’Otsu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4618792"/>
            <a:ext cx="108012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Produit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716016" y="3059668"/>
            <a:ext cx="360040" cy="2880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1475656" y="4402768"/>
            <a:ext cx="360040" cy="2880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123728" y="4762808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123728" y="5122848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755576" y="342900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R’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906988" y="341970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339752" y="44027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Masque R’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339752" y="511355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Masque B’</a:t>
            </a:r>
            <a:endParaRPr lang="fr-FR" dirty="0"/>
          </a:p>
        </p:txBody>
      </p:sp>
      <p:cxnSp>
        <p:nvCxnSpPr>
          <p:cNvPr id="45" name="Connecteur droit avec flèche 44"/>
          <p:cNvCxnSpPr>
            <a:stCxn id="9" idx="3"/>
            <a:endCxn id="6" idx="1"/>
          </p:cNvCxnSpPr>
          <p:nvPr/>
        </p:nvCxnSpPr>
        <p:spPr>
          <a:xfrm flipV="1">
            <a:off x="4860032" y="4977258"/>
            <a:ext cx="792088" cy="1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6444208" y="5596882"/>
            <a:ext cx="14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Image binaire</a:t>
            </a:r>
            <a:endParaRPr lang="fr-FR" dirty="0"/>
          </a:p>
        </p:txBody>
      </p:sp>
      <p:sp>
        <p:nvSpPr>
          <p:cNvPr id="22" name="Espace réservé du numéro de diapositive 3">
            <a:extLst>
              <a:ext uri="{FF2B5EF4-FFF2-40B4-BE49-F238E27FC236}">
                <a16:creationId xmlns="" xmlns:a16="http://schemas.microsoft.com/office/drawing/2014/main" id="{548BDFC5-6BC7-471F-83CF-D0E185D5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</p:spPr>
        <p:txBody>
          <a:bodyPr/>
          <a:lstStyle/>
          <a:p>
            <a:r>
              <a:rPr lang="fr-FR"/>
              <a:t>	</a:t>
            </a:r>
            <a:fld id="{09390BE9-E4CD-414E-A8A9-9535CDDB3176}" type="slidenum">
              <a:rPr lang="fr-FR" sz="2000" smtClean="0"/>
              <a:pPr/>
              <a:t>7</a:t>
            </a:fld>
            <a:endParaRPr lang="fr-FR" sz="2000" dirty="0"/>
          </a:p>
        </p:txBody>
      </p:sp>
      <p:sp>
        <p:nvSpPr>
          <p:cNvPr id="24" name="Espace réservé de la date 4">
            <a:extLst>
              <a:ext uri="{FF2B5EF4-FFF2-40B4-BE49-F238E27FC236}">
                <a16:creationId xmlns="" xmlns:a16="http://schemas.microsoft.com/office/drawing/2014/main" id="{7DF21FB1-2057-406C-B73E-759C76CCE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</p:spPr>
        <p:txBody>
          <a:bodyPr/>
          <a:lstStyle/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25" name="Espace réservé du pied de page 5">
            <a:extLst>
              <a:ext uri="{FF2B5EF4-FFF2-40B4-BE49-F238E27FC236}">
                <a16:creationId xmlns="" xmlns:a16="http://schemas.microsoft.com/office/drawing/2014/main" id="{78DA7573-D10D-4AEB-96D9-FF4F5408A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</p:spPr>
        <p:txBody>
          <a:bodyPr/>
          <a:lstStyle/>
          <a:p>
            <a:r>
              <a:rPr lang="fr-FR"/>
              <a:t>Mathilde Perrot – Romain Begagnon – Emilien Moncan</a:t>
            </a:r>
            <a:br>
              <a:rPr lang="fr-FR"/>
            </a:br>
            <a:r>
              <a:rPr lang="fr-FR"/>
              <a:t>Remi Ponnelle – Nahil Zamiati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smtClean="0"/>
              <a:t>Méthode </a:t>
            </a:r>
            <a:r>
              <a:rPr lang="fr-FR" dirty="0" smtClean="0"/>
              <a:t>implémentée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1454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3) Regroupement et localisation</a:t>
            </a:r>
          </a:p>
          <a:p>
            <a:pPr>
              <a:buNone/>
            </a:pPr>
            <a:endParaRPr lang="fr-FR" sz="2400" dirty="0"/>
          </a:p>
          <a:p>
            <a:pPr>
              <a:spcAft>
                <a:spcPts val="1200"/>
              </a:spcAft>
            </a:pPr>
            <a:r>
              <a:rPr lang="fr-FR" sz="2400" dirty="0" smtClean="0"/>
              <a:t>Fermeture morphologique</a:t>
            </a:r>
          </a:p>
          <a:p>
            <a:pPr>
              <a:spcAft>
                <a:spcPts val="1200"/>
              </a:spcAft>
            </a:pPr>
            <a:r>
              <a:rPr lang="fr-FR" sz="2400" dirty="0" smtClean="0"/>
              <a:t>Suppression du bruit</a:t>
            </a:r>
          </a:p>
          <a:p>
            <a:r>
              <a:rPr lang="fr-FR" sz="2400" dirty="0" smtClean="0"/>
              <a:t>Définition des rectangles </a:t>
            </a:r>
            <a:r>
              <a:rPr lang="fr-FR" sz="2400" dirty="0" err="1" smtClean="0"/>
              <a:t>englobants</a:t>
            </a:r>
            <a:r>
              <a:rPr lang="fr-FR" sz="2400" dirty="0" smtClean="0"/>
              <a:t> </a:t>
            </a:r>
            <a:r>
              <a:rPr lang="fr-FR" sz="2400" dirty="0" smtClean="0">
                <a:latin typeface="Lucida Sans Unicode"/>
                <a:cs typeface="Lucida Sans Unicode"/>
              </a:rPr>
              <a:t>→ </a:t>
            </a:r>
            <a:r>
              <a:rPr lang="fr-FR" sz="2400" dirty="0" smtClean="0"/>
              <a:t>Coordonnées (x, y, w, h)</a:t>
            </a: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 l="1906" r="4692"/>
          <a:stretch>
            <a:fillRect/>
          </a:stretch>
        </p:blipFill>
        <p:spPr bwMode="auto">
          <a:xfrm>
            <a:off x="539552" y="3851756"/>
            <a:ext cx="40324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835696" y="565195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Masque final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652120" y="5651956"/>
            <a:ext cx="228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Rectangles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englobants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3" cstate="print"/>
          <a:srcRect l="1923" t="8695" r="3846" b="4348"/>
          <a:stretch>
            <a:fillRect/>
          </a:stretch>
        </p:blipFill>
        <p:spPr bwMode="auto">
          <a:xfrm>
            <a:off x="4788024" y="3851756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="" xmlns:a16="http://schemas.microsoft.com/office/drawing/2014/main" id="{548BDFC5-6BC7-471F-83CF-D0E185D5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</p:spPr>
        <p:txBody>
          <a:bodyPr/>
          <a:lstStyle/>
          <a:p>
            <a:r>
              <a:rPr lang="fr-FR"/>
              <a:t>	</a:t>
            </a:r>
            <a:fld id="{09390BE9-E4CD-414E-A8A9-9535CDDB3176}" type="slidenum">
              <a:rPr lang="fr-FR" sz="2000" smtClean="0"/>
              <a:pPr/>
              <a:t>8</a:t>
            </a:fld>
            <a:endParaRPr lang="fr-FR" sz="2000" dirty="0"/>
          </a:p>
        </p:txBody>
      </p:sp>
      <p:sp>
        <p:nvSpPr>
          <p:cNvPr id="11" name="Espace réservé de la date 4">
            <a:extLst>
              <a:ext uri="{FF2B5EF4-FFF2-40B4-BE49-F238E27FC236}">
                <a16:creationId xmlns="" xmlns:a16="http://schemas.microsoft.com/office/drawing/2014/main" id="{7DF21FB1-2057-406C-B73E-759C76CCE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</p:spPr>
        <p:txBody>
          <a:bodyPr/>
          <a:lstStyle/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="" xmlns:a16="http://schemas.microsoft.com/office/drawing/2014/main" id="{78DA7573-D10D-4AEB-96D9-FF4F5408A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</p:spPr>
        <p:txBody>
          <a:bodyPr/>
          <a:lstStyle/>
          <a:p>
            <a:r>
              <a:rPr lang="fr-FR"/>
              <a:t>Mathilde Perrot – Romain Begagnon – Emilien Moncan</a:t>
            </a:r>
            <a:br>
              <a:rPr lang="fr-FR"/>
            </a:br>
            <a:r>
              <a:rPr lang="fr-FR"/>
              <a:t>Remi Ponnelle – Nahil Zamiati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	</a:t>
            </a:r>
            <a:fld id="{09390BE9-E4CD-414E-A8A9-9535CDDB3176}" type="slidenum">
              <a:rPr lang="fr-FR" sz="2000" smtClean="0"/>
              <a:pPr/>
              <a:t>9</a:t>
            </a:fld>
            <a:endParaRPr lang="fr-FR" sz="20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IN52</a:t>
            </a:r>
            <a:br>
              <a:rPr lang="fr-FR" smtClean="0"/>
            </a:br>
            <a:r>
              <a:rPr lang="fr-FR" smtClean="0"/>
              <a:t>IN54</a:t>
            </a:r>
            <a:br>
              <a:rPr lang="fr-FR" smtClean="0"/>
            </a:b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Mathilde Perrot – Romain Begagnon – Emilien Moncan</a:t>
            </a:r>
            <a:br>
              <a:rPr lang="fr-FR" smtClean="0"/>
            </a:br>
            <a:r>
              <a:rPr lang="fr-FR" smtClean="0"/>
              <a:t>Remi Ponnelle – Nahil Zamiati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219</Words>
  <Application>Microsoft Office PowerPoint</Application>
  <PresentationFormat>Affichage à l'écran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Images aériennes</vt:lpstr>
      <vt:lpstr>Sommaire</vt:lpstr>
      <vt:lpstr>Introduction</vt:lpstr>
      <vt:lpstr>I. Méthodes étudiées</vt:lpstr>
      <vt:lpstr>II. Méthode implémentée</vt:lpstr>
      <vt:lpstr>II. Méthode implémentée</vt:lpstr>
      <vt:lpstr>II. Méthode implémentée</vt:lpstr>
      <vt:lpstr>II. Méthode implémentée</vt:lpstr>
      <vt:lpstr>III. Résultats</vt:lpstr>
      <vt:lpstr>Conclusion</vt:lpstr>
    </vt:vector>
  </TitlesOfParts>
  <Company>Université de Technologie de Belfort-Montbéliard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expériences de stages à l’étranger des étudiants de l’UTBM</dc:title>
  <dc:creator>rbegagno</dc:creator>
  <cp:lastModifiedBy>Mathilde Perrot</cp:lastModifiedBy>
  <cp:revision>183</cp:revision>
  <dcterms:created xsi:type="dcterms:W3CDTF">2014-11-25T12:13:23Z</dcterms:created>
  <dcterms:modified xsi:type="dcterms:W3CDTF">2019-01-07T21:56:58Z</dcterms:modified>
</cp:coreProperties>
</file>