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A043-5404-43FE-97FA-FBFDE0405E3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8333-A04B-4BE3-95FA-DD458559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236592" y="1608138"/>
            <a:ext cx="3195192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63662" y="4797426"/>
            <a:ext cx="5941052" cy="360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Discrete</a:t>
            </a:r>
            <a:r>
              <a:rPr lang="es-MX" b="1" dirty="0">
                <a:solidFill>
                  <a:schemeClr val="tx1"/>
                </a:solidFill>
              </a:rPr>
              <a:t> Fracture Network (DFN) </a:t>
            </a:r>
            <a:r>
              <a:rPr lang="en-US" b="1" dirty="0">
                <a:solidFill>
                  <a:schemeClr val="tx1"/>
                </a:solidFill>
              </a:rPr>
              <a:t>simulation (by families</a:t>
            </a:r>
            <a:r>
              <a:rPr lang="es-MX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6592" y="1052513"/>
            <a:ext cx="3195192" cy="36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Dataset cleaning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74952" y="3214689"/>
            <a:ext cx="4940269" cy="71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123. CDF modeling (univariate and </a:t>
            </a:r>
            <a:r>
              <a:rPr lang="en-US" b="1" dirty="0">
                <a:solidFill>
                  <a:srgbClr val="FF0000"/>
                </a:solidFill>
              </a:rPr>
              <a:t>joint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0685" y="2263775"/>
            <a:ext cx="1909684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1. Spatial </a:t>
            </a:r>
            <a:r>
              <a:rPr lang="en-US" b="1">
                <a:solidFill>
                  <a:schemeClr val="tx1"/>
                </a:solidFill>
              </a:rPr>
              <a:t>(intensity)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49250" y="2263775"/>
            <a:ext cx="2192154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2. Directional data (azimuth, dip, strike)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93514" y="2263775"/>
            <a:ext cx="2321707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3. Linear data (length, aperture, etc.)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65052" y="3198814"/>
            <a:ext cx="2520950" cy="71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Analysis by point process or Geostatistics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19738" y="4149726"/>
            <a:ext cx="2628900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Cluster Analysis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58926" y="2346325"/>
            <a:ext cx="950913" cy="132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For each family 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74507" y="5373689"/>
            <a:ext cx="2519363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Validate (by families)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33963" y="5949951"/>
            <a:ext cx="3600451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Integrate all the families in one DFN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23943" y="6524626"/>
            <a:ext cx="2420491" cy="36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Validate the “joint” DFN</a:t>
            </a:r>
          </a:p>
        </p:txBody>
      </p:sp>
      <p:cxnSp>
        <p:nvCxnSpPr>
          <p:cNvPr id="6" name="Straight Arrow Connector 5"/>
          <p:cNvCxnSpPr>
            <a:stCxn id="30" idx="3"/>
            <a:endCxn id="31" idx="1"/>
          </p:cNvCxnSpPr>
          <p:nvPr/>
        </p:nvCxnSpPr>
        <p:spPr>
          <a:xfrm>
            <a:off x="7941404" y="2623344"/>
            <a:ext cx="45211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1" idx="2"/>
            <a:endCxn id="29" idx="0"/>
          </p:cNvCxnSpPr>
          <p:nvPr/>
        </p:nvCxnSpPr>
        <p:spPr>
          <a:xfrm flipH="1">
            <a:off x="4025527" y="1968500"/>
            <a:ext cx="2808661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2"/>
            <a:endCxn id="30" idx="0"/>
          </p:cNvCxnSpPr>
          <p:nvPr/>
        </p:nvCxnSpPr>
        <p:spPr>
          <a:xfrm>
            <a:off x="6834188" y="1968500"/>
            <a:ext cx="11139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2"/>
            <a:endCxn id="31" idx="0"/>
          </p:cNvCxnSpPr>
          <p:nvPr/>
        </p:nvCxnSpPr>
        <p:spPr>
          <a:xfrm>
            <a:off x="6834188" y="1968500"/>
            <a:ext cx="2720180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6" idx="1"/>
            <a:endCxn id="55" idx="2"/>
          </p:cNvCxnSpPr>
          <p:nvPr/>
        </p:nvCxnSpPr>
        <p:spPr>
          <a:xfrm rot="10800000">
            <a:off x="2034384" y="3668714"/>
            <a:ext cx="3485355" cy="660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5" idx="0"/>
            <a:endCxn id="21" idx="1"/>
          </p:cNvCxnSpPr>
          <p:nvPr/>
        </p:nvCxnSpPr>
        <p:spPr>
          <a:xfrm rot="5400000" flipH="1" flipV="1">
            <a:off x="3356484" y="466218"/>
            <a:ext cx="558006" cy="32022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6" idx="3"/>
            <a:endCxn id="43" idx="3"/>
          </p:cNvCxnSpPr>
          <p:nvPr/>
        </p:nvCxnSpPr>
        <p:spPr>
          <a:xfrm flipV="1">
            <a:off x="8093870" y="3574258"/>
            <a:ext cx="2621351" cy="1978819"/>
          </a:xfrm>
          <a:prstGeom prst="bentConnector3">
            <a:avLst>
              <a:gd name="adj1" fmla="val 108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2"/>
            <a:endCxn id="22" idx="0"/>
          </p:cNvCxnSpPr>
          <p:nvPr/>
        </p:nvCxnSpPr>
        <p:spPr>
          <a:xfrm>
            <a:off x="6834188" y="4508501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56" idx="0"/>
          </p:cNvCxnSpPr>
          <p:nvPr/>
        </p:nvCxnSpPr>
        <p:spPr>
          <a:xfrm>
            <a:off x="6834188" y="5157789"/>
            <a:ext cx="1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6" idx="2"/>
            <a:endCxn id="57" idx="0"/>
          </p:cNvCxnSpPr>
          <p:nvPr/>
        </p:nvCxnSpPr>
        <p:spPr>
          <a:xfrm>
            <a:off x="6834189" y="5732464"/>
            <a:ext cx="0" cy="217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7" idx="2"/>
            <a:endCxn id="58" idx="0"/>
          </p:cNvCxnSpPr>
          <p:nvPr/>
        </p:nvCxnSpPr>
        <p:spPr>
          <a:xfrm>
            <a:off x="6834189" y="6308726"/>
            <a:ext cx="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  <a:endCxn id="21" idx="0"/>
          </p:cNvCxnSpPr>
          <p:nvPr/>
        </p:nvCxnSpPr>
        <p:spPr>
          <a:xfrm>
            <a:off x="6834188" y="1412875"/>
            <a:ext cx="0" cy="195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9" idx="2"/>
            <a:endCxn id="32" idx="0"/>
          </p:cNvCxnSpPr>
          <p:nvPr/>
        </p:nvCxnSpPr>
        <p:spPr>
          <a:xfrm>
            <a:off x="4025527" y="2982913"/>
            <a:ext cx="0" cy="21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30" idx="2"/>
          </p:cNvCxnSpPr>
          <p:nvPr/>
        </p:nvCxnSpPr>
        <p:spPr>
          <a:xfrm>
            <a:off x="6845327" y="2982913"/>
            <a:ext cx="0" cy="23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816815" y="3933826"/>
            <a:ext cx="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1" idx="2"/>
          </p:cNvCxnSpPr>
          <p:nvPr/>
        </p:nvCxnSpPr>
        <p:spPr>
          <a:xfrm>
            <a:off x="9554368" y="2982913"/>
            <a:ext cx="0" cy="23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36592" y="395288"/>
            <a:ext cx="3195192" cy="36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Dataset acquisition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16815" y="755650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924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236592" y="1608138"/>
            <a:ext cx="3195192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Exploratorio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63662" y="4797426"/>
            <a:ext cx="5941052" cy="360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419" b="1" dirty="0">
                <a:solidFill>
                  <a:schemeClr val="tx1"/>
                </a:solidFill>
              </a:rPr>
              <a:t>Simulación de la red de fracturas discretas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por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familias</a:t>
            </a:r>
            <a:r>
              <a:rPr lang="es-MX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6592" y="1052513"/>
            <a:ext cx="3195192" cy="36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419" dirty="0">
                <a:solidFill>
                  <a:schemeClr val="tx1"/>
                </a:solidFill>
              </a:rPr>
              <a:t>Limpieza de los 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19738" y="3214689"/>
            <a:ext cx="7004248" cy="71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123. </a:t>
            </a:r>
            <a:r>
              <a:rPr lang="en-US" b="1" dirty="0" err="1">
                <a:solidFill>
                  <a:schemeClr val="tx1"/>
                </a:solidFill>
              </a:rPr>
              <a:t>Modelación</a:t>
            </a:r>
            <a:r>
              <a:rPr lang="en-US" b="1" dirty="0">
                <a:solidFill>
                  <a:schemeClr val="tx1"/>
                </a:solidFill>
              </a:rPr>
              <a:t> de las marginals y la </a:t>
            </a:r>
            <a:r>
              <a:rPr lang="en-US" b="1" dirty="0" err="1">
                <a:solidFill>
                  <a:schemeClr val="tx1"/>
                </a:solidFill>
              </a:rPr>
              <a:t>cópula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70685" y="2263775"/>
            <a:ext cx="1909684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Espacial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Intensidad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2460" y="2263775"/>
            <a:ext cx="2192154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dirty="0" err="1">
                <a:solidFill>
                  <a:schemeClr val="tx1"/>
                </a:solidFill>
              </a:rPr>
              <a:t>Datos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orientados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azimut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rumbo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echado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02279" y="2263775"/>
            <a:ext cx="2321707" cy="719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dirty="0" err="1">
                <a:solidFill>
                  <a:schemeClr val="tx1"/>
                </a:solidFill>
              </a:rPr>
              <a:t>Datos</a:t>
            </a:r>
            <a:r>
              <a:rPr lang="en-US" b="1" dirty="0">
                <a:solidFill>
                  <a:schemeClr val="tx1"/>
                </a:solidFill>
              </a:rPr>
              <a:t> no </a:t>
            </a:r>
            <a:r>
              <a:rPr lang="en-US" b="1" dirty="0" err="1">
                <a:solidFill>
                  <a:schemeClr val="tx1"/>
                </a:solidFill>
              </a:rPr>
              <a:t>orientados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longitud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apertura</a:t>
            </a:r>
            <a:r>
              <a:rPr lang="en-US" b="1" dirty="0">
                <a:solidFill>
                  <a:schemeClr val="tx1"/>
                </a:solidFill>
              </a:rPr>
              <a:t>, etc.)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65052" y="3198814"/>
            <a:ext cx="2520950" cy="71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 con la </a:t>
            </a:r>
            <a:r>
              <a:rPr lang="en-US" b="1" dirty="0" err="1">
                <a:solidFill>
                  <a:schemeClr val="tx1"/>
                </a:solidFill>
              </a:rPr>
              <a:t>teoría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procesos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puntuales</a:t>
            </a:r>
            <a:r>
              <a:rPr lang="en-US" b="1" dirty="0">
                <a:solidFill>
                  <a:schemeClr val="tx1"/>
                </a:solidFill>
              </a:rPr>
              <a:t> y/o Geoestadística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19738" y="4149726"/>
            <a:ext cx="2628900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agrupamiento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58926" y="2346325"/>
            <a:ext cx="950913" cy="132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familia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74507" y="5373689"/>
            <a:ext cx="2519363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Validar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familias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33963" y="5949951"/>
            <a:ext cx="3600451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Unir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todas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familias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DFN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23943" y="6524626"/>
            <a:ext cx="2420491" cy="36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Validar</a:t>
            </a:r>
            <a:r>
              <a:rPr lang="en-US" dirty="0">
                <a:solidFill>
                  <a:schemeClr val="tx1"/>
                </a:solidFill>
              </a:rPr>
              <a:t> la DFN total</a:t>
            </a:r>
          </a:p>
        </p:txBody>
      </p:sp>
      <p:cxnSp>
        <p:nvCxnSpPr>
          <p:cNvPr id="9" name="Straight Arrow Connector 8"/>
          <p:cNvCxnSpPr>
            <a:stCxn id="21" idx="2"/>
            <a:endCxn id="29" idx="0"/>
          </p:cNvCxnSpPr>
          <p:nvPr/>
        </p:nvCxnSpPr>
        <p:spPr>
          <a:xfrm flipH="1">
            <a:off x="4025527" y="1968500"/>
            <a:ext cx="2808661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2"/>
            <a:endCxn id="30" idx="0"/>
          </p:cNvCxnSpPr>
          <p:nvPr/>
        </p:nvCxnSpPr>
        <p:spPr>
          <a:xfrm flipH="1">
            <a:off x="6318537" y="1968500"/>
            <a:ext cx="515651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2"/>
            <a:endCxn id="31" idx="0"/>
          </p:cNvCxnSpPr>
          <p:nvPr/>
        </p:nvCxnSpPr>
        <p:spPr>
          <a:xfrm>
            <a:off x="6834188" y="1968500"/>
            <a:ext cx="4528945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6" idx="1"/>
            <a:endCxn id="55" idx="2"/>
          </p:cNvCxnSpPr>
          <p:nvPr/>
        </p:nvCxnSpPr>
        <p:spPr>
          <a:xfrm rot="10800000">
            <a:off x="2034384" y="3668714"/>
            <a:ext cx="3485355" cy="660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5" idx="0"/>
            <a:endCxn id="21" idx="1"/>
          </p:cNvCxnSpPr>
          <p:nvPr/>
        </p:nvCxnSpPr>
        <p:spPr>
          <a:xfrm rot="5400000" flipH="1" flipV="1">
            <a:off x="3356484" y="466218"/>
            <a:ext cx="558006" cy="32022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6" idx="3"/>
            <a:endCxn id="43" idx="3"/>
          </p:cNvCxnSpPr>
          <p:nvPr/>
        </p:nvCxnSpPr>
        <p:spPr>
          <a:xfrm flipV="1">
            <a:off x="8093870" y="3574258"/>
            <a:ext cx="4430116" cy="1978819"/>
          </a:xfrm>
          <a:prstGeom prst="bentConnector3">
            <a:avLst>
              <a:gd name="adj1" fmla="val 1051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2"/>
            <a:endCxn id="22" idx="0"/>
          </p:cNvCxnSpPr>
          <p:nvPr/>
        </p:nvCxnSpPr>
        <p:spPr>
          <a:xfrm>
            <a:off x="6834188" y="4508501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56" idx="0"/>
          </p:cNvCxnSpPr>
          <p:nvPr/>
        </p:nvCxnSpPr>
        <p:spPr>
          <a:xfrm>
            <a:off x="6834188" y="5157789"/>
            <a:ext cx="1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6" idx="2"/>
            <a:endCxn id="57" idx="0"/>
          </p:cNvCxnSpPr>
          <p:nvPr/>
        </p:nvCxnSpPr>
        <p:spPr>
          <a:xfrm>
            <a:off x="6834189" y="5732464"/>
            <a:ext cx="0" cy="217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7" idx="2"/>
            <a:endCxn id="58" idx="0"/>
          </p:cNvCxnSpPr>
          <p:nvPr/>
        </p:nvCxnSpPr>
        <p:spPr>
          <a:xfrm>
            <a:off x="6834189" y="6308726"/>
            <a:ext cx="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  <a:endCxn id="21" idx="0"/>
          </p:cNvCxnSpPr>
          <p:nvPr/>
        </p:nvCxnSpPr>
        <p:spPr>
          <a:xfrm>
            <a:off x="6834188" y="1412875"/>
            <a:ext cx="0" cy="195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9" idx="2"/>
            <a:endCxn id="32" idx="0"/>
          </p:cNvCxnSpPr>
          <p:nvPr/>
        </p:nvCxnSpPr>
        <p:spPr>
          <a:xfrm>
            <a:off x="4025527" y="2982913"/>
            <a:ext cx="0" cy="21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30" idx="2"/>
          </p:cNvCxnSpPr>
          <p:nvPr/>
        </p:nvCxnSpPr>
        <p:spPr>
          <a:xfrm>
            <a:off x="6318537" y="2982913"/>
            <a:ext cx="0" cy="23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816815" y="3933826"/>
            <a:ext cx="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1" idx="2"/>
          </p:cNvCxnSpPr>
          <p:nvPr/>
        </p:nvCxnSpPr>
        <p:spPr>
          <a:xfrm flipV="1">
            <a:off x="11363133" y="2907112"/>
            <a:ext cx="0" cy="75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36592" y="395288"/>
            <a:ext cx="3195192" cy="36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Adquisición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16815" y="755650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68034" y="2263775"/>
            <a:ext cx="1853819" cy="719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23. </a:t>
            </a:r>
            <a:r>
              <a:rPr lang="en-US" b="1" dirty="0" err="1">
                <a:solidFill>
                  <a:schemeClr val="tx1"/>
                </a:solidFill>
              </a:rPr>
              <a:t>Dependencia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30" idx="3"/>
            <a:endCxn id="44" idx="1"/>
          </p:cNvCxnSpPr>
          <p:nvPr/>
        </p:nvCxnSpPr>
        <p:spPr>
          <a:xfrm>
            <a:off x="7414614" y="2623344"/>
            <a:ext cx="3534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1"/>
            <a:endCxn id="44" idx="3"/>
          </p:cNvCxnSpPr>
          <p:nvPr/>
        </p:nvCxnSpPr>
        <p:spPr>
          <a:xfrm flipH="1">
            <a:off x="9621853" y="2623344"/>
            <a:ext cx="580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467007" y="2982913"/>
            <a:ext cx="0" cy="23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756937" y="2982913"/>
            <a:ext cx="0" cy="23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026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30</cp:revision>
  <dcterms:created xsi:type="dcterms:W3CDTF">2016-04-25T20:36:46Z</dcterms:created>
  <dcterms:modified xsi:type="dcterms:W3CDTF">2017-08-17T10:34:03Z</dcterms:modified>
</cp:coreProperties>
</file>