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7" r:id="rId2"/>
    <p:sldId id="262" r:id="rId3"/>
    <p:sldId id="275" r:id="rId4"/>
    <p:sldId id="292" r:id="rId5"/>
    <p:sldId id="297" r:id="rId6"/>
    <p:sldId id="295" r:id="rId7"/>
    <p:sldId id="280" r:id="rId8"/>
    <p:sldId id="293" r:id="rId9"/>
    <p:sldId id="296" r:id="rId10"/>
    <p:sldId id="299" r:id="rId11"/>
    <p:sldId id="294" r:id="rId12"/>
    <p:sldId id="261" r:id="rId13"/>
    <p:sldId id="269" r:id="rId14"/>
    <p:sldId id="291" r:id="rId15"/>
    <p:sldId id="256" r:id="rId16"/>
    <p:sldId id="268" r:id="rId17"/>
    <p:sldId id="290" r:id="rId18"/>
    <p:sldId id="258" r:id="rId19"/>
    <p:sldId id="271" r:id="rId20"/>
    <p:sldId id="298" r:id="rId21"/>
    <p:sldId id="272" r:id="rId22"/>
    <p:sldId id="270" r:id="rId23"/>
    <p:sldId id="273" r:id="rId24"/>
    <p:sldId id="301" r:id="rId25"/>
    <p:sldId id="259" r:id="rId26"/>
    <p:sldId id="266" r:id="rId27"/>
    <p:sldId id="274" r:id="rId28"/>
    <p:sldId id="267" r:id="rId29"/>
    <p:sldId id="302" r:id="rId30"/>
    <p:sldId id="287" r:id="rId31"/>
    <p:sldId id="283" r:id="rId32"/>
    <p:sldId id="276" r:id="rId33"/>
    <p:sldId id="285" r:id="rId34"/>
    <p:sldId id="304" r:id="rId35"/>
    <p:sldId id="288" r:id="rId36"/>
    <p:sldId id="289" r:id="rId37"/>
    <p:sldId id="277" r:id="rId38"/>
    <p:sldId id="260" r:id="rId39"/>
    <p:sldId id="281" r:id="rId40"/>
    <p:sldId id="278" r:id="rId41"/>
    <p:sldId id="282" r:id="rId42"/>
    <p:sldId id="303" r:id="rId43"/>
    <p:sldId id="286" r:id="rId44"/>
    <p:sldId id="300"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1C1FF"/>
    <a:srgbClr val="C1FFC1"/>
    <a:srgbClr val="FFC1C1"/>
    <a:srgbClr val="FF8181"/>
    <a:srgbClr val="8181FF"/>
    <a:srgbClr val="81FF81"/>
    <a:srgbClr val="C00000"/>
    <a:srgbClr val="400000"/>
    <a:srgbClr val="FF4141"/>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D30FE1-A259-4BFB-82E2-ABE432A3DB97}" type="datetimeFigureOut">
              <a:rPr lang="en-US" smtClean="0"/>
              <a:t>5/15/2021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02F548-E36D-4C07-851B-6504A9942A36}" type="slidenum">
              <a:rPr lang="en-US" smtClean="0"/>
              <a:t>‹#›</a:t>
            </a:fld>
            <a:endParaRPr lang="en-US"/>
          </a:p>
        </p:txBody>
      </p:sp>
    </p:spTree>
    <p:extLst>
      <p:ext uri="{BB962C8B-B14F-4D97-AF65-F5344CB8AC3E}">
        <p14:creationId xmlns:p14="http://schemas.microsoft.com/office/powerpoint/2010/main" val="3608794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colordesigner.io/color-mixer"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pinetools.com/blend-colors" TargetMode="External"/><Relationship Id="rId5" Type="http://schemas.openxmlformats.org/officeDocument/2006/relationships/hyperlink" Target="https://combinecolors.com/rgb-color-blender" TargetMode="External"/><Relationship Id="rId4" Type="http://schemas.openxmlformats.org/officeDocument/2006/relationships/hyperlink" Target="https://www.w3schools.com/colors/colors_wheels.asp"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https://colordesigner.io/color-mixer</a:t>
            </a:r>
            <a:endParaRPr lang="en-US" dirty="0">
              <a:hlinkClick r:id="rId4"/>
            </a:endParaRPr>
          </a:p>
          <a:p>
            <a:r>
              <a:rPr lang="en-US" dirty="0">
                <a:hlinkClick r:id="rId4"/>
              </a:rPr>
              <a:t>https://www.w3schools.com/colors/colors_wheels.asp</a:t>
            </a:r>
            <a:endParaRPr lang="en-US" dirty="0">
              <a:hlinkClick r:id="rId5"/>
            </a:endParaRPr>
          </a:p>
          <a:p>
            <a:r>
              <a:rPr lang="en-US" dirty="0">
                <a:hlinkClick r:id="rId5"/>
              </a:rPr>
              <a:t>https://combinecolors.com/rgb-color-blender</a:t>
            </a:r>
            <a:endParaRPr lang="en-US" dirty="0"/>
          </a:p>
          <a:p>
            <a:r>
              <a:rPr lang="en-US" dirty="0">
                <a:hlinkClick r:id="rId6"/>
              </a:rPr>
              <a:t>https://pinetools.com/blend-colors</a:t>
            </a:r>
            <a:endParaRPr lang="en-US" dirty="0"/>
          </a:p>
          <a:p>
            <a:endParaRPr lang="en-US" dirty="0"/>
          </a:p>
        </p:txBody>
      </p:sp>
      <p:sp>
        <p:nvSpPr>
          <p:cNvPr id="4" name="Slide Number Placeholder 3"/>
          <p:cNvSpPr>
            <a:spLocks noGrp="1"/>
          </p:cNvSpPr>
          <p:nvPr>
            <p:ph type="sldNum" sz="quarter" idx="5"/>
          </p:nvPr>
        </p:nvSpPr>
        <p:spPr/>
        <p:txBody>
          <a:bodyPr/>
          <a:lstStyle/>
          <a:p>
            <a:fld id="{0702F548-E36D-4C07-851B-6504A9942A36}" type="slidenum">
              <a:rPr lang="en-US" smtClean="0"/>
              <a:t>7</a:t>
            </a:fld>
            <a:endParaRPr lang="en-US"/>
          </a:p>
        </p:txBody>
      </p:sp>
    </p:spTree>
    <p:extLst>
      <p:ext uri="{BB962C8B-B14F-4D97-AF65-F5344CB8AC3E}">
        <p14:creationId xmlns:p14="http://schemas.microsoft.com/office/powerpoint/2010/main" val="3391608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2F81A-96E1-4D25-8BFB-9366F59734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4417F4-06FF-47CF-AA1E-DAC587AC7F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38BBF55-C69D-4DD2-97A6-0B98BBB80EB7}"/>
              </a:ext>
            </a:extLst>
          </p:cNvPr>
          <p:cNvSpPr>
            <a:spLocks noGrp="1"/>
          </p:cNvSpPr>
          <p:nvPr>
            <p:ph type="dt" sz="half" idx="10"/>
          </p:nvPr>
        </p:nvSpPr>
        <p:spPr/>
        <p:txBody>
          <a:bodyPr/>
          <a:lstStyle/>
          <a:p>
            <a:fld id="{0650C8C4-055C-45E5-AF14-6004760D2EB1}" type="datetimeFigureOut">
              <a:rPr lang="en-US" smtClean="0"/>
              <a:t>5/15/2021</a:t>
            </a:fld>
            <a:endParaRPr lang="en-US"/>
          </a:p>
        </p:txBody>
      </p:sp>
      <p:sp>
        <p:nvSpPr>
          <p:cNvPr id="5" name="Footer Placeholder 4">
            <a:extLst>
              <a:ext uri="{FF2B5EF4-FFF2-40B4-BE49-F238E27FC236}">
                <a16:creationId xmlns:a16="http://schemas.microsoft.com/office/drawing/2014/main" id="{3A8FFF98-B1E8-4B6B-9BCF-C5E299FF96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40E26F-FB32-440A-9C51-B26C1E83312B}"/>
              </a:ext>
            </a:extLst>
          </p:cNvPr>
          <p:cNvSpPr>
            <a:spLocks noGrp="1"/>
          </p:cNvSpPr>
          <p:nvPr>
            <p:ph type="sldNum" sz="quarter" idx="12"/>
          </p:nvPr>
        </p:nvSpPr>
        <p:spPr/>
        <p:txBody>
          <a:bodyPr/>
          <a:lstStyle/>
          <a:p>
            <a:fld id="{C42B39D2-4E14-45C2-8370-75CB4A1BFC93}" type="slidenum">
              <a:rPr lang="en-US" smtClean="0"/>
              <a:t>‹#›</a:t>
            </a:fld>
            <a:endParaRPr lang="en-US"/>
          </a:p>
        </p:txBody>
      </p:sp>
    </p:spTree>
    <p:extLst>
      <p:ext uri="{BB962C8B-B14F-4D97-AF65-F5344CB8AC3E}">
        <p14:creationId xmlns:p14="http://schemas.microsoft.com/office/powerpoint/2010/main" val="1154620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C1339-A424-4E74-916C-22EA60D92E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67DB68C-ED3C-4515-A25C-00D2B259DB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4F3731-FD4D-4B83-9541-893DB69EDBAE}"/>
              </a:ext>
            </a:extLst>
          </p:cNvPr>
          <p:cNvSpPr>
            <a:spLocks noGrp="1"/>
          </p:cNvSpPr>
          <p:nvPr>
            <p:ph type="dt" sz="half" idx="10"/>
          </p:nvPr>
        </p:nvSpPr>
        <p:spPr/>
        <p:txBody>
          <a:bodyPr/>
          <a:lstStyle/>
          <a:p>
            <a:fld id="{0650C8C4-055C-45E5-AF14-6004760D2EB1}" type="datetimeFigureOut">
              <a:rPr lang="en-US" smtClean="0"/>
              <a:t>5/15/2021</a:t>
            </a:fld>
            <a:endParaRPr lang="en-US"/>
          </a:p>
        </p:txBody>
      </p:sp>
      <p:sp>
        <p:nvSpPr>
          <p:cNvPr id="5" name="Footer Placeholder 4">
            <a:extLst>
              <a:ext uri="{FF2B5EF4-FFF2-40B4-BE49-F238E27FC236}">
                <a16:creationId xmlns:a16="http://schemas.microsoft.com/office/drawing/2014/main" id="{F5E41D10-449A-4DB0-859F-6E294B78D8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0D4CF9-492A-4204-8CC6-0014E0817DEA}"/>
              </a:ext>
            </a:extLst>
          </p:cNvPr>
          <p:cNvSpPr>
            <a:spLocks noGrp="1"/>
          </p:cNvSpPr>
          <p:nvPr>
            <p:ph type="sldNum" sz="quarter" idx="12"/>
          </p:nvPr>
        </p:nvSpPr>
        <p:spPr/>
        <p:txBody>
          <a:bodyPr/>
          <a:lstStyle/>
          <a:p>
            <a:fld id="{C42B39D2-4E14-45C2-8370-75CB4A1BFC93}" type="slidenum">
              <a:rPr lang="en-US" smtClean="0"/>
              <a:t>‹#›</a:t>
            </a:fld>
            <a:endParaRPr lang="en-US"/>
          </a:p>
        </p:txBody>
      </p:sp>
    </p:spTree>
    <p:extLst>
      <p:ext uri="{BB962C8B-B14F-4D97-AF65-F5344CB8AC3E}">
        <p14:creationId xmlns:p14="http://schemas.microsoft.com/office/powerpoint/2010/main" val="1515181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70EFE9-7369-4CBE-A4EB-B06B2117BDE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724E9C-0E51-4354-8332-03A12AADE8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A1F7DD-5FBE-4CB9-AC6E-B1ED3FD4E2D5}"/>
              </a:ext>
            </a:extLst>
          </p:cNvPr>
          <p:cNvSpPr>
            <a:spLocks noGrp="1"/>
          </p:cNvSpPr>
          <p:nvPr>
            <p:ph type="dt" sz="half" idx="10"/>
          </p:nvPr>
        </p:nvSpPr>
        <p:spPr/>
        <p:txBody>
          <a:bodyPr/>
          <a:lstStyle/>
          <a:p>
            <a:fld id="{0650C8C4-055C-45E5-AF14-6004760D2EB1}" type="datetimeFigureOut">
              <a:rPr lang="en-US" smtClean="0"/>
              <a:t>5/15/2021</a:t>
            </a:fld>
            <a:endParaRPr lang="en-US"/>
          </a:p>
        </p:txBody>
      </p:sp>
      <p:sp>
        <p:nvSpPr>
          <p:cNvPr id="5" name="Footer Placeholder 4">
            <a:extLst>
              <a:ext uri="{FF2B5EF4-FFF2-40B4-BE49-F238E27FC236}">
                <a16:creationId xmlns:a16="http://schemas.microsoft.com/office/drawing/2014/main" id="{E3F74808-9866-47C6-B352-37168E48BD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0C8A16-74EA-400A-80EA-D9545AAC2DAF}"/>
              </a:ext>
            </a:extLst>
          </p:cNvPr>
          <p:cNvSpPr>
            <a:spLocks noGrp="1"/>
          </p:cNvSpPr>
          <p:nvPr>
            <p:ph type="sldNum" sz="quarter" idx="12"/>
          </p:nvPr>
        </p:nvSpPr>
        <p:spPr/>
        <p:txBody>
          <a:bodyPr/>
          <a:lstStyle/>
          <a:p>
            <a:fld id="{C42B39D2-4E14-45C2-8370-75CB4A1BFC93}" type="slidenum">
              <a:rPr lang="en-US" smtClean="0"/>
              <a:t>‹#›</a:t>
            </a:fld>
            <a:endParaRPr lang="en-US"/>
          </a:p>
        </p:txBody>
      </p:sp>
    </p:spTree>
    <p:extLst>
      <p:ext uri="{BB962C8B-B14F-4D97-AF65-F5344CB8AC3E}">
        <p14:creationId xmlns:p14="http://schemas.microsoft.com/office/powerpoint/2010/main" val="404468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A8C48-7301-404E-9189-AABF5E8C66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D91A1D-19F1-4D2D-AF1D-464AF9FAC2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FDAF8C-9651-4A5D-8B7A-828063E746E3}"/>
              </a:ext>
            </a:extLst>
          </p:cNvPr>
          <p:cNvSpPr>
            <a:spLocks noGrp="1"/>
          </p:cNvSpPr>
          <p:nvPr>
            <p:ph type="dt" sz="half" idx="10"/>
          </p:nvPr>
        </p:nvSpPr>
        <p:spPr/>
        <p:txBody>
          <a:bodyPr/>
          <a:lstStyle/>
          <a:p>
            <a:fld id="{0650C8C4-055C-45E5-AF14-6004760D2EB1}" type="datetimeFigureOut">
              <a:rPr lang="en-US" smtClean="0"/>
              <a:t>5/15/2021</a:t>
            </a:fld>
            <a:endParaRPr lang="en-US"/>
          </a:p>
        </p:txBody>
      </p:sp>
      <p:sp>
        <p:nvSpPr>
          <p:cNvPr id="5" name="Footer Placeholder 4">
            <a:extLst>
              <a:ext uri="{FF2B5EF4-FFF2-40B4-BE49-F238E27FC236}">
                <a16:creationId xmlns:a16="http://schemas.microsoft.com/office/drawing/2014/main" id="{AD47F824-3641-4FF2-B569-A7EB8DF802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87DBAC-5394-48EB-B05F-6D88EAE9E780}"/>
              </a:ext>
            </a:extLst>
          </p:cNvPr>
          <p:cNvSpPr>
            <a:spLocks noGrp="1"/>
          </p:cNvSpPr>
          <p:nvPr>
            <p:ph type="sldNum" sz="quarter" idx="12"/>
          </p:nvPr>
        </p:nvSpPr>
        <p:spPr/>
        <p:txBody>
          <a:bodyPr/>
          <a:lstStyle/>
          <a:p>
            <a:fld id="{C42B39D2-4E14-45C2-8370-75CB4A1BFC93}" type="slidenum">
              <a:rPr lang="en-US" smtClean="0"/>
              <a:t>‹#›</a:t>
            </a:fld>
            <a:endParaRPr lang="en-US"/>
          </a:p>
        </p:txBody>
      </p:sp>
    </p:spTree>
    <p:extLst>
      <p:ext uri="{BB962C8B-B14F-4D97-AF65-F5344CB8AC3E}">
        <p14:creationId xmlns:p14="http://schemas.microsoft.com/office/powerpoint/2010/main" val="2282269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F2941-28D9-4663-A201-005C2CBA1C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52AA66-5271-40E3-8DEE-41EBB597B1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17F344-93CB-498D-80B9-D20D6F599915}"/>
              </a:ext>
            </a:extLst>
          </p:cNvPr>
          <p:cNvSpPr>
            <a:spLocks noGrp="1"/>
          </p:cNvSpPr>
          <p:nvPr>
            <p:ph type="dt" sz="half" idx="10"/>
          </p:nvPr>
        </p:nvSpPr>
        <p:spPr/>
        <p:txBody>
          <a:bodyPr/>
          <a:lstStyle/>
          <a:p>
            <a:fld id="{0650C8C4-055C-45E5-AF14-6004760D2EB1}" type="datetimeFigureOut">
              <a:rPr lang="en-US" smtClean="0"/>
              <a:t>5/15/2021</a:t>
            </a:fld>
            <a:endParaRPr lang="en-US"/>
          </a:p>
        </p:txBody>
      </p:sp>
      <p:sp>
        <p:nvSpPr>
          <p:cNvPr id="5" name="Footer Placeholder 4">
            <a:extLst>
              <a:ext uri="{FF2B5EF4-FFF2-40B4-BE49-F238E27FC236}">
                <a16:creationId xmlns:a16="http://schemas.microsoft.com/office/drawing/2014/main" id="{0A96C3E1-D3AA-419D-8E51-D2BB326C47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596A66-CFE3-4F47-AE5D-670B98542AF7}"/>
              </a:ext>
            </a:extLst>
          </p:cNvPr>
          <p:cNvSpPr>
            <a:spLocks noGrp="1"/>
          </p:cNvSpPr>
          <p:nvPr>
            <p:ph type="sldNum" sz="quarter" idx="12"/>
          </p:nvPr>
        </p:nvSpPr>
        <p:spPr/>
        <p:txBody>
          <a:bodyPr/>
          <a:lstStyle/>
          <a:p>
            <a:fld id="{C42B39D2-4E14-45C2-8370-75CB4A1BFC93}" type="slidenum">
              <a:rPr lang="en-US" smtClean="0"/>
              <a:t>‹#›</a:t>
            </a:fld>
            <a:endParaRPr lang="en-US"/>
          </a:p>
        </p:txBody>
      </p:sp>
    </p:spTree>
    <p:extLst>
      <p:ext uri="{BB962C8B-B14F-4D97-AF65-F5344CB8AC3E}">
        <p14:creationId xmlns:p14="http://schemas.microsoft.com/office/powerpoint/2010/main" val="3697868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E1CE4-A714-4FFF-B27E-B4AAD1D465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6590D8-FA26-4FD9-9026-41ADCF5D97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BBF0991-F954-4B45-BBA6-12D2FAC63C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CBD36EC-16E4-4864-8819-62D82DA7C223}"/>
              </a:ext>
            </a:extLst>
          </p:cNvPr>
          <p:cNvSpPr>
            <a:spLocks noGrp="1"/>
          </p:cNvSpPr>
          <p:nvPr>
            <p:ph type="dt" sz="half" idx="10"/>
          </p:nvPr>
        </p:nvSpPr>
        <p:spPr/>
        <p:txBody>
          <a:bodyPr/>
          <a:lstStyle/>
          <a:p>
            <a:fld id="{0650C8C4-055C-45E5-AF14-6004760D2EB1}" type="datetimeFigureOut">
              <a:rPr lang="en-US" smtClean="0"/>
              <a:t>5/15/2021</a:t>
            </a:fld>
            <a:endParaRPr lang="en-US"/>
          </a:p>
        </p:txBody>
      </p:sp>
      <p:sp>
        <p:nvSpPr>
          <p:cNvPr id="6" name="Footer Placeholder 5">
            <a:extLst>
              <a:ext uri="{FF2B5EF4-FFF2-40B4-BE49-F238E27FC236}">
                <a16:creationId xmlns:a16="http://schemas.microsoft.com/office/drawing/2014/main" id="{968BDE5B-93E5-44F8-9986-6B4D3EF73F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D361DA-07BF-4D79-9D9A-3BCD275DF583}"/>
              </a:ext>
            </a:extLst>
          </p:cNvPr>
          <p:cNvSpPr>
            <a:spLocks noGrp="1"/>
          </p:cNvSpPr>
          <p:nvPr>
            <p:ph type="sldNum" sz="quarter" idx="12"/>
          </p:nvPr>
        </p:nvSpPr>
        <p:spPr/>
        <p:txBody>
          <a:bodyPr/>
          <a:lstStyle/>
          <a:p>
            <a:fld id="{C42B39D2-4E14-45C2-8370-75CB4A1BFC93}" type="slidenum">
              <a:rPr lang="en-US" smtClean="0"/>
              <a:t>‹#›</a:t>
            </a:fld>
            <a:endParaRPr lang="en-US"/>
          </a:p>
        </p:txBody>
      </p:sp>
    </p:spTree>
    <p:extLst>
      <p:ext uri="{BB962C8B-B14F-4D97-AF65-F5344CB8AC3E}">
        <p14:creationId xmlns:p14="http://schemas.microsoft.com/office/powerpoint/2010/main" val="2214006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3729B-C5EE-4BA0-8D79-70405DDD3B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241C0BD-9166-4860-8A00-C8CA07B569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BC5F09-963E-41FF-A6F6-3E4F871166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BF4770-908F-48DA-84B3-04364C68ED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AFA034-8D17-4C52-A32B-7C315A5DD5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7CCAAE-5B5A-420F-8AC0-DC0D39629AF2}"/>
              </a:ext>
            </a:extLst>
          </p:cNvPr>
          <p:cNvSpPr>
            <a:spLocks noGrp="1"/>
          </p:cNvSpPr>
          <p:nvPr>
            <p:ph type="dt" sz="half" idx="10"/>
          </p:nvPr>
        </p:nvSpPr>
        <p:spPr/>
        <p:txBody>
          <a:bodyPr/>
          <a:lstStyle/>
          <a:p>
            <a:fld id="{0650C8C4-055C-45E5-AF14-6004760D2EB1}" type="datetimeFigureOut">
              <a:rPr lang="en-US" smtClean="0"/>
              <a:t>5/15/2021</a:t>
            </a:fld>
            <a:endParaRPr lang="en-US"/>
          </a:p>
        </p:txBody>
      </p:sp>
      <p:sp>
        <p:nvSpPr>
          <p:cNvPr id="8" name="Footer Placeholder 7">
            <a:extLst>
              <a:ext uri="{FF2B5EF4-FFF2-40B4-BE49-F238E27FC236}">
                <a16:creationId xmlns:a16="http://schemas.microsoft.com/office/drawing/2014/main" id="{5E9108D9-A156-4EF6-A8EF-BE4FC68993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D6D110-DFC8-479E-9230-ED906A50FE4C}"/>
              </a:ext>
            </a:extLst>
          </p:cNvPr>
          <p:cNvSpPr>
            <a:spLocks noGrp="1"/>
          </p:cNvSpPr>
          <p:nvPr>
            <p:ph type="sldNum" sz="quarter" idx="12"/>
          </p:nvPr>
        </p:nvSpPr>
        <p:spPr/>
        <p:txBody>
          <a:bodyPr/>
          <a:lstStyle/>
          <a:p>
            <a:fld id="{C42B39D2-4E14-45C2-8370-75CB4A1BFC93}" type="slidenum">
              <a:rPr lang="en-US" smtClean="0"/>
              <a:t>‹#›</a:t>
            </a:fld>
            <a:endParaRPr lang="en-US"/>
          </a:p>
        </p:txBody>
      </p:sp>
    </p:spTree>
    <p:extLst>
      <p:ext uri="{BB962C8B-B14F-4D97-AF65-F5344CB8AC3E}">
        <p14:creationId xmlns:p14="http://schemas.microsoft.com/office/powerpoint/2010/main" val="3372843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91C33-C1F4-467E-8D30-BEC053C9229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736AB9F-3699-470C-9597-AE9DEDC3BC0A}"/>
              </a:ext>
            </a:extLst>
          </p:cNvPr>
          <p:cNvSpPr>
            <a:spLocks noGrp="1"/>
          </p:cNvSpPr>
          <p:nvPr>
            <p:ph type="dt" sz="half" idx="10"/>
          </p:nvPr>
        </p:nvSpPr>
        <p:spPr/>
        <p:txBody>
          <a:bodyPr/>
          <a:lstStyle/>
          <a:p>
            <a:fld id="{0650C8C4-055C-45E5-AF14-6004760D2EB1}" type="datetimeFigureOut">
              <a:rPr lang="en-US" smtClean="0"/>
              <a:t>5/15/2021</a:t>
            </a:fld>
            <a:endParaRPr lang="en-US"/>
          </a:p>
        </p:txBody>
      </p:sp>
      <p:sp>
        <p:nvSpPr>
          <p:cNvPr id="4" name="Footer Placeholder 3">
            <a:extLst>
              <a:ext uri="{FF2B5EF4-FFF2-40B4-BE49-F238E27FC236}">
                <a16:creationId xmlns:a16="http://schemas.microsoft.com/office/drawing/2014/main" id="{CE4411EF-4CE4-4891-9317-F06318652D5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D14616C-2119-4C37-BF8A-7C557CDB46F9}"/>
              </a:ext>
            </a:extLst>
          </p:cNvPr>
          <p:cNvSpPr>
            <a:spLocks noGrp="1"/>
          </p:cNvSpPr>
          <p:nvPr>
            <p:ph type="sldNum" sz="quarter" idx="12"/>
          </p:nvPr>
        </p:nvSpPr>
        <p:spPr/>
        <p:txBody>
          <a:bodyPr/>
          <a:lstStyle/>
          <a:p>
            <a:fld id="{C42B39D2-4E14-45C2-8370-75CB4A1BFC93}" type="slidenum">
              <a:rPr lang="en-US" smtClean="0"/>
              <a:t>‹#›</a:t>
            </a:fld>
            <a:endParaRPr lang="en-US"/>
          </a:p>
        </p:txBody>
      </p:sp>
    </p:spTree>
    <p:extLst>
      <p:ext uri="{BB962C8B-B14F-4D97-AF65-F5344CB8AC3E}">
        <p14:creationId xmlns:p14="http://schemas.microsoft.com/office/powerpoint/2010/main" val="361572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0589B8-E934-47BA-9227-C28B43F04278}"/>
              </a:ext>
            </a:extLst>
          </p:cNvPr>
          <p:cNvSpPr>
            <a:spLocks noGrp="1"/>
          </p:cNvSpPr>
          <p:nvPr>
            <p:ph type="dt" sz="half" idx="10"/>
          </p:nvPr>
        </p:nvSpPr>
        <p:spPr/>
        <p:txBody>
          <a:bodyPr/>
          <a:lstStyle/>
          <a:p>
            <a:fld id="{0650C8C4-055C-45E5-AF14-6004760D2EB1}" type="datetimeFigureOut">
              <a:rPr lang="en-US" smtClean="0"/>
              <a:t>5/15/2021</a:t>
            </a:fld>
            <a:endParaRPr lang="en-US"/>
          </a:p>
        </p:txBody>
      </p:sp>
      <p:sp>
        <p:nvSpPr>
          <p:cNvPr id="3" name="Footer Placeholder 2">
            <a:extLst>
              <a:ext uri="{FF2B5EF4-FFF2-40B4-BE49-F238E27FC236}">
                <a16:creationId xmlns:a16="http://schemas.microsoft.com/office/drawing/2014/main" id="{F9275CEA-6AB9-40CC-AC1A-BCD2BB76EE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6A68300-BA61-4925-8201-BC35D2A82558}"/>
              </a:ext>
            </a:extLst>
          </p:cNvPr>
          <p:cNvSpPr>
            <a:spLocks noGrp="1"/>
          </p:cNvSpPr>
          <p:nvPr>
            <p:ph type="sldNum" sz="quarter" idx="12"/>
          </p:nvPr>
        </p:nvSpPr>
        <p:spPr/>
        <p:txBody>
          <a:bodyPr/>
          <a:lstStyle/>
          <a:p>
            <a:fld id="{C42B39D2-4E14-45C2-8370-75CB4A1BFC93}" type="slidenum">
              <a:rPr lang="en-US" smtClean="0"/>
              <a:t>‹#›</a:t>
            </a:fld>
            <a:endParaRPr lang="en-US"/>
          </a:p>
        </p:txBody>
      </p:sp>
    </p:spTree>
    <p:extLst>
      <p:ext uri="{BB962C8B-B14F-4D97-AF65-F5344CB8AC3E}">
        <p14:creationId xmlns:p14="http://schemas.microsoft.com/office/powerpoint/2010/main" val="2455464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AD6DC-E9F2-44C4-92AC-6768F88435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AFC7675-9B89-4A87-A7B2-393FE9B1F7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86605B-4DCF-4FB6-A7B0-4FE568F225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529A27-269A-4420-88AA-DA59F3D2ADE5}"/>
              </a:ext>
            </a:extLst>
          </p:cNvPr>
          <p:cNvSpPr>
            <a:spLocks noGrp="1"/>
          </p:cNvSpPr>
          <p:nvPr>
            <p:ph type="dt" sz="half" idx="10"/>
          </p:nvPr>
        </p:nvSpPr>
        <p:spPr/>
        <p:txBody>
          <a:bodyPr/>
          <a:lstStyle/>
          <a:p>
            <a:fld id="{0650C8C4-055C-45E5-AF14-6004760D2EB1}" type="datetimeFigureOut">
              <a:rPr lang="en-US" smtClean="0"/>
              <a:t>5/15/2021</a:t>
            </a:fld>
            <a:endParaRPr lang="en-US"/>
          </a:p>
        </p:txBody>
      </p:sp>
      <p:sp>
        <p:nvSpPr>
          <p:cNvPr id="6" name="Footer Placeholder 5">
            <a:extLst>
              <a:ext uri="{FF2B5EF4-FFF2-40B4-BE49-F238E27FC236}">
                <a16:creationId xmlns:a16="http://schemas.microsoft.com/office/drawing/2014/main" id="{BF9AF967-7FCA-4202-B7B1-C821BCC90C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1B8E04-A609-47AB-B1D4-5FC2DA2B25E1}"/>
              </a:ext>
            </a:extLst>
          </p:cNvPr>
          <p:cNvSpPr>
            <a:spLocks noGrp="1"/>
          </p:cNvSpPr>
          <p:nvPr>
            <p:ph type="sldNum" sz="quarter" idx="12"/>
          </p:nvPr>
        </p:nvSpPr>
        <p:spPr/>
        <p:txBody>
          <a:bodyPr/>
          <a:lstStyle/>
          <a:p>
            <a:fld id="{C42B39D2-4E14-45C2-8370-75CB4A1BFC93}" type="slidenum">
              <a:rPr lang="en-US" smtClean="0"/>
              <a:t>‹#›</a:t>
            </a:fld>
            <a:endParaRPr lang="en-US"/>
          </a:p>
        </p:txBody>
      </p:sp>
    </p:spTree>
    <p:extLst>
      <p:ext uri="{BB962C8B-B14F-4D97-AF65-F5344CB8AC3E}">
        <p14:creationId xmlns:p14="http://schemas.microsoft.com/office/powerpoint/2010/main" val="3373232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8E4B7-F20B-41ED-806A-904A5BD64C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4FDA906-F956-4361-B878-F0D12656D1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E21DD43-3063-4BC4-9AD3-27552468CA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E96BFC-0679-4CEB-8473-5EC94AE9A281}"/>
              </a:ext>
            </a:extLst>
          </p:cNvPr>
          <p:cNvSpPr>
            <a:spLocks noGrp="1"/>
          </p:cNvSpPr>
          <p:nvPr>
            <p:ph type="dt" sz="half" idx="10"/>
          </p:nvPr>
        </p:nvSpPr>
        <p:spPr/>
        <p:txBody>
          <a:bodyPr/>
          <a:lstStyle/>
          <a:p>
            <a:fld id="{0650C8C4-055C-45E5-AF14-6004760D2EB1}" type="datetimeFigureOut">
              <a:rPr lang="en-US" smtClean="0"/>
              <a:t>5/15/2021</a:t>
            </a:fld>
            <a:endParaRPr lang="en-US"/>
          </a:p>
        </p:txBody>
      </p:sp>
      <p:sp>
        <p:nvSpPr>
          <p:cNvPr id="6" name="Footer Placeholder 5">
            <a:extLst>
              <a:ext uri="{FF2B5EF4-FFF2-40B4-BE49-F238E27FC236}">
                <a16:creationId xmlns:a16="http://schemas.microsoft.com/office/drawing/2014/main" id="{EFF6355C-5BAF-490A-A93F-CBE45EDF0A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A98546-511A-446E-B478-F3E872FA58AD}"/>
              </a:ext>
            </a:extLst>
          </p:cNvPr>
          <p:cNvSpPr>
            <a:spLocks noGrp="1"/>
          </p:cNvSpPr>
          <p:nvPr>
            <p:ph type="sldNum" sz="quarter" idx="12"/>
          </p:nvPr>
        </p:nvSpPr>
        <p:spPr/>
        <p:txBody>
          <a:bodyPr/>
          <a:lstStyle/>
          <a:p>
            <a:fld id="{C42B39D2-4E14-45C2-8370-75CB4A1BFC93}" type="slidenum">
              <a:rPr lang="en-US" smtClean="0"/>
              <a:t>‹#›</a:t>
            </a:fld>
            <a:endParaRPr lang="en-US"/>
          </a:p>
        </p:txBody>
      </p:sp>
    </p:spTree>
    <p:extLst>
      <p:ext uri="{BB962C8B-B14F-4D97-AF65-F5344CB8AC3E}">
        <p14:creationId xmlns:p14="http://schemas.microsoft.com/office/powerpoint/2010/main" val="2491521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035AD6-DE1B-4AB2-A2EA-024F73BD38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482F66-FD43-4E3C-BAFF-379DA7FA7E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F82C4A-3773-4CAF-A642-17032F3923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50C8C4-055C-45E5-AF14-6004760D2EB1}" type="datetimeFigureOut">
              <a:rPr lang="en-US" smtClean="0"/>
              <a:t>5/15/2021</a:t>
            </a:fld>
            <a:endParaRPr lang="en-US"/>
          </a:p>
        </p:txBody>
      </p:sp>
      <p:sp>
        <p:nvSpPr>
          <p:cNvPr id="5" name="Footer Placeholder 4">
            <a:extLst>
              <a:ext uri="{FF2B5EF4-FFF2-40B4-BE49-F238E27FC236}">
                <a16:creationId xmlns:a16="http://schemas.microsoft.com/office/drawing/2014/main" id="{9D86312A-7B26-4F19-805E-488DBD633A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658F2B-CC15-424F-B5C7-426C78AAF8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2B39D2-4E14-45C2-8370-75CB4A1BFC93}" type="slidenum">
              <a:rPr lang="en-US" smtClean="0"/>
              <a:t>‹#›</a:t>
            </a:fld>
            <a:endParaRPr lang="en-US"/>
          </a:p>
        </p:txBody>
      </p:sp>
    </p:spTree>
    <p:extLst>
      <p:ext uri="{BB962C8B-B14F-4D97-AF65-F5344CB8AC3E}">
        <p14:creationId xmlns:p14="http://schemas.microsoft.com/office/powerpoint/2010/main" val="2813346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htmlcolorcodes.com/color-names/" TargetMode="External"/><Relationship Id="rId1" Type="http://schemas.openxmlformats.org/officeDocument/2006/relationships/slideLayout" Target="../slideLayouts/slideLayout7.xml"/><Relationship Id="rId6" Type="http://schemas.openxmlformats.org/officeDocument/2006/relationships/hyperlink" Target="https://colornames.org/" TargetMode="External"/><Relationship Id="rId5" Type="http://schemas.openxmlformats.org/officeDocument/2006/relationships/hyperlink" Target="https://www.color-name.com/" TargetMode="External"/><Relationship Id="rId4" Type="http://schemas.openxmlformats.org/officeDocument/2006/relationships/hyperlink" Target="https://www.color-blindness.com/color-name-hue/"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color.adobe.com/create/color-wheel"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color.adobe.com/create/color-wheel" TargetMode="Externa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en.wikipedia.org/wiki/Color_depth#True_color_(24-bi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w3schools.com/colors/colors_wheels.asp" TargetMode="External"/><Relationship Id="rId7" Type="http://schemas.openxmlformats.org/officeDocument/2006/relationships/hyperlink" Target="https://en.wikipedia.org/wiki/Tertiary_color" TargetMode="External"/><Relationship Id="rId2" Type="http://schemas.openxmlformats.org/officeDocument/2006/relationships/hyperlink" Target="https://colordesigner.io/color-mixer" TargetMode="Externa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hyperlink" Target="https://pinetools.com/blend-colors" TargetMode="External"/><Relationship Id="rId4" Type="http://schemas.openxmlformats.org/officeDocument/2006/relationships/hyperlink" Target="https://combinecolors.com/rgb-color-blender"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accessible-colors.com/" TargetMode="External"/><Relationship Id="rId2" Type="http://schemas.openxmlformats.org/officeDocument/2006/relationships/hyperlink" Target="https://www.w3.org/WAI/perspective-videos/contrast/" TargetMode="External"/><Relationship Id="rId1" Type="http://schemas.openxmlformats.org/officeDocument/2006/relationships/slideLayout" Target="../slideLayouts/slideLayout2.xml"/><Relationship Id="rId4" Type="http://schemas.openxmlformats.org/officeDocument/2006/relationships/hyperlink" Target="https://web.dev/color-and-contrast-accessibility/"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hyperlink" Target="https://dev.to/akhil_001/generating-random-color-with-single-line-of-js-code-fhj" TargetMode="External"/><Relationship Id="rId3" Type="http://schemas.openxmlformats.org/officeDocument/2006/relationships/hyperlink" Target="https://github.com/davidmerfield/randomColor" TargetMode="External"/><Relationship Id="rId7" Type="http://schemas.openxmlformats.org/officeDocument/2006/relationships/hyperlink" Target="https://thisinterestsme.com/random-color-javascript/" TargetMode="External"/><Relationship Id="rId2" Type="http://schemas.openxmlformats.org/officeDocument/2006/relationships/hyperlink" Target="https://codepen.io/polly_nomial/pen/sGKIv" TargetMode="External"/><Relationship Id="rId1" Type="http://schemas.openxmlformats.org/officeDocument/2006/relationships/slideLayout" Target="../slideLayouts/slideLayout2.xml"/><Relationship Id="rId6" Type="http://schemas.openxmlformats.org/officeDocument/2006/relationships/hyperlink" Target="https://www.kirupa.com/html5/generating_random_colors.htm" TargetMode="External"/><Relationship Id="rId5" Type="http://schemas.openxmlformats.org/officeDocument/2006/relationships/hyperlink" Target="https://css-tricks.com/snippets/javascript/random-hex-color/" TargetMode="External"/><Relationship Id="rId4" Type="http://schemas.openxmlformats.org/officeDocument/2006/relationships/hyperlink" Target="https://www.npmjs.com/package/randomcolor" TargetMode="External"/><Relationship Id="rId9" Type="http://schemas.openxmlformats.org/officeDocument/2006/relationships/hyperlink" Target="https://www.youtube.com/watch?v=GMxR6ZJDiMo"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codepen.io/polly_nomial/pen/sGKIv" TargetMode="Externa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8" Type="http://schemas.openxmlformats.org/officeDocument/2006/relationships/hyperlink" Target="https://designschool.canva.com/courses/graphic-design-basics/?lesson=design-to-communicate" TargetMode="External"/><Relationship Id="rId3" Type="http://schemas.openxmlformats.org/officeDocument/2006/relationships/hyperlink" Target="https://mode.com/blog/how-to-use-brand-color-palette-in-data-visualizations/" TargetMode="External"/><Relationship Id="rId7" Type="http://schemas.openxmlformats.org/officeDocument/2006/relationships/hyperlink" Target="https://visme.co/blog/website-color-schemes/" TargetMode="External"/><Relationship Id="rId2" Type="http://schemas.openxmlformats.org/officeDocument/2006/relationships/hyperlink" Target="https://www.w3schools.com/colors/colors_2021.asp" TargetMode="External"/><Relationship Id="rId1" Type="http://schemas.openxmlformats.org/officeDocument/2006/relationships/slideLayout" Target="../slideLayouts/slideLayout2.xml"/><Relationship Id="rId6" Type="http://schemas.openxmlformats.org/officeDocument/2006/relationships/hyperlink" Target="https://www.quicksprout.com/trending-website-color-schemes/" TargetMode="External"/><Relationship Id="rId5" Type="http://schemas.openxmlformats.org/officeDocument/2006/relationships/hyperlink" Target="https://www.pinterest.com/gregmarkzimmerman/trending-data-visualization-design/" TargetMode="External"/><Relationship Id="rId4" Type="http://schemas.openxmlformats.org/officeDocument/2006/relationships/hyperlink" Target="https://ubiq.co/analytics-blog/5-best-color-palettes-business-dashboard/" TargetMode="External"/></Relationships>
</file>

<file path=ppt/slides/_rels/slide38.xml.rels><?xml version="1.0" encoding="UTF-8" standalone="yes"?>
<Relationships xmlns="http://schemas.openxmlformats.org/package/2006/relationships"><Relationship Id="rId8" Type="http://schemas.openxmlformats.org/officeDocument/2006/relationships/hyperlink" Target="https://spectrum.adobe.com/page/bar-chart/" TargetMode="External"/><Relationship Id="rId3" Type="http://schemas.openxmlformats.org/officeDocument/2006/relationships/hyperlink" Target="https://www.rapidtables.com/web/color/RGB_Color.html" TargetMode="External"/><Relationship Id="rId7" Type="http://schemas.openxmlformats.org/officeDocument/2006/relationships/hyperlink" Target="https://www.datanovia.com/en/blog/top-r-color-palettes-to-know-for-great-data-visualization/" TargetMode="External"/><Relationship Id="rId2" Type="http://schemas.openxmlformats.org/officeDocument/2006/relationships/hyperlink" Target="https://blog.prototypr.io/q-a-how-can-digital-designers-mix-rgb-colors-more-effectively-74aa6915ed97" TargetMode="External"/><Relationship Id="rId1" Type="http://schemas.openxmlformats.org/officeDocument/2006/relationships/slideLayout" Target="../slideLayouts/slideLayout2.xml"/><Relationship Id="rId6" Type="http://schemas.openxmlformats.org/officeDocument/2006/relationships/hyperlink" Target="https://www.displayr.com/choosing-color-palettes-in-displayr/" TargetMode="External"/><Relationship Id="rId5" Type="http://schemas.openxmlformats.org/officeDocument/2006/relationships/hyperlink" Target="https://www.carbondesignsystem.com/data-visualization/chart-types/" TargetMode="External"/><Relationship Id="rId4" Type="http://schemas.openxmlformats.org/officeDocument/2006/relationships/hyperlink" Target="http://changingminds.org/explanations/perception/visual/hsl.htm#:~:text=Luminosity%20is%20a%20measure%20of,as%20in%20the%20image%20below" TargetMode="External"/><Relationship Id="rId9" Type="http://schemas.openxmlformats.org/officeDocument/2006/relationships/hyperlink" Target="https://material.io/design/communication/data-visualization.html"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mycolor.space/" TargetMode="External"/><Relationship Id="rId2" Type="http://schemas.openxmlformats.org/officeDocument/2006/relationships/hyperlink" Target="https://color.adobe.com/create/color-wheel" TargetMode="External"/><Relationship Id="rId1" Type="http://schemas.openxmlformats.org/officeDocument/2006/relationships/slideLayout" Target="../slideLayouts/slideLayout2.xml"/><Relationship Id="rId4" Type="http://schemas.openxmlformats.org/officeDocument/2006/relationships/hyperlink" Target="https://fabrikbrands.com/brand-color-palett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hyperlink" Target="https://color.method.ac/" TargetMode="External"/><Relationship Id="rId2" Type="http://schemas.openxmlformats.org/officeDocument/2006/relationships/hyperlink" Target="https://color.adobe.com/color-wheel-game" TargetMode="External"/><Relationship Id="rId1" Type="http://schemas.openxmlformats.org/officeDocument/2006/relationships/slideLayout" Target="../slideLayouts/slideLayout2.xml"/><Relationship Id="rId6" Type="http://schemas.openxmlformats.org/officeDocument/2006/relationships/hyperlink" Target="https://play.google.com/store/apps/details?id=com.nitramite.colormixer&amp;hl=en&amp;gl=US" TargetMode="External"/><Relationship Id="rId5" Type="http://schemas.openxmlformats.org/officeDocument/2006/relationships/hyperlink" Target="https://play.google.com/store/apps/details?id=com.waywaystudio.rgbit_mixing&amp;hl=en&amp;gl=US" TargetMode="External"/><Relationship Id="rId4" Type="http://schemas.openxmlformats.org/officeDocument/2006/relationships/hyperlink" Target="https://www.proprofsgames.com/colour-mixing/"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s://webaim.org/articles/contrast/" TargetMode="External"/><Relationship Id="rId2" Type="http://schemas.openxmlformats.org/officeDocument/2006/relationships/hyperlink" Target="https://csus.instructure.com/courses/54131/modules" TargetMode="External"/><Relationship Id="rId1" Type="http://schemas.openxmlformats.org/officeDocument/2006/relationships/slideLayout" Target="../slideLayouts/slideLayout2.xml"/><Relationship Id="rId5" Type="http://schemas.openxmlformats.org/officeDocument/2006/relationships/hyperlink" Target="https://digital.cigna.com/patterns-and-components/accessibility-implementation/color-contrast-grids#full-grid" TargetMode="External"/><Relationship Id="rId4" Type="http://schemas.openxmlformats.org/officeDocument/2006/relationships/hyperlink" Target="https://webaim.org/resources/contrastchecker/" TargetMode="External"/></Relationships>
</file>

<file path=ppt/slides/_rels/slide42.xml.rels><?xml version="1.0" encoding="UTF-8" standalone="yes"?>
<Relationships xmlns="http://schemas.openxmlformats.org/package/2006/relationships"><Relationship Id="rId8" Type="http://schemas.openxmlformats.org/officeDocument/2006/relationships/hyperlink" Target="https://www.photoshopessentials.com/photo-editing/contrast-black-and-white/" TargetMode="External"/><Relationship Id="rId3" Type="http://schemas.openxmlformats.org/officeDocument/2006/relationships/hyperlink" Target="https://webaccess.msu.edu/Tutorials/color-contrast.html" TargetMode="External"/><Relationship Id="rId7" Type="http://schemas.openxmlformats.org/officeDocument/2006/relationships/hyperlink" Target="https://worqx.com/color/color_proportion.htm" TargetMode="External"/><Relationship Id="rId2" Type="http://schemas.openxmlformats.org/officeDocument/2006/relationships/hyperlink" Target="https://www.cambridgeincolour.com/tutorials/histograms1.htm" TargetMode="External"/><Relationship Id="rId1" Type="http://schemas.openxmlformats.org/officeDocument/2006/relationships/slideLayout" Target="../slideLayouts/slideLayout2.xml"/><Relationship Id="rId6" Type="http://schemas.openxmlformats.org/officeDocument/2006/relationships/hyperlink" Target="https://www.gimp.org/tutorials/ContrastMask/" TargetMode="External"/><Relationship Id="rId5" Type="http://schemas.openxmlformats.org/officeDocument/2006/relationships/hyperlink" Target="https://processingraw.com/tutorial-dynamic-contrast/" TargetMode="External"/><Relationship Id="rId4" Type="http://schemas.openxmlformats.org/officeDocument/2006/relationships/hyperlink" Target="https://www.deepspacesparkle.com/teach-contrast-emphasis/"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s://www.gimp.org/tutorials/Basic_Color_Curves/" TargetMode="External"/><Relationship Id="rId7" Type="http://schemas.openxmlformats.org/officeDocument/2006/relationships/hyperlink" Target="https://www.bhphotovideo.com/explora/video/tips-and-solutions/introduction-color-grading" TargetMode="External"/><Relationship Id="rId2" Type="http://schemas.openxmlformats.org/officeDocument/2006/relationships/hyperlink" Target="https://www.uxmatters.com/mt/archives/2006/01/color-theory-for-digital-displays-a-quick-reference-part-i.php" TargetMode="External"/><Relationship Id="rId1" Type="http://schemas.openxmlformats.org/officeDocument/2006/relationships/slideLayout" Target="../slideLayouts/slideLayout2.xml"/><Relationship Id="rId6" Type="http://schemas.openxmlformats.org/officeDocument/2006/relationships/hyperlink" Target="https://www.rocketstock.com/blog/color-grading-color-correcting-tutorial/" TargetMode="External"/><Relationship Id="rId5" Type="http://schemas.openxmlformats.org/officeDocument/2006/relationships/hyperlink" Target="https://mixinglight.com/color-grading-tutorials/" TargetMode="External"/><Relationship Id="rId4" Type="http://schemas.openxmlformats.org/officeDocument/2006/relationships/hyperlink" Target="https://blog.frame.io/2017/09/20/beginners-guide-to-color-curves/" TargetMode="External"/></Relationships>
</file>

<file path=ppt/slides/_rels/slide44.xml.rels><?xml version="1.0" encoding="UTF-8" standalone="yes"?>
<Relationships xmlns="http://schemas.openxmlformats.org/package/2006/relationships"><Relationship Id="rId8" Type="http://schemas.openxmlformats.org/officeDocument/2006/relationships/hyperlink" Target="https://helpx.adobe.com/photoshop/using/levels-adjustment.html" TargetMode="External"/><Relationship Id="rId3" Type="http://schemas.openxmlformats.org/officeDocument/2006/relationships/hyperlink" Target="https://helpx.adobe.com/photoshop/using/adjust-color-tone-levels-curves.html" TargetMode="External"/><Relationship Id="rId7" Type="http://schemas.openxmlformats.org/officeDocument/2006/relationships/hyperlink" Target="https://helpx.adobe.com/photoshop/using/adjust-shadow-highlight-detail.html" TargetMode="External"/><Relationship Id="rId2" Type="http://schemas.openxmlformats.org/officeDocument/2006/relationships/hyperlink" Target="https://helpx.adobe.com/photoshop/using/curves-adjustment.html" TargetMode="External"/><Relationship Id="rId1" Type="http://schemas.openxmlformats.org/officeDocument/2006/relationships/slideLayout" Target="../slideLayouts/slideLayout2.xml"/><Relationship Id="rId6" Type="http://schemas.openxmlformats.org/officeDocument/2006/relationships/hyperlink" Target="https://helpx.adobe.com/photoshop/using/convert-color-image-black-white.html" TargetMode="External"/><Relationship Id="rId5" Type="http://schemas.openxmlformats.org/officeDocument/2006/relationships/hyperlink" Target="https://helpx.adobe.com/photoshop/using/adjusting-hue-saturation.html" TargetMode="External"/><Relationship Id="rId4" Type="http://schemas.openxmlformats.org/officeDocument/2006/relationships/hyperlink" Target="https://helpx.adobe.com/photoshop/using/adjusting-color-tone-cs6.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19175E-FC78-4A22-A583-FA34FD92BCD9}"/>
              </a:ext>
            </a:extLst>
          </p:cNvPr>
          <p:cNvSpPr txBox="1"/>
          <p:nvPr/>
        </p:nvSpPr>
        <p:spPr>
          <a:xfrm>
            <a:off x="3047301" y="2969432"/>
            <a:ext cx="6094602" cy="923330"/>
          </a:xfrm>
          <a:prstGeom prst="rect">
            <a:avLst/>
          </a:prstGeom>
          <a:solidFill>
            <a:srgbClr val="1E1E1E"/>
          </a:solidFill>
        </p:spPr>
        <p:txBody>
          <a:bodyPr wrap="square">
            <a:spAutoFit/>
          </a:bodyPr>
          <a:lstStyle/>
          <a:p>
            <a:r>
              <a:rPr lang="en-US" b="0" dirty="0">
                <a:solidFill>
                  <a:srgbClr val="C586C0"/>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numpy</a:t>
            </a:r>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as</a:t>
            </a:r>
            <a:r>
              <a:rPr lang="en-US" b="0" dirty="0">
                <a:solidFill>
                  <a:srgbClr val="D4D4D4"/>
                </a:solidFill>
                <a:effectLst/>
                <a:latin typeface="Consolas" panose="020B0609020204030204" pitchFamily="49" charset="0"/>
              </a:rPr>
              <a:t> np</a:t>
            </a:r>
          </a:p>
          <a:p>
            <a:r>
              <a:rPr lang="en-US" b="0" dirty="0">
                <a:solidFill>
                  <a:srgbClr val="D4D4D4"/>
                </a:solidFill>
                <a:effectLst/>
                <a:latin typeface="Consolas" panose="020B0609020204030204" pitchFamily="49" charset="0"/>
              </a:rPr>
              <a:t>a=[</a:t>
            </a:r>
            <a:r>
              <a:rPr lang="en-US" b="0" dirty="0">
                <a:solidFill>
                  <a:srgbClr val="B5CEA8"/>
                </a:solidFill>
                <a:effectLst/>
                <a:latin typeface="Consolas" panose="020B0609020204030204" pitchFamily="49" charset="0"/>
              </a:rPr>
              <a:t>32</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64</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96</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128</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160</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192</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224</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255</a:t>
            </a:r>
            <a:r>
              <a:rPr lang="en-US" b="0" dirty="0">
                <a:solidFill>
                  <a:srgbClr val="D4D4D4"/>
                </a:solidFill>
                <a:effectLst/>
                <a:latin typeface="Consolas" panose="020B0609020204030204" pitchFamily="49" charset="0"/>
              </a:rPr>
              <a:t>]</a:t>
            </a:r>
          </a:p>
          <a:p>
            <a:r>
              <a:rPr lang="en-US" b="0" dirty="0" err="1">
                <a:solidFill>
                  <a:srgbClr val="D4D4D4"/>
                </a:solidFill>
                <a:effectLst/>
                <a:latin typeface="Consolas" panose="020B0609020204030204" pitchFamily="49" charset="0"/>
              </a:rPr>
              <a:t>np.random.choice</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a,</a:t>
            </a:r>
            <a:r>
              <a:rPr lang="en-US" b="0" dirty="0" err="1">
                <a:solidFill>
                  <a:srgbClr val="9CDCFE"/>
                </a:solidFill>
                <a:effectLst/>
                <a:latin typeface="Consolas" panose="020B0609020204030204" pitchFamily="49" charset="0"/>
              </a:rPr>
              <a:t>size</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a:t>
            </a:r>
          </a:p>
        </p:txBody>
      </p:sp>
      <p:sp>
        <p:nvSpPr>
          <p:cNvPr id="6" name="Title 5">
            <a:extLst>
              <a:ext uri="{FF2B5EF4-FFF2-40B4-BE49-F238E27FC236}">
                <a16:creationId xmlns:a16="http://schemas.microsoft.com/office/drawing/2014/main" id="{D19BFA62-893A-4419-9D25-4A86A54252C4}"/>
              </a:ext>
            </a:extLst>
          </p:cNvPr>
          <p:cNvSpPr>
            <a:spLocks noGrp="1"/>
          </p:cNvSpPr>
          <p:nvPr>
            <p:ph type="title"/>
          </p:nvPr>
        </p:nvSpPr>
        <p:spPr/>
        <p:txBody>
          <a:bodyPr/>
          <a:lstStyle/>
          <a:p>
            <a:r>
              <a:rPr lang="en-US" dirty="0"/>
              <a:t>Hue values (0-255)</a:t>
            </a:r>
          </a:p>
        </p:txBody>
      </p:sp>
    </p:spTree>
    <p:extLst>
      <p:ext uri="{BB962C8B-B14F-4D97-AF65-F5344CB8AC3E}">
        <p14:creationId xmlns:p14="http://schemas.microsoft.com/office/powerpoint/2010/main" val="2961245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8E3B910-02F1-4409-A12D-344573570109}"/>
              </a:ext>
            </a:extLst>
          </p:cNvPr>
          <p:cNvSpPr>
            <a:spLocks noChangeAspect="1"/>
          </p:cNvSpPr>
          <p:nvPr/>
        </p:nvSpPr>
        <p:spPr>
          <a:xfrm>
            <a:off x="0" y="0"/>
            <a:ext cx="4641114" cy="4641114"/>
          </a:xfrm>
          <a:prstGeom prst="rect">
            <a:avLst/>
          </a:prstGeom>
          <a:solidFill>
            <a:srgbClr val="80FF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3" name="Rectangle 2">
            <a:extLst>
              <a:ext uri="{FF2B5EF4-FFF2-40B4-BE49-F238E27FC236}">
                <a16:creationId xmlns:a16="http://schemas.microsoft.com/office/drawing/2014/main" id="{17CDF84B-734A-48E1-9A7A-59CDDE6BEA8A}"/>
              </a:ext>
            </a:extLst>
          </p:cNvPr>
          <p:cNvSpPr>
            <a:spLocks noChangeAspect="1"/>
          </p:cNvSpPr>
          <p:nvPr/>
        </p:nvSpPr>
        <p:spPr>
          <a:xfrm>
            <a:off x="7850286" y="2551455"/>
            <a:ext cx="4341714" cy="4341714"/>
          </a:xfrm>
          <a:prstGeom prst="rect">
            <a:avLst/>
          </a:prstGeom>
          <a:solidFill>
            <a:srgbClr val="808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4" name="Rectangle 3">
            <a:extLst>
              <a:ext uri="{FF2B5EF4-FFF2-40B4-BE49-F238E27FC236}">
                <a16:creationId xmlns:a16="http://schemas.microsoft.com/office/drawing/2014/main" id="{36FFAD60-FFBA-4333-A9F4-6B884C8C9A64}"/>
              </a:ext>
            </a:extLst>
          </p:cNvPr>
          <p:cNvSpPr>
            <a:spLocks noChangeAspect="1"/>
          </p:cNvSpPr>
          <p:nvPr/>
        </p:nvSpPr>
        <p:spPr>
          <a:xfrm>
            <a:off x="9106743" y="3807912"/>
            <a:ext cx="1828800" cy="1828800"/>
          </a:xfrm>
          <a:prstGeom prst="rect">
            <a:avLst/>
          </a:prstGeom>
          <a:solidFill>
            <a:srgbClr val="008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1C9F13F2-7413-4555-9030-B25F5BBD1A07}"/>
              </a:ext>
            </a:extLst>
          </p:cNvPr>
          <p:cNvSpPr/>
          <p:nvPr/>
        </p:nvSpPr>
        <p:spPr>
          <a:xfrm>
            <a:off x="1406157" y="1384748"/>
            <a:ext cx="1828800" cy="1871617"/>
          </a:xfrm>
          <a:prstGeom prst="rect">
            <a:avLst/>
          </a:prstGeom>
          <a:solidFill>
            <a:srgbClr val="00FF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0E595B7A-F862-4941-9013-045EC5973BB8}"/>
              </a:ext>
            </a:extLst>
          </p:cNvPr>
          <p:cNvSpPr>
            <a:spLocks noChangeAspect="1"/>
          </p:cNvSpPr>
          <p:nvPr/>
        </p:nvSpPr>
        <p:spPr>
          <a:xfrm>
            <a:off x="7850286" y="0"/>
            <a:ext cx="4341714" cy="2551455"/>
          </a:xfrm>
          <a:prstGeom prst="rect">
            <a:avLst/>
          </a:prstGeom>
          <a:solidFill>
            <a:srgbClr val="008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24B2A23-AF0E-43A6-AEB9-B5A8303C4C45}"/>
              </a:ext>
            </a:extLst>
          </p:cNvPr>
          <p:cNvSpPr/>
          <p:nvPr/>
        </p:nvSpPr>
        <p:spPr>
          <a:xfrm>
            <a:off x="0" y="4641113"/>
            <a:ext cx="4641114" cy="2216887"/>
          </a:xfrm>
          <a:prstGeom prst="rect">
            <a:avLst/>
          </a:prstGeom>
          <a:solidFill>
            <a:srgbClr val="00FF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17696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2C4846-CC17-4997-BAE5-2A9FE4FC1844}"/>
              </a:ext>
            </a:extLst>
          </p:cNvPr>
          <p:cNvSpPr>
            <a:spLocks noChangeAspect="1"/>
          </p:cNvSpPr>
          <p:nvPr/>
        </p:nvSpPr>
        <p:spPr>
          <a:xfrm>
            <a:off x="7483759" y="-28136"/>
            <a:ext cx="3180522" cy="3180522"/>
          </a:xfrm>
          <a:prstGeom prst="rect">
            <a:avLst/>
          </a:prstGeom>
          <a:solidFill>
            <a:srgbClr val="80FF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Mint Green</a:t>
            </a:r>
          </a:p>
          <a:p>
            <a:pPr algn="ctr"/>
            <a:r>
              <a:rPr lang="en-US" dirty="0" err="1">
                <a:solidFill>
                  <a:schemeClr val="tx1">
                    <a:lumMod val="75000"/>
                    <a:lumOff val="25000"/>
                  </a:schemeClr>
                </a:solidFill>
              </a:rPr>
              <a:t>rgb</a:t>
            </a:r>
            <a:r>
              <a:rPr lang="en-US" dirty="0">
                <a:solidFill>
                  <a:schemeClr val="tx1">
                    <a:lumMod val="75000"/>
                    <a:lumOff val="25000"/>
                  </a:schemeClr>
                </a:solidFill>
              </a:rPr>
              <a:t>(128, 255, 128)</a:t>
            </a:r>
          </a:p>
          <a:p>
            <a:pPr algn="ctr"/>
            <a:r>
              <a:rPr lang="en-US" dirty="0">
                <a:solidFill>
                  <a:schemeClr val="tx1">
                    <a:lumMod val="75000"/>
                    <a:lumOff val="25000"/>
                  </a:schemeClr>
                </a:solidFill>
              </a:rPr>
              <a:t>#80FF80</a:t>
            </a:r>
          </a:p>
          <a:p>
            <a:pPr algn="ctr"/>
            <a:r>
              <a:rPr lang="en-US" dirty="0">
                <a:solidFill>
                  <a:schemeClr val="tx1">
                    <a:lumMod val="75000"/>
                    <a:lumOff val="25000"/>
                  </a:schemeClr>
                </a:solidFill>
              </a:rPr>
              <a:t>Hue = 120</a:t>
            </a:r>
            <a:r>
              <a:rPr lang="es-419" dirty="0">
                <a:solidFill>
                  <a:schemeClr val="tx1">
                    <a:lumMod val="75000"/>
                    <a:lumOff val="25000"/>
                  </a:schemeClr>
                </a:solidFill>
              </a:rPr>
              <a:t>°</a:t>
            </a:r>
            <a:endParaRPr lang="en-US" dirty="0">
              <a:solidFill>
                <a:schemeClr val="tx1">
                  <a:lumMod val="75000"/>
                  <a:lumOff val="25000"/>
                </a:schemeClr>
              </a:solidFill>
            </a:endParaRPr>
          </a:p>
        </p:txBody>
      </p:sp>
      <p:sp>
        <p:nvSpPr>
          <p:cNvPr id="3" name="Rectangle 2">
            <a:extLst>
              <a:ext uri="{FF2B5EF4-FFF2-40B4-BE49-F238E27FC236}">
                <a16:creationId xmlns:a16="http://schemas.microsoft.com/office/drawing/2014/main" id="{604812BC-39E2-4B49-A9AD-DE1A948E1E29}"/>
              </a:ext>
            </a:extLst>
          </p:cNvPr>
          <p:cNvSpPr>
            <a:spLocks noChangeAspect="1"/>
          </p:cNvSpPr>
          <p:nvPr/>
        </p:nvSpPr>
        <p:spPr>
          <a:xfrm>
            <a:off x="9011478" y="3042861"/>
            <a:ext cx="3180522" cy="3180522"/>
          </a:xfrm>
          <a:prstGeom prst="rect">
            <a:avLst/>
          </a:prstGeom>
          <a:solidFill>
            <a:srgbClr val="FF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Mona Lisa</a:t>
            </a:r>
          </a:p>
          <a:p>
            <a:pPr algn="ctr"/>
            <a:r>
              <a:rPr lang="en-US" dirty="0" err="1">
                <a:solidFill>
                  <a:schemeClr val="tx1">
                    <a:lumMod val="75000"/>
                    <a:lumOff val="25000"/>
                  </a:schemeClr>
                </a:solidFill>
              </a:rPr>
              <a:t>rgb</a:t>
            </a:r>
            <a:r>
              <a:rPr lang="en-US" dirty="0">
                <a:solidFill>
                  <a:schemeClr val="tx1">
                    <a:lumMod val="75000"/>
                    <a:lumOff val="25000"/>
                  </a:schemeClr>
                </a:solidFill>
              </a:rPr>
              <a:t>(255, 128, 128)</a:t>
            </a:r>
          </a:p>
          <a:p>
            <a:pPr algn="ctr"/>
            <a:r>
              <a:rPr lang="en-US" dirty="0">
                <a:solidFill>
                  <a:schemeClr val="tx1">
                    <a:lumMod val="75000"/>
                    <a:lumOff val="25000"/>
                  </a:schemeClr>
                </a:solidFill>
              </a:rPr>
              <a:t>#FF8080</a:t>
            </a:r>
          </a:p>
          <a:p>
            <a:pPr algn="ctr"/>
            <a:r>
              <a:rPr lang="en-US" dirty="0">
                <a:solidFill>
                  <a:schemeClr val="tx1">
                    <a:lumMod val="75000"/>
                    <a:lumOff val="25000"/>
                  </a:schemeClr>
                </a:solidFill>
              </a:rPr>
              <a:t>Hue = 0</a:t>
            </a:r>
            <a:r>
              <a:rPr lang="es-419" dirty="0">
                <a:solidFill>
                  <a:schemeClr val="tx1">
                    <a:lumMod val="75000"/>
                    <a:lumOff val="25000"/>
                  </a:schemeClr>
                </a:solidFill>
              </a:rPr>
              <a:t>°</a:t>
            </a:r>
            <a:endParaRPr lang="en-US" dirty="0">
              <a:solidFill>
                <a:schemeClr val="tx1">
                  <a:lumMod val="75000"/>
                  <a:lumOff val="25000"/>
                </a:schemeClr>
              </a:solidFill>
            </a:endParaRPr>
          </a:p>
        </p:txBody>
      </p:sp>
      <p:sp>
        <p:nvSpPr>
          <p:cNvPr id="4" name="Rectangle 3">
            <a:extLst>
              <a:ext uri="{FF2B5EF4-FFF2-40B4-BE49-F238E27FC236}">
                <a16:creationId xmlns:a16="http://schemas.microsoft.com/office/drawing/2014/main" id="{596D0241-232B-450F-BF93-037EDA334505}"/>
              </a:ext>
            </a:extLst>
          </p:cNvPr>
          <p:cNvSpPr>
            <a:spLocks noChangeAspect="1"/>
          </p:cNvSpPr>
          <p:nvPr/>
        </p:nvSpPr>
        <p:spPr>
          <a:xfrm>
            <a:off x="947124" y="3162131"/>
            <a:ext cx="3180522" cy="3180522"/>
          </a:xfrm>
          <a:prstGeom prst="rect">
            <a:avLst/>
          </a:prstGeom>
          <a:solidFill>
            <a:srgbClr val="808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Light Slate Blue</a:t>
            </a:r>
          </a:p>
          <a:p>
            <a:pPr algn="ctr"/>
            <a:r>
              <a:rPr lang="en-US" dirty="0" err="1">
                <a:solidFill>
                  <a:schemeClr val="tx1">
                    <a:lumMod val="75000"/>
                    <a:lumOff val="25000"/>
                  </a:schemeClr>
                </a:solidFill>
              </a:rPr>
              <a:t>rgb</a:t>
            </a:r>
            <a:r>
              <a:rPr lang="en-US" dirty="0">
                <a:solidFill>
                  <a:schemeClr val="tx1">
                    <a:lumMod val="75000"/>
                    <a:lumOff val="25000"/>
                  </a:schemeClr>
                </a:solidFill>
              </a:rPr>
              <a:t>(128, 128, 255)</a:t>
            </a:r>
          </a:p>
          <a:p>
            <a:pPr algn="ctr"/>
            <a:r>
              <a:rPr lang="en-US" dirty="0">
                <a:solidFill>
                  <a:schemeClr val="tx1">
                    <a:lumMod val="75000"/>
                    <a:lumOff val="25000"/>
                  </a:schemeClr>
                </a:solidFill>
              </a:rPr>
              <a:t>#8080FF</a:t>
            </a:r>
          </a:p>
          <a:p>
            <a:pPr algn="ctr"/>
            <a:r>
              <a:rPr lang="en-US" dirty="0">
                <a:solidFill>
                  <a:schemeClr val="tx1">
                    <a:lumMod val="75000"/>
                    <a:lumOff val="25000"/>
                  </a:schemeClr>
                </a:solidFill>
              </a:rPr>
              <a:t>Hue = 240</a:t>
            </a:r>
            <a:r>
              <a:rPr lang="es-419" dirty="0">
                <a:solidFill>
                  <a:schemeClr val="tx1">
                    <a:lumMod val="75000"/>
                    <a:lumOff val="25000"/>
                  </a:schemeClr>
                </a:solidFill>
              </a:rPr>
              <a:t>°</a:t>
            </a:r>
            <a:endParaRPr lang="en-US" dirty="0">
              <a:solidFill>
                <a:schemeClr val="tx1">
                  <a:lumMod val="75000"/>
                  <a:lumOff val="25000"/>
                </a:schemeClr>
              </a:solidFill>
            </a:endParaRPr>
          </a:p>
        </p:txBody>
      </p:sp>
    </p:spTree>
    <p:extLst>
      <p:ext uri="{BB962C8B-B14F-4D97-AF65-F5344CB8AC3E}">
        <p14:creationId xmlns:p14="http://schemas.microsoft.com/office/powerpoint/2010/main" val="4032345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67904FC-C9D5-43CD-B108-3AE19472ABA0}"/>
              </a:ext>
            </a:extLst>
          </p:cNvPr>
          <p:cNvSpPr>
            <a:spLocks noChangeAspect="1"/>
          </p:cNvSpPr>
          <p:nvPr/>
        </p:nvSpPr>
        <p:spPr>
          <a:xfrm>
            <a:off x="9677147" y="25329"/>
            <a:ext cx="1828800" cy="18288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DA730A79-4B5E-4601-AB7B-D14C4D8FDBB2}"/>
              </a:ext>
            </a:extLst>
          </p:cNvPr>
          <p:cNvSpPr>
            <a:spLocks noChangeAspect="1"/>
          </p:cNvSpPr>
          <p:nvPr/>
        </p:nvSpPr>
        <p:spPr>
          <a:xfrm>
            <a:off x="5109428" y="59195"/>
            <a:ext cx="1828800" cy="1828800"/>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37F0AB3-058E-4A7F-8A6B-8653CD5BB937}"/>
              </a:ext>
            </a:extLst>
          </p:cNvPr>
          <p:cNvSpPr>
            <a:spLocks noChangeAspect="1"/>
          </p:cNvSpPr>
          <p:nvPr/>
        </p:nvSpPr>
        <p:spPr>
          <a:xfrm>
            <a:off x="519893" y="59195"/>
            <a:ext cx="1828800" cy="18288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C1179868-69DA-42E3-B0CE-D0C379F9B5FD}"/>
              </a:ext>
            </a:extLst>
          </p:cNvPr>
          <p:cNvSpPr/>
          <p:nvPr/>
        </p:nvSpPr>
        <p:spPr>
          <a:xfrm>
            <a:off x="9677147" y="2357922"/>
            <a:ext cx="1828800" cy="1871617"/>
          </a:xfrm>
          <a:prstGeom prst="rect">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28E59A5A-686B-42F9-926D-F8EA9C3DAC86}"/>
              </a:ext>
            </a:extLst>
          </p:cNvPr>
          <p:cNvSpPr>
            <a:spLocks noChangeAspect="1"/>
          </p:cNvSpPr>
          <p:nvPr/>
        </p:nvSpPr>
        <p:spPr>
          <a:xfrm>
            <a:off x="5109428" y="2404256"/>
            <a:ext cx="1828800" cy="18288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075CE72-7343-4CBA-8286-C574F1E6C5A1}"/>
              </a:ext>
            </a:extLst>
          </p:cNvPr>
          <p:cNvSpPr>
            <a:spLocks noChangeAspect="1"/>
          </p:cNvSpPr>
          <p:nvPr/>
        </p:nvSpPr>
        <p:spPr>
          <a:xfrm>
            <a:off x="519893" y="2404256"/>
            <a:ext cx="1828800" cy="18288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8" name="Rectangle 7">
            <a:extLst>
              <a:ext uri="{FF2B5EF4-FFF2-40B4-BE49-F238E27FC236}">
                <a16:creationId xmlns:a16="http://schemas.microsoft.com/office/drawing/2014/main" id="{7E6009CB-E5AD-4438-A861-8B7F0DDBFF98}"/>
              </a:ext>
            </a:extLst>
          </p:cNvPr>
          <p:cNvSpPr>
            <a:spLocks noChangeAspect="1"/>
          </p:cNvSpPr>
          <p:nvPr/>
        </p:nvSpPr>
        <p:spPr>
          <a:xfrm>
            <a:off x="9677147" y="5029200"/>
            <a:ext cx="1828800" cy="18288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EB92EC4-8C1A-4D5D-A954-4913E646BDC2}"/>
              </a:ext>
            </a:extLst>
          </p:cNvPr>
          <p:cNvSpPr>
            <a:spLocks noChangeAspect="1"/>
          </p:cNvSpPr>
          <p:nvPr/>
        </p:nvSpPr>
        <p:spPr>
          <a:xfrm>
            <a:off x="5109428" y="5029200"/>
            <a:ext cx="1828800" cy="1828800"/>
          </a:xfrm>
          <a:prstGeom prst="rect">
            <a:avLst/>
          </a:prstGeom>
          <a:solidFill>
            <a:srgbClr val="000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F2F1CD5-D0A2-4FEE-BAB9-CBC43239944E}"/>
              </a:ext>
            </a:extLst>
          </p:cNvPr>
          <p:cNvSpPr>
            <a:spLocks noChangeAspect="1"/>
          </p:cNvSpPr>
          <p:nvPr/>
        </p:nvSpPr>
        <p:spPr>
          <a:xfrm>
            <a:off x="541709" y="5029200"/>
            <a:ext cx="1828800" cy="18288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39828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448CCA1-FC02-4F59-A907-75A2A67432F8}"/>
              </a:ext>
            </a:extLst>
          </p:cNvPr>
          <p:cNvSpPr>
            <a:spLocks noChangeAspect="1"/>
          </p:cNvSpPr>
          <p:nvPr/>
        </p:nvSpPr>
        <p:spPr>
          <a:xfrm>
            <a:off x="207650" y="45217"/>
            <a:ext cx="1828800" cy="1828800"/>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F1982147-E82C-4771-B895-B47E00364FED}"/>
              </a:ext>
            </a:extLst>
          </p:cNvPr>
          <p:cNvSpPr>
            <a:spLocks noChangeAspect="1"/>
          </p:cNvSpPr>
          <p:nvPr/>
        </p:nvSpPr>
        <p:spPr>
          <a:xfrm>
            <a:off x="207650" y="2318012"/>
            <a:ext cx="1828800" cy="1828800"/>
          </a:xfrm>
          <a:prstGeom prst="rect">
            <a:avLst/>
          </a:prstGeom>
          <a:solidFill>
            <a:srgbClr val="000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F67904FC-C9D5-43CD-B108-3AE19472ABA0}"/>
              </a:ext>
            </a:extLst>
          </p:cNvPr>
          <p:cNvSpPr>
            <a:spLocks noChangeAspect="1"/>
          </p:cNvSpPr>
          <p:nvPr/>
        </p:nvSpPr>
        <p:spPr>
          <a:xfrm>
            <a:off x="9677147" y="59195"/>
            <a:ext cx="1828800" cy="18288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DA730A79-4B5E-4601-AB7B-D14C4D8FDBB2}"/>
              </a:ext>
            </a:extLst>
          </p:cNvPr>
          <p:cNvSpPr>
            <a:spLocks noChangeAspect="1"/>
          </p:cNvSpPr>
          <p:nvPr/>
        </p:nvSpPr>
        <p:spPr>
          <a:xfrm>
            <a:off x="5109428" y="59195"/>
            <a:ext cx="1828800" cy="1828800"/>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1179868-69DA-42E3-B0CE-D0C379F9B5FD}"/>
              </a:ext>
            </a:extLst>
          </p:cNvPr>
          <p:cNvSpPr/>
          <p:nvPr/>
        </p:nvSpPr>
        <p:spPr>
          <a:xfrm>
            <a:off x="9677147" y="2357922"/>
            <a:ext cx="1828800" cy="1871617"/>
          </a:xfrm>
          <a:prstGeom prst="rect">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28E59A5A-686B-42F9-926D-F8EA9C3DAC86}"/>
              </a:ext>
            </a:extLst>
          </p:cNvPr>
          <p:cNvSpPr>
            <a:spLocks noChangeAspect="1"/>
          </p:cNvSpPr>
          <p:nvPr/>
        </p:nvSpPr>
        <p:spPr>
          <a:xfrm>
            <a:off x="5109428" y="2404256"/>
            <a:ext cx="1828800" cy="18288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E6009CB-E5AD-4438-A861-8B7F0DDBFF98}"/>
              </a:ext>
            </a:extLst>
          </p:cNvPr>
          <p:cNvSpPr>
            <a:spLocks noChangeAspect="1"/>
          </p:cNvSpPr>
          <p:nvPr/>
        </p:nvSpPr>
        <p:spPr>
          <a:xfrm>
            <a:off x="9677147" y="5029200"/>
            <a:ext cx="1828800" cy="18288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EB92EC4-8C1A-4D5D-A954-4913E646BDC2}"/>
              </a:ext>
            </a:extLst>
          </p:cNvPr>
          <p:cNvSpPr>
            <a:spLocks noChangeAspect="1"/>
          </p:cNvSpPr>
          <p:nvPr/>
        </p:nvSpPr>
        <p:spPr>
          <a:xfrm>
            <a:off x="5109428" y="5029200"/>
            <a:ext cx="1828800" cy="1828800"/>
          </a:xfrm>
          <a:prstGeom prst="rect">
            <a:avLst/>
          </a:prstGeom>
          <a:solidFill>
            <a:srgbClr val="000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F2F1CD5-D0A2-4FEE-BAB9-CBC43239944E}"/>
              </a:ext>
            </a:extLst>
          </p:cNvPr>
          <p:cNvSpPr>
            <a:spLocks noChangeAspect="1"/>
          </p:cNvSpPr>
          <p:nvPr/>
        </p:nvSpPr>
        <p:spPr>
          <a:xfrm>
            <a:off x="541709" y="5029200"/>
            <a:ext cx="1828800" cy="18288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6079F428-8EEA-41B2-972B-BA25A3E28836}"/>
              </a:ext>
            </a:extLst>
          </p:cNvPr>
          <p:cNvSpPr>
            <a:spLocks noChangeAspect="1"/>
          </p:cNvSpPr>
          <p:nvPr/>
        </p:nvSpPr>
        <p:spPr>
          <a:xfrm>
            <a:off x="5109428" y="693712"/>
            <a:ext cx="1828800" cy="1828800"/>
          </a:xfrm>
          <a:prstGeom prst="rect">
            <a:avLst/>
          </a:prstGeom>
          <a:solidFill>
            <a:srgbClr val="8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7CAEBDC-A26B-43E7-819D-E7A3487D9554}"/>
              </a:ext>
            </a:extLst>
          </p:cNvPr>
          <p:cNvSpPr>
            <a:spLocks noChangeAspect="1"/>
          </p:cNvSpPr>
          <p:nvPr/>
        </p:nvSpPr>
        <p:spPr>
          <a:xfrm>
            <a:off x="4332849" y="3173977"/>
            <a:ext cx="2605379" cy="2605379"/>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B51F1A80-F22F-4BBD-8277-ABEB7070D810}"/>
              </a:ext>
            </a:extLst>
          </p:cNvPr>
          <p:cNvSpPr/>
          <p:nvPr/>
        </p:nvSpPr>
        <p:spPr>
          <a:xfrm>
            <a:off x="9677147" y="1187150"/>
            <a:ext cx="1828800" cy="1871617"/>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C782607-A0F4-488D-98FA-F8E583B6F80A}"/>
              </a:ext>
            </a:extLst>
          </p:cNvPr>
          <p:cNvSpPr/>
          <p:nvPr/>
        </p:nvSpPr>
        <p:spPr>
          <a:xfrm>
            <a:off x="9677147" y="4071983"/>
            <a:ext cx="1828800" cy="1871617"/>
          </a:xfrm>
          <a:prstGeom prst="rect">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D121BE7-91BD-48B9-A68C-9522BC17B873}"/>
              </a:ext>
            </a:extLst>
          </p:cNvPr>
          <p:cNvSpPr>
            <a:spLocks noChangeAspect="1"/>
          </p:cNvSpPr>
          <p:nvPr/>
        </p:nvSpPr>
        <p:spPr>
          <a:xfrm>
            <a:off x="1768352" y="1164318"/>
            <a:ext cx="1828800" cy="1828800"/>
          </a:xfrm>
          <a:prstGeom prst="rect">
            <a:avLst/>
          </a:prstGeom>
          <a:solidFill>
            <a:srgbClr val="780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0965CD2-EB9D-41A1-9AF6-BDE557C265A9}"/>
              </a:ext>
            </a:extLst>
          </p:cNvPr>
          <p:cNvSpPr>
            <a:spLocks noChangeAspect="1"/>
          </p:cNvSpPr>
          <p:nvPr/>
        </p:nvSpPr>
        <p:spPr>
          <a:xfrm>
            <a:off x="1745103" y="3174067"/>
            <a:ext cx="2605379" cy="260537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67450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67904FC-C9D5-43CD-B108-3AE19472ABA0}"/>
              </a:ext>
            </a:extLst>
          </p:cNvPr>
          <p:cNvSpPr>
            <a:spLocks noChangeAspect="1"/>
          </p:cNvSpPr>
          <p:nvPr/>
        </p:nvSpPr>
        <p:spPr>
          <a:xfrm>
            <a:off x="9677147" y="59195"/>
            <a:ext cx="1828800" cy="18288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DA730A79-4B5E-4601-AB7B-D14C4D8FDBB2}"/>
              </a:ext>
            </a:extLst>
          </p:cNvPr>
          <p:cNvSpPr>
            <a:spLocks noChangeAspect="1"/>
          </p:cNvSpPr>
          <p:nvPr/>
        </p:nvSpPr>
        <p:spPr>
          <a:xfrm>
            <a:off x="5109428" y="45217"/>
            <a:ext cx="1828800" cy="1828800"/>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Maroon</a:t>
            </a:r>
          </a:p>
          <a:p>
            <a:pPr algn="ctr"/>
            <a:r>
              <a:rPr lang="en-US" dirty="0"/>
              <a:t>128</a:t>
            </a:r>
          </a:p>
          <a:p>
            <a:pPr algn="ctr"/>
            <a:r>
              <a:rPr lang="en-US" dirty="0"/>
              <a:t>#800000</a:t>
            </a:r>
          </a:p>
        </p:txBody>
      </p:sp>
      <p:sp>
        <p:nvSpPr>
          <p:cNvPr id="5" name="Rectangle 4">
            <a:extLst>
              <a:ext uri="{FF2B5EF4-FFF2-40B4-BE49-F238E27FC236}">
                <a16:creationId xmlns:a16="http://schemas.microsoft.com/office/drawing/2014/main" id="{C1179868-69DA-42E3-B0CE-D0C379F9B5FD}"/>
              </a:ext>
            </a:extLst>
          </p:cNvPr>
          <p:cNvSpPr/>
          <p:nvPr/>
        </p:nvSpPr>
        <p:spPr>
          <a:xfrm>
            <a:off x="9677147" y="2357922"/>
            <a:ext cx="1828800" cy="1871617"/>
          </a:xfrm>
          <a:prstGeom prst="rect">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28E59A5A-686B-42F9-926D-F8EA9C3DAC86}"/>
              </a:ext>
            </a:extLst>
          </p:cNvPr>
          <p:cNvSpPr>
            <a:spLocks noChangeAspect="1"/>
          </p:cNvSpPr>
          <p:nvPr/>
        </p:nvSpPr>
        <p:spPr>
          <a:xfrm>
            <a:off x="5109428" y="2404256"/>
            <a:ext cx="1828800" cy="18288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Green</a:t>
            </a:r>
          </a:p>
          <a:p>
            <a:pPr algn="ctr"/>
            <a:r>
              <a:rPr lang="en-US" dirty="0"/>
              <a:t>128</a:t>
            </a:r>
          </a:p>
          <a:p>
            <a:pPr algn="ctr"/>
            <a:r>
              <a:rPr lang="en-US" dirty="0"/>
              <a:t>#008000</a:t>
            </a:r>
          </a:p>
          <a:p>
            <a:pPr algn="ctr"/>
            <a:r>
              <a:rPr lang="en-US" dirty="0" err="1"/>
              <a:t>Hsb</a:t>
            </a:r>
            <a:r>
              <a:rPr lang="en-US" dirty="0"/>
              <a:t>(120</a:t>
            </a:r>
            <a:r>
              <a:rPr lang="es-419" dirty="0"/>
              <a:t>°,100%, 50%</a:t>
            </a:r>
            <a:r>
              <a:rPr lang="en-US" dirty="0"/>
              <a:t>)</a:t>
            </a:r>
          </a:p>
        </p:txBody>
      </p:sp>
      <p:sp>
        <p:nvSpPr>
          <p:cNvPr id="8" name="Rectangle 7">
            <a:extLst>
              <a:ext uri="{FF2B5EF4-FFF2-40B4-BE49-F238E27FC236}">
                <a16:creationId xmlns:a16="http://schemas.microsoft.com/office/drawing/2014/main" id="{7E6009CB-E5AD-4438-A861-8B7F0DDBFF98}"/>
              </a:ext>
            </a:extLst>
          </p:cNvPr>
          <p:cNvSpPr>
            <a:spLocks noChangeAspect="1"/>
          </p:cNvSpPr>
          <p:nvPr/>
        </p:nvSpPr>
        <p:spPr>
          <a:xfrm>
            <a:off x="9677147" y="5029200"/>
            <a:ext cx="1828800" cy="18288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EB92EC4-8C1A-4D5D-A954-4913E646BDC2}"/>
              </a:ext>
            </a:extLst>
          </p:cNvPr>
          <p:cNvSpPr>
            <a:spLocks noChangeAspect="1"/>
          </p:cNvSpPr>
          <p:nvPr/>
        </p:nvSpPr>
        <p:spPr>
          <a:xfrm>
            <a:off x="5109428" y="5029200"/>
            <a:ext cx="1828800" cy="1828800"/>
          </a:xfrm>
          <a:prstGeom prst="rect">
            <a:avLst/>
          </a:prstGeom>
          <a:solidFill>
            <a:srgbClr val="000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Navy</a:t>
            </a:r>
          </a:p>
          <a:p>
            <a:pPr algn="ctr"/>
            <a:r>
              <a:rPr lang="en-US" dirty="0"/>
              <a:t>128</a:t>
            </a:r>
          </a:p>
          <a:p>
            <a:pPr algn="ctr"/>
            <a:r>
              <a:rPr lang="en-US" dirty="0"/>
              <a:t>#000080</a:t>
            </a:r>
          </a:p>
        </p:txBody>
      </p:sp>
      <p:sp>
        <p:nvSpPr>
          <p:cNvPr id="10" name="Rectangle 9">
            <a:extLst>
              <a:ext uri="{FF2B5EF4-FFF2-40B4-BE49-F238E27FC236}">
                <a16:creationId xmlns:a16="http://schemas.microsoft.com/office/drawing/2014/main" id="{AF2F1CD5-D0A2-4FEE-BAB9-CBC43239944E}"/>
              </a:ext>
            </a:extLst>
          </p:cNvPr>
          <p:cNvSpPr>
            <a:spLocks noChangeAspect="1"/>
          </p:cNvSpPr>
          <p:nvPr/>
        </p:nvSpPr>
        <p:spPr>
          <a:xfrm>
            <a:off x="541709" y="5029200"/>
            <a:ext cx="1828800" cy="18288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6079F428-8EEA-41B2-972B-BA25A3E28836}"/>
              </a:ext>
            </a:extLst>
          </p:cNvPr>
          <p:cNvSpPr>
            <a:spLocks noChangeAspect="1"/>
          </p:cNvSpPr>
          <p:nvPr/>
        </p:nvSpPr>
        <p:spPr>
          <a:xfrm>
            <a:off x="6336071" y="1208558"/>
            <a:ext cx="1828800" cy="1828800"/>
          </a:xfrm>
          <a:prstGeom prst="rect">
            <a:avLst/>
          </a:prstGeom>
          <a:solidFill>
            <a:srgbClr val="8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Olive</a:t>
            </a:r>
          </a:p>
          <a:p>
            <a:pPr algn="ctr"/>
            <a:r>
              <a:rPr lang="en-US" dirty="0"/>
              <a:t>(128, 128, 0)</a:t>
            </a:r>
          </a:p>
          <a:p>
            <a:pPr algn="ctr"/>
            <a:r>
              <a:rPr lang="en-US" dirty="0"/>
              <a:t>#808000</a:t>
            </a:r>
          </a:p>
        </p:txBody>
      </p:sp>
      <p:sp>
        <p:nvSpPr>
          <p:cNvPr id="12" name="Rectangle 11">
            <a:extLst>
              <a:ext uri="{FF2B5EF4-FFF2-40B4-BE49-F238E27FC236}">
                <a16:creationId xmlns:a16="http://schemas.microsoft.com/office/drawing/2014/main" id="{77CAEBDC-A26B-43E7-819D-E7A3487D9554}"/>
              </a:ext>
            </a:extLst>
          </p:cNvPr>
          <p:cNvSpPr>
            <a:spLocks noChangeAspect="1"/>
          </p:cNvSpPr>
          <p:nvPr/>
        </p:nvSpPr>
        <p:spPr>
          <a:xfrm>
            <a:off x="6478887" y="3840128"/>
            <a:ext cx="1828800" cy="1828800"/>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Teal</a:t>
            </a:r>
          </a:p>
          <a:p>
            <a:pPr algn="ctr"/>
            <a:r>
              <a:rPr lang="en-US" dirty="0"/>
              <a:t>(0, 128, 128)</a:t>
            </a:r>
          </a:p>
          <a:p>
            <a:pPr algn="ctr"/>
            <a:r>
              <a:rPr lang="en-US" dirty="0"/>
              <a:t>#008080</a:t>
            </a:r>
          </a:p>
        </p:txBody>
      </p:sp>
      <p:sp>
        <p:nvSpPr>
          <p:cNvPr id="13" name="Rectangle 12">
            <a:extLst>
              <a:ext uri="{FF2B5EF4-FFF2-40B4-BE49-F238E27FC236}">
                <a16:creationId xmlns:a16="http://schemas.microsoft.com/office/drawing/2014/main" id="{B51F1A80-F22F-4BBD-8277-ABEB7070D810}"/>
              </a:ext>
            </a:extLst>
          </p:cNvPr>
          <p:cNvSpPr/>
          <p:nvPr/>
        </p:nvSpPr>
        <p:spPr>
          <a:xfrm>
            <a:off x="9677147" y="1187150"/>
            <a:ext cx="1828800" cy="1871617"/>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C782607-A0F4-488D-98FA-F8E583B6F80A}"/>
              </a:ext>
            </a:extLst>
          </p:cNvPr>
          <p:cNvSpPr/>
          <p:nvPr/>
        </p:nvSpPr>
        <p:spPr>
          <a:xfrm>
            <a:off x="9677147" y="4071983"/>
            <a:ext cx="1828800" cy="1871617"/>
          </a:xfrm>
          <a:prstGeom prst="rect">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8E66737-3D7D-4C16-819B-26BC2A2828B8}"/>
              </a:ext>
            </a:extLst>
          </p:cNvPr>
          <p:cNvSpPr>
            <a:spLocks noChangeAspect="1"/>
          </p:cNvSpPr>
          <p:nvPr/>
        </p:nvSpPr>
        <p:spPr>
          <a:xfrm>
            <a:off x="1959592" y="3910099"/>
            <a:ext cx="1828800" cy="18288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Grey </a:t>
            </a:r>
            <a:r>
              <a:rPr lang="en-US" dirty="0"/>
              <a:t>(/</a:t>
            </a:r>
            <a:r>
              <a:rPr lang="en-US" b="0" i="0" dirty="0" err="1">
                <a:solidFill>
                  <a:schemeClr val="bg1"/>
                </a:solidFill>
                <a:effectLst/>
                <a:latin typeface="Lucida Sans Unicode" panose="020B0602030504020204" pitchFamily="34" charset="0"/>
              </a:rPr>
              <a:t>ɡreɪ</a:t>
            </a:r>
            <a:r>
              <a:rPr lang="en-US" b="0" i="0" dirty="0">
                <a:solidFill>
                  <a:schemeClr val="bg1"/>
                </a:solidFill>
                <a:effectLst/>
                <a:latin typeface="Lucida Sans Unicode" panose="020B0602030504020204" pitchFamily="34" charset="0"/>
              </a:rPr>
              <a:t>/</a:t>
            </a:r>
            <a:r>
              <a:rPr lang="en-US" dirty="0"/>
              <a:t>)</a:t>
            </a:r>
          </a:p>
          <a:p>
            <a:pPr algn="ctr"/>
            <a:r>
              <a:rPr lang="en-US" dirty="0"/>
              <a:t>(128, 128, 128)</a:t>
            </a:r>
          </a:p>
          <a:p>
            <a:pPr algn="ctr"/>
            <a:r>
              <a:rPr lang="en-US" dirty="0"/>
              <a:t>#808080</a:t>
            </a:r>
          </a:p>
        </p:txBody>
      </p:sp>
      <p:sp>
        <p:nvSpPr>
          <p:cNvPr id="17" name="Rectangle 16">
            <a:extLst>
              <a:ext uri="{FF2B5EF4-FFF2-40B4-BE49-F238E27FC236}">
                <a16:creationId xmlns:a16="http://schemas.microsoft.com/office/drawing/2014/main" id="{5A591102-5C73-484C-922E-5DF72CB2BD6C}"/>
              </a:ext>
            </a:extLst>
          </p:cNvPr>
          <p:cNvSpPr>
            <a:spLocks noChangeAspect="1"/>
          </p:cNvSpPr>
          <p:nvPr/>
        </p:nvSpPr>
        <p:spPr>
          <a:xfrm>
            <a:off x="207650" y="45217"/>
            <a:ext cx="1828800" cy="1828800"/>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128</a:t>
            </a:r>
          </a:p>
        </p:txBody>
      </p:sp>
      <p:sp>
        <p:nvSpPr>
          <p:cNvPr id="18" name="Rectangle 17">
            <a:extLst>
              <a:ext uri="{FF2B5EF4-FFF2-40B4-BE49-F238E27FC236}">
                <a16:creationId xmlns:a16="http://schemas.microsoft.com/office/drawing/2014/main" id="{AC922280-7463-4D39-9819-60D21F3C6C4C}"/>
              </a:ext>
            </a:extLst>
          </p:cNvPr>
          <p:cNvSpPr>
            <a:spLocks noChangeAspect="1"/>
          </p:cNvSpPr>
          <p:nvPr/>
        </p:nvSpPr>
        <p:spPr>
          <a:xfrm>
            <a:off x="207650" y="2318012"/>
            <a:ext cx="1828800" cy="1828800"/>
          </a:xfrm>
          <a:prstGeom prst="rect">
            <a:avLst/>
          </a:prstGeom>
          <a:solidFill>
            <a:srgbClr val="000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128</a:t>
            </a:r>
          </a:p>
        </p:txBody>
      </p:sp>
      <p:sp>
        <p:nvSpPr>
          <p:cNvPr id="16" name="Rectangle 15">
            <a:extLst>
              <a:ext uri="{FF2B5EF4-FFF2-40B4-BE49-F238E27FC236}">
                <a16:creationId xmlns:a16="http://schemas.microsoft.com/office/drawing/2014/main" id="{170DA91A-EF5C-4452-B6C2-31F50D24B828}"/>
              </a:ext>
            </a:extLst>
          </p:cNvPr>
          <p:cNvSpPr>
            <a:spLocks noChangeAspect="1"/>
          </p:cNvSpPr>
          <p:nvPr/>
        </p:nvSpPr>
        <p:spPr>
          <a:xfrm>
            <a:off x="1768352" y="1187150"/>
            <a:ext cx="1828800" cy="1828800"/>
          </a:xfrm>
          <a:prstGeom prst="rect">
            <a:avLst/>
          </a:prstGeom>
          <a:solidFill>
            <a:srgbClr val="780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Purple</a:t>
            </a:r>
          </a:p>
          <a:p>
            <a:pPr algn="ctr"/>
            <a:r>
              <a:rPr lang="en-US" dirty="0"/>
              <a:t>(128, 0, 128)</a:t>
            </a:r>
          </a:p>
          <a:p>
            <a:pPr algn="ctr"/>
            <a:r>
              <a:rPr lang="en-US" dirty="0"/>
              <a:t>#800080</a:t>
            </a:r>
          </a:p>
        </p:txBody>
      </p:sp>
    </p:spTree>
    <p:extLst>
      <p:ext uri="{BB962C8B-B14F-4D97-AF65-F5344CB8AC3E}">
        <p14:creationId xmlns:p14="http://schemas.microsoft.com/office/powerpoint/2010/main" val="3099549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CA65648-4AA9-4A23-AB47-4F7D0D66CD2E}"/>
              </a:ext>
            </a:extLst>
          </p:cNvPr>
          <p:cNvSpPr>
            <a:spLocks noChangeAspect="1"/>
          </p:cNvSpPr>
          <p:nvPr/>
        </p:nvSpPr>
        <p:spPr>
          <a:xfrm>
            <a:off x="8895269" y="73263"/>
            <a:ext cx="1828800" cy="18288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8E60BE4-96C4-43D6-87A8-E3FE1BB62AFE}"/>
              </a:ext>
            </a:extLst>
          </p:cNvPr>
          <p:cNvSpPr>
            <a:spLocks noChangeAspect="1"/>
          </p:cNvSpPr>
          <p:nvPr/>
        </p:nvSpPr>
        <p:spPr>
          <a:xfrm>
            <a:off x="4707581" y="73263"/>
            <a:ext cx="1828800" cy="1828800"/>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E5755DE-B62E-41FD-93B4-5A4962A25B3B}"/>
              </a:ext>
            </a:extLst>
          </p:cNvPr>
          <p:cNvSpPr>
            <a:spLocks noChangeAspect="1"/>
          </p:cNvSpPr>
          <p:nvPr/>
        </p:nvSpPr>
        <p:spPr>
          <a:xfrm>
            <a:off x="6801425" y="73263"/>
            <a:ext cx="1828800" cy="1828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EC41930-A2EF-40C7-A8A1-9F22B6197C0C}"/>
              </a:ext>
            </a:extLst>
          </p:cNvPr>
          <p:cNvSpPr>
            <a:spLocks noChangeAspect="1"/>
          </p:cNvSpPr>
          <p:nvPr/>
        </p:nvSpPr>
        <p:spPr>
          <a:xfrm>
            <a:off x="2613737" y="73263"/>
            <a:ext cx="1828800" cy="1828800"/>
          </a:xfrm>
          <a:prstGeom prst="rect">
            <a:avLst/>
          </a:prstGeom>
          <a:solidFill>
            <a:srgbClr val="4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86F964-DBF0-4519-9A0F-0A63E3632807}"/>
              </a:ext>
            </a:extLst>
          </p:cNvPr>
          <p:cNvSpPr>
            <a:spLocks noChangeAspect="1"/>
          </p:cNvSpPr>
          <p:nvPr/>
        </p:nvSpPr>
        <p:spPr>
          <a:xfrm>
            <a:off x="519893" y="73263"/>
            <a:ext cx="1828800" cy="18288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1F08A57-C666-40BE-AE07-3D9F0BE2D25F}"/>
              </a:ext>
            </a:extLst>
          </p:cNvPr>
          <p:cNvSpPr>
            <a:spLocks noChangeAspect="1"/>
          </p:cNvSpPr>
          <p:nvPr/>
        </p:nvSpPr>
        <p:spPr>
          <a:xfrm>
            <a:off x="8895269" y="2619652"/>
            <a:ext cx="1828800" cy="1828800"/>
          </a:xfrm>
          <a:prstGeom prst="rect">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007EA31-7FE2-4E50-B7B8-7C4242700D64}"/>
              </a:ext>
            </a:extLst>
          </p:cNvPr>
          <p:cNvSpPr>
            <a:spLocks noChangeAspect="1"/>
          </p:cNvSpPr>
          <p:nvPr/>
        </p:nvSpPr>
        <p:spPr>
          <a:xfrm>
            <a:off x="4707581" y="2619652"/>
            <a:ext cx="1828800" cy="18288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503821E-759F-4AB3-95D7-E743973962E0}"/>
              </a:ext>
            </a:extLst>
          </p:cNvPr>
          <p:cNvSpPr>
            <a:spLocks noChangeAspect="1"/>
          </p:cNvSpPr>
          <p:nvPr/>
        </p:nvSpPr>
        <p:spPr>
          <a:xfrm>
            <a:off x="6801425" y="2619652"/>
            <a:ext cx="1828800" cy="1828800"/>
          </a:xfrm>
          <a:prstGeom prst="rect">
            <a:avLst/>
          </a:prstGeom>
          <a:solidFill>
            <a:srgbClr val="00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D572371-5DC4-41B2-B0CE-3B15DD1B76F1}"/>
              </a:ext>
            </a:extLst>
          </p:cNvPr>
          <p:cNvSpPr>
            <a:spLocks noChangeAspect="1"/>
          </p:cNvSpPr>
          <p:nvPr/>
        </p:nvSpPr>
        <p:spPr>
          <a:xfrm>
            <a:off x="2613737" y="2619652"/>
            <a:ext cx="1828800" cy="1828800"/>
          </a:xfrm>
          <a:prstGeom prst="rect">
            <a:avLst/>
          </a:prstGeom>
          <a:solidFill>
            <a:srgbClr val="004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C8D9DA0-19FA-4BBB-866A-418DE813AD7F}"/>
              </a:ext>
            </a:extLst>
          </p:cNvPr>
          <p:cNvSpPr>
            <a:spLocks noChangeAspect="1"/>
          </p:cNvSpPr>
          <p:nvPr/>
        </p:nvSpPr>
        <p:spPr>
          <a:xfrm>
            <a:off x="519893" y="2619652"/>
            <a:ext cx="1828800" cy="18288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4" name="Rectangle 23">
            <a:extLst>
              <a:ext uri="{FF2B5EF4-FFF2-40B4-BE49-F238E27FC236}">
                <a16:creationId xmlns:a16="http://schemas.microsoft.com/office/drawing/2014/main" id="{C4CC6F03-3843-456F-9DE4-6DC6EA44E101}"/>
              </a:ext>
            </a:extLst>
          </p:cNvPr>
          <p:cNvSpPr>
            <a:spLocks noChangeAspect="1"/>
          </p:cNvSpPr>
          <p:nvPr/>
        </p:nvSpPr>
        <p:spPr>
          <a:xfrm>
            <a:off x="8895269" y="5029200"/>
            <a:ext cx="1828800" cy="18288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44C20921-53C2-4BCA-94D4-EA6872CE2081}"/>
              </a:ext>
            </a:extLst>
          </p:cNvPr>
          <p:cNvSpPr>
            <a:spLocks noChangeAspect="1"/>
          </p:cNvSpPr>
          <p:nvPr/>
        </p:nvSpPr>
        <p:spPr>
          <a:xfrm>
            <a:off x="4707581" y="5029200"/>
            <a:ext cx="1828800" cy="1828800"/>
          </a:xfrm>
          <a:prstGeom prst="rect">
            <a:avLst/>
          </a:prstGeom>
          <a:solidFill>
            <a:srgbClr val="000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6CE4DA8A-419D-4750-93CE-439A02BA33AB}"/>
              </a:ext>
            </a:extLst>
          </p:cNvPr>
          <p:cNvSpPr>
            <a:spLocks noChangeAspect="1"/>
          </p:cNvSpPr>
          <p:nvPr/>
        </p:nvSpPr>
        <p:spPr>
          <a:xfrm>
            <a:off x="6801425" y="5029200"/>
            <a:ext cx="1828800" cy="1828800"/>
          </a:xfrm>
          <a:prstGeom prst="rect">
            <a:avLst/>
          </a:prstGeom>
          <a:solidFill>
            <a:srgbClr val="000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4297B16-7EB8-4229-91C2-85869C4BCF36}"/>
              </a:ext>
            </a:extLst>
          </p:cNvPr>
          <p:cNvSpPr>
            <a:spLocks noChangeAspect="1"/>
          </p:cNvSpPr>
          <p:nvPr/>
        </p:nvSpPr>
        <p:spPr>
          <a:xfrm>
            <a:off x="2613737" y="5029200"/>
            <a:ext cx="1828800" cy="1828800"/>
          </a:xfrm>
          <a:prstGeom prst="rect">
            <a:avLst/>
          </a:prstGeom>
          <a:solidFill>
            <a:srgbClr val="000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99FB489-0A1A-4A89-8F88-9F141BC3D596}"/>
              </a:ext>
            </a:extLst>
          </p:cNvPr>
          <p:cNvSpPr>
            <a:spLocks noChangeAspect="1"/>
          </p:cNvSpPr>
          <p:nvPr/>
        </p:nvSpPr>
        <p:spPr>
          <a:xfrm>
            <a:off x="519893" y="5029200"/>
            <a:ext cx="1828800" cy="18288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07775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FFB6BE-8577-438E-91B4-A65076437BF4}"/>
              </a:ext>
            </a:extLst>
          </p:cNvPr>
          <p:cNvSpPr/>
          <p:nvPr/>
        </p:nvSpPr>
        <p:spPr>
          <a:xfrm>
            <a:off x="5754503" y="73263"/>
            <a:ext cx="1046922" cy="1046922"/>
          </a:xfrm>
          <a:prstGeom prst="rect">
            <a:avLst/>
          </a:prstGeom>
          <a:solidFill>
            <a:srgbClr val="A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614CA82-937F-494A-B675-37CC422D35AF}"/>
              </a:ext>
            </a:extLst>
          </p:cNvPr>
          <p:cNvSpPr/>
          <p:nvPr/>
        </p:nvSpPr>
        <p:spPr>
          <a:xfrm>
            <a:off x="3660659" y="73263"/>
            <a:ext cx="1046922" cy="1046922"/>
          </a:xfrm>
          <a:prstGeom prst="rect">
            <a:avLst/>
          </a:prstGeom>
          <a:solidFill>
            <a:srgbClr val="6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CA65648-4AA9-4A23-AB47-4F7D0D66CD2E}"/>
              </a:ext>
            </a:extLst>
          </p:cNvPr>
          <p:cNvSpPr/>
          <p:nvPr/>
        </p:nvSpPr>
        <p:spPr>
          <a:xfrm>
            <a:off x="8895269" y="73263"/>
            <a:ext cx="1046922" cy="104692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8E60BE4-96C4-43D6-87A8-E3FE1BB62AFE}"/>
              </a:ext>
            </a:extLst>
          </p:cNvPr>
          <p:cNvSpPr/>
          <p:nvPr/>
        </p:nvSpPr>
        <p:spPr>
          <a:xfrm>
            <a:off x="4707581" y="73263"/>
            <a:ext cx="1046922" cy="1046922"/>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E5755DE-B62E-41FD-93B4-5A4962A25B3B}"/>
              </a:ext>
            </a:extLst>
          </p:cNvPr>
          <p:cNvSpPr/>
          <p:nvPr/>
        </p:nvSpPr>
        <p:spPr>
          <a:xfrm>
            <a:off x="6801425" y="73263"/>
            <a:ext cx="1046922" cy="104692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6086B86-07FC-4FE8-B88A-A3AB8341B41D}"/>
              </a:ext>
            </a:extLst>
          </p:cNvPr>
          <p:cNvSpPr/>
          <p:nvPr/>
        </p:nvSpPr>
        <p:spPr>
          <a:xfrm>
            <a:off x="7848347" y="73263"/>
            <a:ext cx="1046922" cy="1046922"/>
          </a:xfrm>
          <a:prstGeom prst="rect">
            <a:avLst/>
          </a:prstGeom>
          <a:solidFill>
            <a:srgbClr val="E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EC41930-A2EF-40C7-A8A1-9F22B6197C0C}"/>
              </a:ext>
            </a:extLst>
          </p:cNvPr>
          <p:cNvSpPr/>
          <p:nvPr/>
        </p:nvSpPr>
        <p:spPr>
          <a:xfrm>
            <a:off x="2613737" y="73263"/>
            <a:ext cx="1046922" cy="1046922"/>
          </a:xfrm>
          <a:prstGeom prst="rect">
            <a:avLst/>
          </a:prstGeom>
          <a:solidFill>
            <a:srgbClr val="4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B5D858C-A01A-4238-B030-401F087527A1}"/>
              </a:ext>
            </a:extLst>
          </p:cNvPr>
          <p:cNvSpPr/>
          <p:nvPr/>
        </p:nvSpPr>
        <p:spPr>
          <a:xfrm>
            <a:off x="1566815" y="73263"/>
            <a:ext cx="1046922" cy="1046922"/>
          </a:xfrm>
          <a:prstGeom prst="rect">
            <a:avLst/>
          </a:prstGeom>
          <a:solidFill>
            <a:srgbClr val="2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286F964-DBF0-4519-9A0F-0A63E3632807}"/>
              </a:ext>
            </a:extLst>
          </p:cNvPr>
          <p:cNvSpPr/>
          <p:nvPr/>
        </p:nvSpPr>
        <p:spPr>
          <a:xfrm>
            <a:off x="519893" y="73263"/>
            <a:ext cx="1046922" cy="1046922"/>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BBAD8C6A-EBAD-40D8-925A-4CA67B347EC0}"/>
              </a:ext>
            </a:extLst>
          </p:cNvPr>
          <p:cNvSpPr/>
          <p:nvPr/>
        </p:nvSpPr>
        <p:spPr>
          <a:xfrm>
            <a:off x="5754503" y="2816604"/>
            <a:ext cx="1046922" cy="1046922"/>
          </a:xfrm>
          <a:prstGeom prst="rect">
            <a:avLst/>
          </a:prstGeom>
          <a:solidFill>
            <a:srgbClr val="00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DE9E596-8272-4A91-B10A-1E2F4AF8FCB9}"/>
              </a:ext>
            </a:extLst>
          </p:cNvPr>
          <p:cNvSpPr/>
          <p:nvPr/>
        </p:nvSpPr>
        <p:spPr>
          <a:xfrm>
            <a:off x="3660659" y="2816604"/>
            <a:ext cx="1046922" cy="1046922"/>
          </a:xfrm>
          <a:prstGeom prst="rect">
            <a:avLst/>
          </a:prstGeom>
          <a:solidFill>
            <a:srgbClr val="006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1F08A57-C666-40BE-AE07-3D9F0BE2D25F}"/>
              </a:ext>
            </a:extLst>
          </p:cNvPr>
          <p:cNvSpPr/>
          <p:nvPr/>
        </p:nvSpPr>
        <p:spPr>
          <a:xfrm>
            <a:off x="8895269" y="2816604"/>
            <a:ext cx="1046922" cy="1046922"/>
          </a:xfrm>
          <a:prstGeom prst="rect">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007EA31-7FE2-4E50-B7B8-7C4242700D64}"/>
              </a:ext>
            </a:extLst>
          </p:cNvPr>
          <p:cNvSpPr/>
          <p:nvPr/>
        </p:nvSpPr>
        <p:spPr>
          <a:xfrm>
            <a:off x="4707581" y="2816604"/>
            <a:ext cx="1046922" cy="1046922"/>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503821E-759F-4AB3-95D7-E743973962E0}"/>
              </a:ext>
            </a:extLst>
          </p:cNvPr>
          <p:cNvSpPr/>
          <p:nvPr/>
        </p:nvSpPr>
        <p:spPr>
          <a:xfrm>
            <a:off x="6801425" y="2816604"/>
            <a:ext cx="1046922" cy="1046922"/>
          </a:xfrm>
          <a:prstGeom prst="rect">
            <a:avLst/>
          </a:prstGeom>
          <a:solidFill>
            <a:srgbClr val="00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F3FE101-FF6C-441F-9754-06D85EC08B96}"/>
              </a:ext>
            </a:extLst>
          </p:cNvPr>
          <p:cNvSpPr/>
          <p:nvPr/>
        </p:nvSpPr>
        <p:spPr>
          <a:xfrm>
            <a:off x="7848347" y="2816604"/>
            <a:ext cx="1046922" cy="1046922"/>
          </a:xfrm>
          <a:prstGeom prst="rect">
            <a:avLst/>
          </a:prstGeom>
          <a:solidFill>
            <a:srgbClr val="00E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D572371-5DC4-41B2-B0CE-3B15DD1B76F1}"/>
              </a:ext>
            </a:extLst>
          </p:cNvPr>
          <p:cNvSpPr/>
          <p:nvPr/>
        </p:nvSpPr>
        <p:spPr>
          <a:xfrm>
            <a:off x="2613737" y="2816604"/>
            <a:ext cx="1046922" cy="1046922"/>
          </a:xfrm>
          <a:prstGeom prst="rect">
            <a:avLst/>
          </a:prstGeom>
          <a:solidFill>
            <a:srgbClr val="004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F1D0291-1D4F-4349-A357-8679D10D4AEE}"/>
              </a:ext>
            </a:extLst>
          </p:cNvPr>
          <p:cNvSpPr/>
          <p:nvPr/>
        </p:nvSpPr>
        <p:spPr>
          <a:xfrm>
            <a:off x="1566815" y="2816604"/>
            <a:ext cx="1046922" cy="1046922"/>
          </a:xfrm>
          <a:prstGeom prst="rect">
            <a:avLst/>
          </a:prstGeom>
          <a:solidFill>
            <a:srgbClr val="002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FC8D9DA0-19FA-4BBB-866A-418DE813AD7F}"/>
              </a:ext>
            </a:extLst>
          </p:cNvPr>
          <p:cNvSpPr/>
          <p:nvPr/>
        </p:nvSpPr>
        <p:spPr>
          <a:xfrm>
            <a:off x="519893" y="2816604"/>
            <a:ext cx="1046922" cy="1046922"/>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2" name="Rectangle 21">
            <a:extLst>
              <a:ext uri="{FF2B5EF4-FFF2-40B4-BE49-F238E27FC236}">
                <a16:creationId xmlns:a16="http://schemas.microsoft.com/office/drawing/2014/main" id="{2916481E-CC09-4C2A-A907-33204DB39F90}"/>
              </a:ext>
            </a:extLst>
          </p:cNvPr>
          <p:cNvSpPr/>
          <p:nvPr/>
        </p:nvSpPr>
        <p:spPr>
          <a:xfrm>
            <a:off x="5754503" y="5811078"/>
            <a:ext cx="1046922" cy="1046922"/>
          </a:xfrm>
          <a:prstGeom prst="rect">
            <a:avLst/>
          </a:prstGeom>
          <a:solidFill>
            <a:srgbClr val="000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0FD3FAB-C8A2-4067-8A6F-92510E09D203}"/>
              </a:ext>
            </a:extLst>
          </p:cNvPr>
          <p:cNvSpPr/>
          <p:nvPr/>
        </p:nvSpPr>
        <p:spPr>
          <a:xfrm>
            <a:off x="3660659" y="5811078"/>
            <a:ext cx="1046922" cy="1046922"/>
          </a:xfrm>
          <a:prstGeom prst="rect">
            <a:avLst/>
          </a:prstGeom>
          <a:solidFill>
            <a:srgbClr val="000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4CC6F03-3843-456F-9DE4-6DC6EA44E101}"/>
              </a:ext>
            </a:extLst>
          </p:cNvPr>
          <p:cNvSpPr/>
          <p:nvPr/>
        </p:nvSpPr>
        <p:spPr>
          <a:xfrm>
            <a:off x="8895269" y="5811078"/>
            <a:ext cx="1046922" cy="1046922"/>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4C20921-53C2-4BCA-94D4-EA6872CE2081}"/>
              </a:ext>
            </a:extLst>
          </p:cNvPr>
          <p:cNvSpPr/>
          <p:nvPr/>
        </p:nvSpPr>
        <p:spPr>
          <a:xfrm>
            <a:off x="4707581" y="5811078"/>
            <a:ext cx="1046922" cy="1046922"/>
          </a:xfrm>
          <a:prstGeom prst="rect">
            <a:avLst/>
          </a:prstGeom>
          <a:solidFill>
            <a:srgbClr val="000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6CE4DA8A-419D-4750-93CE-439A02BA33AB}"/>
              </a:ext>
            </a:extLst>
          </p:cNvPr>
          <p:cNvSpPr/>
          <p:nvPr/>
        </p:nvSpPr>
        <p:spPr>
          <a:xfrm>
            <a:off x="6801425" y="5811078"/>
            <a:ext cx="1046922" cy="1046922"/>
          </a:xfrm>
          <a:prstGeom prst="rect">
            <a:avLst/>
          </a:prstGeom>
          <a:solidFill>
            <a:srgbClr val="000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152D1AB-6DDE-4657-89E6-90F74CC1ED44}"/>
              </a:ext>
            </a:extLst>
          </p:cNvPr>
          <p:cNvSpPr/>
          <p:nvPr/>
        </p:nvSpPr>
        <p:spPr>
          <a:xfrm>
            <a:off x="7848347" y="5811078"/>
            <a:ext cx="1046922" cy="1046922"/>
          </a:xfrm>
          <a:prstGeom prst="rect">
            <a:avLst/>
          </a:prstGeom>
          <a:solidFill>
            <a:srgbClr val="000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4297B16-7EB8-4229-91C2-85869C4BCF36}"/>
              </a:ext>
            </a:extLst>
          </p:cNvPr>
          <p:cNvSpPr/>
          <p:nvPr/>
        </p:nvSpPr>
        <p:spPr>
          <a:xfrm>
            <a:off x="2613737" y="5811078"/>
            <a:ext cx="1046922" cy="1046922"/>
          </a:xfrm>
          <a:prstGeom prst="rect">
            <a:avLst/>
          </a:prstGeom>
          <a:solidFill>
            <a:srgbClr val="000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BE48212-95E0-463B-89BC-891F2C188F0F}"/>
              </a:ext>
            </a:extLst>
          </p:cNvPr>
          <p:cNvSpPr/>
          <p:nvPr/>
        </p:nvSpPr>
        <p:spPr>
          <a:xfrm>
            <a:off x="1566815" y="5811078"/>
            <a:ext cx="1046922" cy="1046922"/>
          </a:xfrm>
          <a:prstGeom prst="rect">
            <a:avLst/>
          </a:prstGeom>
          <a:solidFill>
            <a:srgbClr val="0000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C99FB489-0A1A-4A89-8F88-9F141BC3D596}"/>
              </a:ext>
            </a:extLst>
          </p:cNvPr>
          <p:cNvSpPr/>
          <p:nvPr/>
        </p:nvSpPr>
        <p:spPr>
          <a:xfrm>
            <a:off x="519893" y="5811078"/>
            <a:ext cx="1046922" cy="1046922"/>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262871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FF762C-B336-446D-AA93-D20776E3BCC0}"/>
              </a:ext>
            </a:extLst>
          </p:cNvPr>
          <p:cNvSpPr txBox="1"/>
          <p:nvPr/>
        </p:nvSpPr>
        <p:spPr>
          <a:xfrm>
            <a:off x="1185333" y="978089"/>
            <a:ext cx="6096000" cy="369332"/>
          </a:xfrm>
          <a:prstGeom prst="rect">
            <a:avLst/>
          </a:prstGeom>
          <a:noFill/>
        </p:spPr>
        <p:txBody>
          <a:bodyPr wrap="square">
            <a:spAutoFit/>
          </a:bodyPr>
          <a:lstStyle/>
          <a:p>
            <a:r>
              <a:rPr lang="en-US" dirty="0">
                <a:hlinkClick r:id="rId2"/>
              </a:rPr>
              <a:t>Color names in web development</a:t>
            </a:r>
            <a:endParaRPr lang="en-US" dirty="0"/>
          </a:p>
        </p:txBody>
      </p:sp>
      <p:pic>
        <p:nvPicPr>
          <p:cNvPr id="5" name="Picture 4">
            <a:hlinkClick r:id="rId2"/>
            <a:extLst>
              <a:ext uri="{FF2B5EF4-FFF2-40B4-BE49-F238E27FC236}">
                <a16:creationId xmlns:a16="http://schemas.microsoft.com/office/drawing/2014/main" id="{4D1CBEBF-B100-4C4B-AB00-45E493598C72}"/>
              </a:ext>
            </a:extLst>
          </p:cNvPr>
          <p:cNvPicPr>
            <a:picLocks noChangeAspect="1"/>
          </p:cNvPicPr>
          <p:nvPr/>
        </p:nvPicPr>
        <p:blipFill>
          <a:blip r:embed="rId3"/>
          <a:stretch>
            <a:fillRect/>
          </a:stretch>
        </p:blipFill>
        <p:spPr>
          <a:xfrm>
            <a:off x="537633" y="1931987"/>
            <a:ext cx="7391400" cy="4619625"/>
          </a:xfrm>
          <a:prstGeom prst="rect">
            <a:avLst/>
          </a:prstGeom>
        </p:spPr>
      </p:pic>
      <p:sp>
        <p:nvSpPr>
          <p:cNvPr id="7" name="TextBox 6">
            <a:extLst>
              <a:ext uri="{FF2B5EF4-FFF2-40B4-BE49-F238E27FC236}">
                <a16:creationId xmlns:a16="http://schemas.microsoft.com/office/drawing/2014/main" id="{AAFC13B4-E748-4F15-843A-4519FAAF0107}"/>
              </a:ext>
            </a:extLst>
          </p:cNvPr>
          <p:cNvSpPr txBox="1"/>
          <p:nvPr/>
        </p:nvSpPr>
        <p:spPr>
          <a:xfrm>
            <a:off x="7104337" y="5351283"/>
            <a:ext cx="6098344" cy="1200329"/>
          </a:xfrm>
          <a:prstGeom prst="rect">
            <a:avLst/>
          </a:prstGeom>
          <a:noFill/>
        </p:spPr>
        <p:txBody>
          <a:bodyPr wrap="square">
            <a:spAutoFit/>
          </a:bodyPr>
          <a:lstStyle/>
          <a:p>
            <a:pPr marL="285750" indent="-285750">
              <a:buFont typeface="Arial" panose="020B0604020202020204" pitchFamily="34" charset="0"/>
              <a:buChar char="•"/>
            </a:pPr>
            <a:r>
              <a:rPr lang="en-US" dirty="0">
                <a:hlinkClick r:id="rId4"/>
              </a:rPr>
              <a:t>https://www.color-blindness.com/color-name-hue/</a:t>
            </a:r>
            <a:endParaRPr lang="en-US" dirty="0">
              <a:hlinkClick r:id="rId5"/>
            </a:endParaRPr>
          </a:p>
          <a:p>
            <a:pPr marL="285750" indent="-285750">
              <a:buFont typeface="Arial" panose="020B0604020202020204" pitchFamily="34" charset="0"/>
              <a:buChar char="•"/>
            </a:pPr>
            <a:r>
              <a:rPr lang="en-US" dirty="0">
                <a:hlinkClick r:id="rId5"/>
              </a:rPr>
              <a:t>https://www.color-name.com/</a:t>
            </a:r>
            <a:endParaRPr lang="en-US" dirty="0"/>
          </a:p>
          <a:p>
            <a:pPr marL="285750" indent="-285750">
              <a:buFont typeface="Arial" panose="020B0604020202020204" pitchFamily="34" charset="0"/>
              <a:buChar char="•"/>
            </a:pPr>
            <a:r>
              <a:rPr lang="en-US" dirty="0">
                <a:hlinkClick r:id="rId6"/>
              </a:rPr>
              <a:t>https://colornames.org/</a:t>
            </a: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74330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Eyeshadow powder crumbled and brush">
            <a:extLst>
              <a:ext uri="{FF2B5EF4-FFF2-40B4-BE49-F238E27FC236}">
                <a16:creationId xmlns:a16="http://schemas.microsoft.com/office/drawing/2014/main" id="{2F2707BE-8082-4EEB-8E2B-1DC1E2AF8759}"/>
              </a:ext>
            </a:extLst>
          </p:cNvPr>
          <p:cNvPicPr>
            <a:picLocks noChangeAspect="1"/>
          </p:cNvPicPr>
          <p:nvPr/>
        </p:nvPicPr>
        <p:blipFill rotWithShape="1">
          <a:blip r:embed="rId2"/>
          <a:srcRect l="1470" r="14157" b="-1"/>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2EE8A88-383B-4A36-8699-0CFC88888486}"/>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Saturation</a:t>
            </a:r>
          </a:p>
        </p:txBody>
      </p:sp>
      <p:sp>
        <p:nvSpPr>
          <p:cNvPr id="3" name="Text Placeholder 2">
            <a:extLst>
              <a:ext uri="{FF2B5EF4-FFF2-40B4-BE49-F238E27FC236}">
                <a16:creationId xmlns:a16="http://schemas.microsoft.com/office/drawing/2014/main" id="{5B9269F4-6207-4F14-8E01-2F1305BEB792}"/>
              </a:ext>
            </a:extLst>
          </p:cNvPr>
          <p:cNvSpPr>
            <a:spLocks noGrp="1"/>
          </p:cNvSpPr>
          <p:nvPr>
            <p:ph type="body" idx="1"/>
          </p:nvPr>
        </p:nvSpPr>
        <p:spPr>
          <a:xfrm>
            <a:off x="477980" y="4872922"/>
            <a:ext cx="4023359" cy="1208141"/>
          </a:xfrm>
        </p:spPr>
        <p:txBody>
          <a:bodyPr vert="horz" lIns="91440" tIns="45720" rIns="91440" bIns="45720" rtlCol="0">
            <a:normAutofit/>
          </a:bodyPr>
          <a:lstStyle/>
          <a:p>
            <a:endParaRPr lang="en-US" sz="2000">
              <a:solidFill>
                <a:schemeClr val="tx1"/>
              </a:solidFill>
            </a:endParaRP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159973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67904FC-C9D5-43CD-B108-3AE19472ABA0}"/>
              </a:ext>
            </a:extLst>
          </p:cNvPr>
          <p:cNvSpPr>
            <a:spLocks noChangeAspect="1"/>
          </p:cNvSpPr>
          <p:nvPr/>
        </p:nvSpPr>
        <p:spPr>
          <a:xfrm>
            <a:off x="9677147" y="25329"/>
            <a:ext cx="1828800" cy="18288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DA730A79-4B5E-4601-AB7B-D14C4D8FDBB2}"/>
              </a:ext>
            </a:extLst>
          </p:cNvPr>
          <p:cNvSpPr>
            <a:spLocks noChangeAspect="1"/>
          </p:cNvSpPr>
          <p:nvPr/>
        </p:nvSpPr>
        <p:spPr>
          <a:xfrm>
            <a:off x="5109428" y="45942"/>
            <a:ext cx="1828800" cy="1828800"/>
          </a:xfrm>
          <a:prstGeom prst="rect">
            <a:avLst/>
          </a:prstGeom>
          <a:solidFill>
            <a:srgbClr val="C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37F0AB3-058E-4A7F-8A6B-8653CD5BB937}"/>
              </a:ext>
            </a:extLst>
          </p:cNvPr>
          <p:cNvSpPr>
            <a:spLocks noChangeAspect="1"/>
          </p:cNvSpPr>
          <p:nvPr/>
        </p:nvSpPr>
        <p:spPr>
          <a:xfrm>
            <a:off x="519893" y="45943"/>
            <a:ext cx="1828800" cy="18288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C1179868-69DA-42E3-B0CE-D0C379F9B5FD}"/>
              </a:ext>
            </a:extLst>
          </p:cNvPr>
          <p:cNvSpPr/>
          <p:nvPr/>
        </p:nvSpPr>
        <p:spPr>
          <a:xfrm>
            <a:off x="9677147" y="2357922"/>
            <a:ext cx="1828800" cy="1871617"/>
          </a:xfrm>
          <a:prstGeom prst="rect">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28E59A5A-686B-42F9-926D-F8EA9C3DAC86}"/>
              </a:ext>
            </a:extLst>
          </p:cNvPr>
          <p:cNvSpPr>
            <a:spLocks noChangeAspect="1"/>
          </p:cNvSpPr>
          <p:nvPr/>
        </p:nvSpPr>
        <p:spPr>
          <a:xfrm>
            <a:off x="5109428" y="2404256"/>
            <a:ext cx="1828800" cy="1828800"/>
          </a:xfrm>
          <a:prstGeom prst="rect">
            <a:avLst/>
          </a:prstGeom>
          <a:solidFill>
            <a:srgbClr val="40C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075CE72-7343-4CBA-8286-C574F1E6C5A1}"/>
              </a:ext>
            </a:extLst>
          </p:cNvPr>
          <p:cNvSpPr>
            <a:spLocks noChangeAspect="1"/>
          </p:cNvSpPr>
          <p:nvPr/>
        </p:nvSpPr>
        <p:spPr>
          <a:xfrm>
            <a:off x="519893" y="2404256"/>
            <a:ext cx="1828800" cy="18288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8" name="Rectangle 7">
            <a:extLst>
              <a:ext uri="{FF2B5EF4-FFF2-40B4-BE49-F238E27FC236}">
                <a16:creationId xmlns:a16="http://schemas.microsoft.com/office/drawing/2014/main" id="{7E6009CB-E5AD-4438-A861-8B7F0DDBFF98}"/>
              </a:ext>
            </a:extLst>
          </p:cNvPr>
          <p:cNvSpPr>
            <a:spLocks noChangeAspect="1"/>
          </p:cNvSpPr>
          <p:nvPr/>
        </p:nvSpPr>
        <p:spPr>
          <a:xfrm>
            <a:off x="9677147" y="5029200"/>
            <a:ext cx="1828800" cy="18288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EB92EC4-8C1A-4D5D-A954-4913E646BDC2}"/>
              </a:ext>
            </a:extLst>
          </p:cNvPr>
          <p:cNvSpPr>
            <a:spLocks noChangeAspect="1"/>
          </p:cNvSpPr>
          <p:nvPr/>
        </p:nvSpPr>
        <p:spPr>
          <a:xfrm>
            <a:off x="5109428" y="5055704"/>
            <a:ext cx="1828800" cy="1828800"/>
          </a:xfrm>
          <a:prstGeom prst="rect">
            <a:avLst/>
          </a:prstGeom>
          <a:solidFill>
            <a:srgbClr val="404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F2F1CD5-D0A2-4FEE-BAB9-CBC43239944E}"/>
              </a:ext>
            </a:extLst>
          </p:cNvPr>
          <p:cNvSpPr>
            <a:spLocks noChangeAspect="1"/>
          </p:cNvSpPr>
          <p:nvPr/>
        </p:nvSpPr>
        <p:spPr>
          <a:xfrm>
            <a:off x="541709" y="5055705"/>
            <a:ext cx="1828800" cy="18288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67802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47831-DE46-4800-9345-8B133CE13AE8}"/>
              </a:ext>
            </a:extLst>
          </p:cNvPr>
          <p:cNvSpPr>
            <a:spLocks noGrp="1"/>
          </p:cNvSpPr>
          <p:nvPr>
            <p:ph type="title"/>
          </p:nvPr>
        </p:nvSpPr>
        <p:spPr>
          <a:xfrm>
            <a:off x="156601" y="1498722"/>
            <a:ext cx="10515600" cy="2852737"/>
          </a:xfrm>
        </p:spPr>
        <p:txBody>
          <a:bodyPr/>
          <a:lstStyle/>
          <a:p>
            <a:r>
              <a:rPr lang="en-US" dirty="0"/>
              <a:t>Hue</a:t>
            </a:r>
          </a:p>
        </p:txBody>
      </p:sp>
      <p:sp>
        <p:nvSpPr>
          <p:cNvPr id="3" name="Text Placeholder 2">
            <a:extLst>
              <a:ext uri="{FF2B5EF4-FFF2-40B4-BE49-F238E27FC236}">
                <a16:creationId xmlns:a16="http://schemas.microsoft.com/office/drawing/2014/main" id="{BF86CCD6-DB4B-4ACA-9718-BBE40AFC10E6}"/>
              </a:ext>
            </a:extLst>
          </p:cNvPr>
          <p:cNvSpPr>
            <a:spLocks noGrp="1"/>
          </p:cNvSpPr>
          <p:nvPr>
            <p:ph type="body" idx="1"/>
          </p:nvPr>
        </p:nvSpPr>
        <p:spPr/>
        <p:txBody>
          <a:bodyPr/>
          <a:lstStyle/>
          <a:p>
            <a:endParaRPr lang="en-US"/>
          </a:p>
        </p:txBody>
      </p:sp>
      <p:pic>
        <p:nvPicPr>
          <p:cNvPr id="7" name="Picture 6">
            <a:hlinkClick r:id="rId2"/>
            <a:extLst>
              <a:ext uri="{FF2B5EF4-FFF2-40B4-BE49-F238E27FC236}">
                <a16:creationId xmlns:a16="http://schemas.microsoft.com/office/drawing/2014/main" id="{D27DB53E-3745-4EE1-A720-D836BAE93249}"/>
              </a:ext>
            </a:extLst>
          </p:cNvPr>
          <p:cNvPicPr>
            <a:picLocks noChangeAspect="1"/>
          </p:cNvPicPr>
          <p:nvPr/>
        </p:nvPicPr>
        <p:blipFill>
          <a:blip r:embed="rId3"/>
          <a:stretch>
            <a:fillRect/>
          </a:stretch>
        </p:blipFill>
        <p:spPr>
          <a:xfrm>
            <a:off x="1990725" y="57150"/>
            <a:ext cx="10201275" cy="6800850"/>
          </a:xfrm>
          <a:prstGeom prst="rect">
            <a:avLst/>
          </a:prstGeom>
        </p:spPr>
      </p:pic>
    </p:spTree>
    <p:extLst>
      <p:ext uri="{BB962C8B-B14F-4D97-AF65-F5344CB8AC3E}">
        <p14:creationId xmlns:p14="http://schemas.microsoft.com/office/powerpoint/2010/main" val="3678757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67904FC-C9D5-43CD-B108-3AE19472ABA0}"/>
              </a:ext>
            </a:extLst>
          </p:cNvPr>
          <p:cNvSpPr>
            <a:spLocks noChangeAspect="1"/>
          </p:cNvSpPr>
          <p:nvPr/>
        </p:nvSpPr>
        <p:spPr>
          <a:xfrm>
            <a:off x="9677147" y="25329"/>
            <a:ext cx="1828800" cy="18288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DA730A79-4B5E-4601-AB7B-D14C4D8FDBB2}"/>
              </a:ext>
            </a:extLst>
          </p:cNvPr>
          <p:cNvSpPr>
            <a:spLocks noChangeAspect="1"/>
          </p:cNvSpPr>
          <p:nvPr/>
        </p:nvSpPr>
        <p:spPr>
          <a:xfrm>
            <a:off x="5109428" y="31874"/>
            <a:ext cx="1828800" cy="1828800"/>
          </a:xfrm>
          <a:prstGeom prst="rect">
            <a:avLst/>
          </a:prstGeom>
          <a:solidFill>
            <a:srgbClr val="C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Sunset</a:t>
            </a:r>
          </a:p>
          <a:p>
            <a:pPr algn="ctr"/>
            <a:r>
              <a:rPr lang="en-US" dirty="0" err="1"/>
              <a:t>rgb</a:t>
            </a:r>
            <a:r>
              <a:rPr lang="en-US" dirty="0"/>
              <a:t>(192, 64, 64)</a:t>
            </a:r>
          </a:p>
          <a:p>
            <a:pPr algn="ctr"/>
            <a:r>
              <a:rPr lang="en-US" dirty="0" err="1"/>
              <a:t>hsl</a:t>
            </a:r>
            <a:r>
              <a:rPr lang="en-US" dirty="0"/>
              <a:t>(0,129,128)</a:t>
            </a:r>
          </a:p>
          <a:p>
            <a:pPr algn="ctr"/>
            <a:r>
              <a:rPr lang="en-US" dirty="0"/>
              <a:t>#C04040</a:t>
            </a:r>
          </a:p>
          <a:p>
            <a:pPr algn="ctr"/>
            <a:endParaRPr lang="en-US" dirty="0"/>
          </a:p>
        </p:txBody>
      </p:sp>
      <p:sp>
        <p:nvSpPr>
          <p:cNvPr id="4" name="Rectangle 3">
            <a:extLst>
              <a:ext uri="{FF2B5EF4-FFF2-40B4-BE49-F238E27FC236}">
                <a16:creationId xmlns:a16="http://schemas.microsoft.com/office/drawing/2014/main" id="{B37F0AB3-058E-4A7F-8A6B-8653CD5BB937}"/>
              </a:ext>
            </a:extLst>
          </p:cNvPr>
          <p:cNvSpPr>
            <a:spLocks noChangeAspect="1"/>
          </p:cNvSpPr>
          <p:nvPr/>
        </p:nvSpPr>
        <p:spPr>
          <a:xfrm>
            <a:off x="519893" y="45943"/>
            <a:ext cx="1828800" cy="18288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C1179868-69DA-42E3-B0CE-D0C379F9B5FD}"/>
              </a:ext>
            </a:extLst>
          </p:cNvPr>
          <p:cNvSpPr/>
          <p:nvPr/>
        </p:nvSpPr>
        <p:spPr>
          <a:xfrm>
            <a:off x="9677147" y="2357922"/>
            <a:ext cx="1828800" cy="1871617"/>
          </a:xfrm>
          <a:prstGeom prst="rect">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28E59A5A-686B-42F9-926D-F8EA9C3DAC86}"/>
              </a:ext>
            </a:extLst>
          </p:cNvPr>
          <p:cNvSpPr>
            <a:spLocks noChangeAspect="1"/>
          </p:cNvSpPr>
          <p:nvPr/>
        </p:nvSpPr>
        <p:spPr>
          <a:xfrm>
            <a:off x="5109428" y="2418323"/>
            <a:ext cx="1828800" cy="1828800"/>
          </a:xfrm>
          <a:prstGeom prst="rect">
            <a:avLst/>
          </a:prstGeom>
          <a:solidFill>
            <a:srgbClr val="40C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Lime Green</a:t>
            </a:r>
          </a:p>
          <a:p>
            <a:pPr algn="ctr"/>
            <a:r>
              <a:rPr lang="en-US" dirty="0" err="1"/>
              <a:t>rgb</a:t>
            </a:r>
            <a:r>
              <a:rPr lang="en-US" dirty="0"/>
              <a:t>(64, 192, 64)</a:t>
            </a:r>
          </a:p>
          <a:p>
            <a:pPr algn="ctr"/>
            <a:r>
              <a:rPr lang="en-US" dirty="0" err="1"/>
              <a:t>hsl</a:t>
            </a:r>
            <a:r>
              <a:rPr lang="en-US" dirty="0"/>
              <a:t>(85,129,128)</a:t>
            </a:r>
          </a:p>
          <a:p>
            <a:pPr algn="ctr"/>
            <a:r>
              <a:rPr lang="en-US" dirty="0"/>
              <a:t>#C04040</a:t>
            </a:r>
          </a:p>
          <a:p>
            <a:pPr algn="ctr"/>
            <a:endParaRPr lang="en-US" dirty="0"/>
          </a:p>
        </p:txBody>
      </p:sp>
      <p:sp>
        <p:nvSpPr>
          <p:cNvPr id="7" name="Rectangle 6">
            <a:extLst>
              <a:ext uri="{FF2B5EF4-FFF2-40B4-BE49-F238E27FC236}">
                <a16:creationId xmlns:a16="http://schemas.microsoft.com/office/drawing/2014/main" id="{2075CE72-7343-4CBA-8286-C574F1E6C5A1}"/>
              </a:ext>
            </a:extLst>
          </p:cNvPr>
          <p:cNvSpPr>
            <a:spLocks noChangeAspect="1"/>
          </p:cNvSpPr>
          <p:nvPr/>
        </p:nvSpPr>
        <p:spPr>
          <a:xfrm>
            <a:off x="519893" y="2404256"/>
            <a:ext cx="1828800" cy="18288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8" name="Rectangle 7">
            <a:extLst>
              <a:ext uri="{FF2B5EF4-FFF2-40B4-BE49-F238E27FC236}">
                <a16:creationId xmlns:a16="http://schemas.microsoft.com/office/drawing/2014/main" id="{7E6009CB-E5AD-4438-A861-8B7F0DDBFF98}"/>
              </a:ext>
            </a:extLst>
          </p:cNvPr>
          <p:cNvSpPr>
            <a:spLocks noChangeAspect="1"/>
          </p:cNvSpPr>
          <p:nvPr/>
        </p:nvSpPr>
        <p:spPr>
          <a:xfrm>
            <a:off x="9677147" y="5029200"/>
            <a:ext cx="1828800" cy="18288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EB92EC4-8C1A-4D5D-A954-4913E646BDC2}"/>
              </a:ext>
            </a:extLst>
          </p:cNvPr>
          <p:cNvSpPr>
            <a:spLocks noChangeAspect="1"/>
          </p:cNvSpPr>
          <p:nvPr/>
        </p:nvSpPr>
        <p:spPr>
          <a:xfrm>
            <a:off x="5109428" y="5055704"/>
            <a:ext cx="1828800" cy="1828800"/>
          </a:xfrm>
          <a:prstGeom prst="rect">
            <a:avLst/>
          </a:prstGeom>
          <a:solidFill>
            <a:srgbClr val="404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F2F1CD5-D0A2-4FEE-BAB9-CBC43239944E}"/>
              </a:ext>
            </a:extLst>
          </p:cNvPr>
          <p:cNvSpPr>
            <a:spLocks noChangeAspect="1"/>
          </p:cNvSpPr>
          <p:nvPr/>
        </p:nvSpPr>
        <p:spPr>
          <a:xfrm>
            <a:off x="541709" y="5055705"/>
            <a:ext cx="1828800" cy="18288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7521510F-76E8-4F4D-9C8E-5837CABDAD3B}"/>
              </a:ext>
            </a:extLst>
          </p:cNvPr>
          <p:cNvSpPr>
            <a:spLocks noChangeAspect="1"/>
          </p:cNvSpPr>
          <p:nvPr/>
        </p:nvSpPr>
        <p:spPr>
          <a:xfrm>
            <a:off x="5109428" y="5029200"/>
            <a:ext cx="1828800" cy="1828800"/>
          </a:xfrm>
          <a:prstGeom prst="rect">
            <a:avLst/>
          </a:prstGeom>
          <a:solidFill>
            <a:srgbClr val="404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Free Speech Blue</a:t>
            </a:r>
          </a:p>
          <a:p>
            <a:pPr algn="ctr"/>
            <a:r>
              <a:rPr lang="en-US" dirty="0" err="1"/>
              <a:t>rgb</a:t>
            </a:r>
            <a:r>
              <a:rPr lang="en-US" dirty="0"/>
              <a:t>(64,64, 192)</a:t>
            </a:r>
          </a:p>
          <a:p>
            <a:pPr algn="ctr"/>
            <a:r>
              <a:rPr lang="en-US" dirty="0" err="1"/>
              <a:t>hsl</a:t>
            </a:r>
            <a:r>
              <a:rPr lang="en-US" dirty="0"/>
              <a:t>(170,129,128)</a:t>
            </a:r>
          </a:p>
          <a:p>
            <a:pPr algn="ctr"/>
            <a:r>
              <a:rPr lang="en-US" dirty="0"/>
              <a:t>#4040C0</a:t>
            </a:r>
          </a:p>
          <a:p>
            <a:pPr algn="ctr"/>
            <a:endParaRPr lang="en-US" dirty="0"/>
          </a:p>
        </p:txBody>
      </p:sp>
    </p:spTree>
    <p:extLst>
      <p:ext uri="{BB962C8B-B14F-4D97-AF65-F5344CB8AC3E}">
        <p14:creationId xmlns:p14="http://schemas.microsoft.com/office/powerpoint/2010/main" val="15477832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CA65648-4AA9-4A23-AB47-4F7D0D66CD2E}"/>
              </a:ext>
            </a:extLst>
          </p:cNvPr>
          <p:cNvSpPr>
            <a:spLocks noChangeAspect="1"/>
          </p:cNvSpPr>
          <p:nvPr/>
        </p:nvSpPr>
        <p:spPr>
          <a:xfrm>
            <a:off x="8895269" y="73263"/>
            <a:ext cx="1828800" cy="18288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8E60BE4-96C4-43D6-87A8-E3FE1BB62AFE}"/>
              </a:ext>
            </a:extLst>
          </p:cNvPr>
          <p:cNvSpPr>
            <a:spLocks noChangeAspect="1"/>
          </p:cNvSpPr>
          <p:nvPr/>
        </p:nvSpPr>
        <p:spPr>
          <a:xfrm>
            <a:off x="4707581" y="73263"/>
            <a:ext cx="1828800" cy="1828800"/>
          </a:xfrm>
          <a:prstGeom prst="rect">
            <a:avLst/>
          </a:prstGeom>
          <a:solidFill>
            <a:srgbClr val="C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E5755DE-B62E-41FD-93B4-5A4962A25B3B}"/>
              </a:ext>
            </a:extLst>
          </p:cNvPr>
          <p:cNvSpPr>
            <a:spLocks noChangeAspect="1"/>
          </p:cNvSpPr>
          <p:nvPr/>
        </p:nvSpPr>
        <p:spPr>
          <a:xfrm>
            <a:off x="6801425" y="73263"/>
            <a:ext cx="1828800" cy="1828800"/>
          </a:xfrm>
          <a:prstGeom prst="rect">
            <a:avLst/>
          </a:prstGeom>
          <a:solidFill>
            <a:srgbClr val="E2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EC41930-A2EF-40C7-A8A1-9F22B6197C0C}"/>
              </a:ext>
            </a:extLst>
          </p:cNvPr>
          <p:cNvSpPr>
            <a:spLocks noChangeAspect="1"/>
          </p:cNvSpPr>
          <p:nvPr/>
        </p:nvSpPr>
        <p:spPr>
          <a:xfrm>
            <a:off x="2613737" y="73263"/>
            <a:ext cx="1828800" cy="1828800"/>
          </a:xfrm>
          <a:prstGeom prst="rect">
            <a:avLst/>
          </a:prstGeom>
          <a:solidFill>
            <a:srgbClr val="A06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86F964-DBF0-4519-9A0F-0A63E3632807}"/>
              </a:ext>
            </a:extLst>
          </p:cNvPr>
          <p:cNvSpPr>
            <a:spLocks noChangeAspect="1"/>
          </p:cNvSpPr>
          <p:nvPr/>
        </p:nvSpPr>
        <p:spPr>
          <a:xfrm>
            <a:off x="519893" y="60011"/>
            <a:ext cx="1828800" cy="18288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1F08A57-C666-40BE-AE07-3D9F0BE2D25F}"/>
              </a:ext>
            </a:extLst>
          </p:cNvPr>
          <p:cNvSpPr>
            <a:spLocks noChangeAspect="1"/>
          </p:cNvSpPr>
          <p:nvPr/>
        </p:nvSpPr>
        <p:spPr>
          <a:xfrm>
            <a:off x="8895269" y="2619652"/>
            <a:ext cx="1828800" cy="1828800"/>
          </a:xfrm>
          <a:prstGeom prst="rect">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007EA31-7FE2-4E50-B7B8-7C4242700D64}"/>
              </a:ext>
            </a:extLst>
          </p:cNvPr>
          <p:cNvSpPr>
            <a:spLocks noChangeAspect="1"/>
          </p:cNvSpPr>
          <p:nvPr/>
        </p:nvSpPr>
        <p:spPr>
          <a:xfrm>
            <a:off x="4707581" y="2619652"/>
            <a:ext cx="1828800" cy="1828800"/>
          </a:xfrm>
          <a:prstGeom prst="rect">
            <a:avLst/>
          </a:prstGeom>
          <a:solidFill>
            <a:srgbClr val="40C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503821E-759F-4AB3-95D7-E743973962E0}"/>
              </a:ext>
            </a:extLst>
          </p:cNvPr>
          <p:cNvSpPr>
            <a:spLocks noChangeAspect="1"/>
          </p:cNvSpPr>
          <p:nvPr/>
        </p:nvSpPr>
        <p:spPr>
          <a:xfrm>
            <a:off x="6801425" y="2619652"/>
            <a:ext cx="1828800" cy="1828800"/>
          </a:xfrm>
          <a:prstGeom prst="rect">
            <a:avLst/>
          </a:prstGeom>
          <a:solidFill>
            <a:srgbClr val="1EE2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D572371-5DC4-41B2-B0CE-3B15DD1B76F1}"/>
              </a:ext>
            </a:extLst>
          </p:cNvPr>
          <p:cNvSpPr>
            <a:spLocks noChangeAspect="1"/>
          </p:cNvSpPr>
          <p:nvPr/>
        </p:nvSpPr>
        <p:spPr>
          <a:xfrm>
            <a:off x="2613737" y="2619652"/>
            <a:ext cx="1828800" cy="1828800"/>
          </a:xfrm>
          <a:prstGeom prst="rect">
            <a:avLst/>
          </a:prstGeom>
          <a:solidFill>
            <a:srgbClr val="60A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C8D9DA0-19FA-4BBB-866A-418DE813AD7F}"/>
              </a:ext>
            </a:extLst>
          </p:cNvPr>
          <p:cNvSpPr>
            <a:spLocks noChangeAspect="1"/>
          </p:cNvSpPr>
          <p:nvPr/>
        </p:nvSpPr>
        <p:spPr>
          <a:xfrm>
            <a:off x="519893" y="2619652"/>
            <a:ext cx="1828800" cy="18288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C4CC6F03-3843-456F-9DE4-6DC6EA44E101}"/>
              </a:ext>
            </a:extLst>
          </p:cNvPr>
          <p:cNvSpPr>
            <a:spLocks noChangeAspect="1"/>
          </p:cNvSpPr>
          <p:nvPr/>
        </p:nvSpPr>
        <p:spPr>
          <a:xfrm>
            <a:off x="8895269" y="5029200"/>
            <a:ext cx="1828800" cy="18288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44C20921-53C2-4BCA-94D4-EA6872CE2081}"/>
              </a:ext>
            </a:extLst>
          </p:cNvPr>
          <p:cNvSpPr>
            <a:spLocks noChangeAspect="1"/>
          </p:cNvSpPr>
          <p:nvPr/>
        </p:nvSpPr>
        <p:spPr>
          <a:xfrm>
            <a:off x="4707581" y="5029200"/>
            <a:ext cx="1828800" cy="1828800"/>
          </a:xfrm>
          <a:prstGeom prst="rect">
            <a:avLst/>
          </a:prstGeom>
          <a:solidFill>
            <a:srgbClr val="404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6CE4DA8A-419D-4750-93CE-439A02BA33AB}"/>
              </a:ext>
            </a:extLst>
          </p:cNvPr>
          <p:cNvSpPr>
            <a:spLocks noChangeAspect="1"/>
          </p:cNvSpPr>
          <p:nvPr/>
        </p:nvSpPr>
        <p:spPr>
          <a:xfrm>
            <a:off x="6801425" y="5029200"/>
            <a:ext cx="1828800" cy="1828800"/>
          </a:xfrm>
          <a:prstGeom prst="rect">
            <a:avLst/>
          </a:prstGeom>
          <a:solidFill>
            <a:srgbClr val="1E1E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4297B16-7EB8-4229-91C2-85869C4BCF36}"/>
              </a:ext>
            </a:extLst>
          </p:cNvPr>
          <p:cNvSpPr>
            <a:spLocks noChangeAspect="1"/>
          </p:cNvSpPr>
          <p:nvPr/>
        </p:nvSpPr>
        <p:spPr>
          <a:xfrm>
            <a:off x="2613737" y="5029200"/>
            <a:ext cx="1828800" cy="1828800"/>
          </a:xfrm>
          <a:prstGeom prst="rect">
            <a:avLst/>
          </a:prstGeom>
          <a:solidFill>
            <a:srgbClr val="606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99FB489-0A1A-4A89-8F88-9F141BC3D596}"/>
              </a:ext>
            </a:extLst>
          </p:cNvPr>
          <p:cNvSpPr>
            <a:spLocks noChangeAspect="1"/>
          </p:cNvSpPr>
          <p:nvPr/>
        </p:nvSpPr>
        <p:spPr>
          <a:xfrm>
            <a:off x="519893" y="5029200"/>
            <a:ext cx="1828800" cy="18288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839514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35FA2-8929-47C3-A30D-E6BD34C88E78}"/>
              </a:ext>
            </a:extLst>
          </p:cNvPr>
          <p:cNvSpPr>
            <a:spLocks noGrp="1"/>
          </p:cNvSpPr>
          <p:nvPr>
            <p:ph type="title"/>
          </p:nvPr>
        </p:nvSpPr>
        <p:spPr/>
        <p:txBody>
          <a:bodyPr/>
          <a:lstStyle/>
          <a:p>
            <a:r>
              <a:rPr lang="en-US" dirty="0"/>
              <a:t>Luminosity</a:t>
            </a:r>
          </a:p>
        </p:txBody>
      </p:sp>
      <p:sp>
        <p:nvSpPr>
          <p:cNvPr id="3" name="Text Placeholder 2">
            <a:extLst>
              <a:ext uri="{FF2B5EF4-FFF2-40B4-BE49-F238E27FC236}">
                <a16:creationId xmlns:a16="http://schemas.microsoft.com/office/drawing/2014/main" id="{86AE6E1D-6917-4E15-B245-2D5B2CEDF90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97274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D72EAF0-FC40-4B70-B833-9FA9093EB23C}"/>
              </a:ext>
            </a:extLst>
          </p:cNvPr>
          <p:cNvSpPr>
            <a:spLocks noChangeAspect="1"/>
          </p:cNvSpPr>
          <p:nvPr/>
        </p:nvSpPr>
        <p:spPr>
          <a:xfrm>
            <a:off x="0" y="-26505"/>
            <a:ext cx="1463040" cy="1463040"/>
          </a:xfrm>
          <a:prstGeom prst="rect">
            <a:avLst/>
          </a:prstGeom>
          <a:solidFill>
            <a:srgbClr val="4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40C323C4-C4A7-4C5D-89AC-B88828A5D046}"/>
              </a:ext>
            </a:extLst>
          </p:cNvPr>
          <p:cNvSpPr>
            <a:spLocks noChangeAspect="1"/>
          </p:cNvSpPr>
          <p:nvPr/>
        </p:nvSpPr>
        <p:spPr>
          <a:xfrm>
            <a:off x="0" y="2684228"/>
            <a:ext cx="1463040" cy="1463040"/>
          </a:xfrm>
          <a:prstGeom prst="rect">
            <a:avLst/>
          </a:prstGeom>
          <a:solidFill>
            <a:srgbClr val="004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612E4A38-9854-4D76-9E8E-6A25DB70B618}"/>
              </a:ext>
            </a:extLst>
          </p:cNvPr>
          <p:cNvSpPr>
            <a:spLocks noChangeAspect="1"/>
          </p:cNvSpPr>
          <p:nvPr/>
        </p:nvSpPr>
        <p:spPr>
          <a:xfrm>
            <a:off x="0" y="5421464"/>
            <a:ext cx="1463040" cy="1463040"/>
          </a:xfrm>
          <a:prstGeom prst="rect">
            <a:avLst/>
          </a:prstGeom>
          <a:solidFill>
            <a:srgbClr val="000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843D6C3-95D7-412A-B288-C87A5A38E17E}"/>
              </a:ext>
            </a:extLst>
          </p:cNvPr>
          <p:cNvSpPr>
            <a:spLocks noChangeAspect="1"/>
          </p:cNvSpPr>
          <p:nvPr/>
        </p:nvSpPr>
        <p:spPr>
          <a:xfrm>
            <a:off x="5364480" y="0"/>
            <a:ext cx="1463040" cy="146304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064DE7A3-BAE1-47E2-B9A4-EAF6A10AABB2}"/>
              </a:ext>
            </a:extLst>
          </p:cNvPr>
          <p:cNvSpPr>
            <a:spLocks noChangeAspect="1"/>
          </p:cNvSpPr>
          <p:nvPr/>
        </p:nvSpPr>
        <p:spPr>
          <a:xfrm>
            <a:off x="5364480" y="2697480"/>
            <a:ext cx="1463040" cy="1463040"/>
          </a:xfrm>
          <a:prstGeom prst="rect">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DB333CF-051B-4F40-8C4B-3870DCA03138}"/>
              </a:ext>
            </a:extLst>
          </p:cNvPr>
          <p:cNvSpPr>
            <a:spLocks noChangeAspect="1"/>
          </p:cNvSpPr>
          <p:nvPr/>
        </p:nvSpPr>
        <p:spPr>
          <a:xfrm>
            <a:off x="5364480" y="5394960"/>
            <a:ext cx="1463040" cy="146304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96D0A4F-23C2-4B5B-BB97-CA51D921316B}"/>
              </a:ext>
            </a:extLst>
          </p:cNvPr>
          <p:cNvSpPr>
            <a:spLocks noChangeAspect="1"/>
          </p:cNvSpPr>
          <p:nvPr/>
        </p:nvSpPr>
        <p:spPr>
          <a:xfrm>
            <a:off x="8940800" y="-26505"/>
            <a:ext cx="1463040" cy="1463040"/>
          </a:xfrm>
          <a:prstGeom prst="rect">
            <a:avLst/>
          </a:prstGeom>
          <a:solidFill>
            <a:srgbClr val="FF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F02083A-F159-403E-873C-6BB8D83E20D6}"/>
              </a:ext>
            </a:extLst>
          </p:cNvPr>
          <p:cNvSpPr>
            <a:spLocks noChangeAspect="1"/>
          </p:cNvSpPr>
          <p:nvPr/>
        </p:nvSpPr>
        <p:spPr>
          <a:xfrm>
            <a:off x="8929315" y="2684228"/>
            <a:ext cx="1463040" cy="1463040"/>
          </a:xfrm>
          <a:prstGeom prst="rect">
            <a:avLst/>
          </a:prstGeom>
          <a:solidFill>
            <a:srgbClr val="81FF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F32AF803-FB18-4860-948F-E183D7371A89}"/>
              </a:ext>
            </a:extLst>
          </p:cNvPr>
          <p:cNvSpPr>
            <a:spLocks noChangeAspect="1"/>
          </p:cNvSpPr>
          <p:nvPr/>
        </p:nvSpPr>
        <p:spPr>
          <a:xfrm>
            <a:off x="8960237" y="5421464"/>
            <a:ext cx="1463040" cy="1463040"/>
          </a:xfrm>
          <a:prstGeom prst="rect">
            <a:avLst/>
          </a:prstGeom>
          <a:solidFill>
            <a:srgbClr val="818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F2E9EC2-55F5-4F6F-BAAA-54FAB9210F3B}"/>
              </a:ext>
            </a:extLst>
          </p:cNvPr>
          <p:cNvSpPr>
            <a:spLocks noChangeAspect="1"/>
          </p:cNvSpPr>
          <p:nvPr/>
        </p:nvSpPr>
        <p:spPr>
          <a:xfrm>
            <a:off x="10728960" y="0"/>
            <a:ext cx="1463040" cy="1463040"/>
          </a:xfrm>
          <a:prstGeom prst="rect">
            <a:avLst/>
          </a:prstGeom>
          <a:solidFill>
            <a:srgbClr val="FFC1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B1FCA96-5AD5-4778-A769-1D7379BCD370}"/>
              </a:ext>
            </a:extLst>
          </p:cNvPr>
          <p:cNvSpPr>
            <a:spLocks noChangeAspect="1"/>
          </p:cNvSpPr>
          <p:nvPr/>
        </p:nvSpPr>
        <p:spPr>
          <a:xfrm>
            <a:off x="10728960" y="2684228"/>
            <a:ext cx="1463040" cy="1463040"/>
          </a:xfrm>
          <a:prstGeom prst="rect">
            <a:avLst/>
          </a:prstGeom>
          <a:solidFill>
            <a:srgbClr val="C1FF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43D57B2-AAFC-4FF1-B4F5-A46C67E62220}"/>
              </a:ext>
            </a:extLst>
          </p:cNvPr>
          <p:cNvSpPr>
            <a:spLocks noChangeAspect="1"/>
          </p:cNvSpPr>
          <p:nvPr/>
        </p:nvSpPr>
        <p:spPr>
          <a:xfrm>
            <a:off x="10748397" y="5421464"/>
            <a:ext cx="1463040" cy="1463040"/>
          </a:xfrm>
          <a:prstGeom prst="rect">
            <a:avLst/>
          </a:prstGeom>
          <a:solidFill>
            <a:srgbClr val="C1C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C6B5554-EF91-4781-9FBF-3D8BD2EF5CCB}"/>
              </a:ext>
            </a:extLst>
          </p:cNvPr>
          <p:cNvSpPr>
            <a:spLocks noChangeAspect="1"/>
          </p:cNvSpPr>
          <p:nvPr/>
        </p:nvSpPr>
        <p:spPr>
          <a:xfrm>
            <a:off x="3571902" y="0"/>
            <a:ext cx="1463040" cy="14630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63A4948E-FCDD-4268-9D0B-8E5B1F3E5C56}"/>
              </a:ext>
            </a:extLst>
          </p:cNvPr>
          <p:cNvSpPr>
            <a:spLocks noChangeAspect="1"/>
          </p:cNvSpPr>
          <p:nvPr/>
        </p:nvSpPr>
        <p:spPr>
          <a:xfrm>
            <a:off x="3513593" y="2710732"/>
            <a:ext cx="1463040" cy="1463040"/>
          </a:xfrm>
          <a:prstGeom prst="rect">
            <a:avLst/>
          </a:prstGeom>
          <a:solidFill>
            <a:srgbClr val="00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E43EE307-12A8-43AA-8EA6-BACB320BD61B}"/>
              </a:ext>
            </a:extLst>
          </p:cNvPr>
          <p:cNvSpPr>
            <a:spLocks noChangeAspect="1"/>
          </p:cNvSpPr>
          <p:nvPr/>
        </p:nvSpPr>
        <p:spPr>
          <a:xfrm>
            <a:off x="3571902" y="5394960"/>
            <a:ext cx="1463040" cy="1463040"/>
          </a:xfrm>
          <a:prstGeom prst="rect">
            <a:avLst/>
          </a:prstGeom>
          <a:solidFill>
            <a:srgbClr val="000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43AE98B-578A-4553-A6CC-8D0BFA6A7DA0}"/>
              </a:ext>
            </a:extLst>
          </p:cNvPr>
          <p:cNvSpPr>
            <a:spLocks noChangeAspect="1"/>
          </p:cNvSpPr>
          <p:nvPr/>
        </p:nvSpPr>
        <p:spPr>
          <a:xfrm>
            <a:off x="7203882" y="-26505"/>
            <a:ext cx="1463040" cy="1463040"/>
          </a:xfrm>
          <a:prstGeom prst="rect">
            <a:avLst/>
          </a:prstGeom>
          <a:solidFill>
            <a:srgbClr val="FF41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AD14B70-1A32-4D0D-A638-0D82DBD22FB4}"/>
              </a:ext>
            </a:extLst>
          </p:cNvPr>
          <p:cNvSpPr>
            <a:spLocks noChangeAspect="1"/>
          </p:cNvSpPr>
          <p:nvPr/>
        </p:nvSpPr>
        <p:spPr>
          <a:xfrm>
            <a:off x="7203882" y="2710732"/>
            <a:ext cx="1463040" cy="1463040"/>
          </a:xfrm>
          <a:prstGeom prst="rect">
            <a:avLst/>
          </a:prstGeom>
          <a:solidFill>
            <a:srgbClr val="41FF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84575A4-60C2-42C0-A089-B4F2EA38E952}"/>
              </a:ext>
            </a:extLst>
          </p:cNvPr>
          <p:cNvSpPr>
            <a:spLocks noChangeAspect="1"/>
          </p:cNvSpPr>
          <p:nvPr/>
        </p:nvSpPr>
        <p:spPr>
          <a:xfrm>
            <a:off x="7204767" y="5394960"/>
            <a:ext cx="1463040" cy="1463040"/>
          </a:xfrm>
          <a:prstGeom prst="rect">
            <a:avLst/>
          </a:prstGeom>
          <a:solidFill>
            <a:srgbClr val="414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9E3A612-571A-406C-99E6-84CE64B53E22}"/>
              </a:ext>
            </a:extLst>
          </p:cNvPr>
          <p:cNvSpPr>
            <a:spLocks noChangeAspect="1"/>
          </p:cNvSpPr>
          <p:nvPr/>
        </p:nvSpPr>
        <p:spPr>
          <a:xfrm>
            <a:off x="1788160" y="0"/>
            <a:ext cx="1463040" cy="1463040"/>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5E16E9D4-2E5C-43E8-B6EC-A4E2D02F238E}"/>
              </a:ext>
            </a:extLst>
          </p:cNvPr>
          <p:cNvSpPr>
            <a:spLocks noChangeAspect="1"/>
          </p:cNvSpPr>
          <p:nvPr/>
        </p:nvSpPr>
        <p:spPr>
          <a:xfrm>
            <a:off x="1788160" y="2724799"/>
            <a:ext cx="1463040" cy="146304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6AEE2F0C-19CD-41E9-8D37-71C352CC9DB3}"/>
              </a:ext>
            </a:extLst>
          </p:cNvPr>
          <p:cNvSpPr>
            <a:spLocks noChangeAspect="1"/>
          </p:cNvSpPr>
          <p:nvPr/>
        </p:nvSpPr>
        <p:spPr>
          <a:xfrm>
            <a:off x="1768723" y="5421464"/>
            <a:ext cx="1463040" cy="1463040"/>
          </a:xfrm>
          <a:prstGeom prst="rect">
            <a:avLst/>
          </a:prstGeom>
          <a:solidFill>
            <a:srgbClr val="000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07150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9A199B-28C5-44E2-BCA5-4A224D1F4172}"/>
              </a:ext>
            </a:extLst>
          </p:cNvPr>
          <p:cNvSpPr>
            <a:spLocks noChangeAspect="1"/>
          </p:cNvSpPr>
          <p:nvPr/>
        </p:nvSpPr>
        <p:spPr>
          <a:xfrm>
            <a:off x="0" y="-40573"/>
            <a:ext cx="1463040" cy="1463040"/>
          </a:xfrm>
          <a:prstGeom prst="rect">
            <a:avLst/>
          </a:prstGeom>
          <a:solidFill>
            <a:srgbClr val="4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600" dirty="0" err="1"/>
              <a:t>rgb</a:t>
            </a:r>
            <a:r>
              <a:rPr lang="es-419" sz="1600" dirty="0"/>
              <a:t>(64, 0,0)</a:t>
            </a:r>
          </a:p>
          <a:p>
            <a:pPr algn="ctr"/>
            <a:r>
              <a:rPr lang="es-419" sz="1600" dirty="0"/>
              <a:t>H:0,S:255</a:t>
            </a:r>
          </a:p>
          <a:p>
            <a:pPr algn="ctr"/>
            <a:r>
              <a:rPr lang="es-419" sz="1600" dirty="0"/>
              <a:t>L:32</a:t>
            </a:r>
            <a:endParaRPr lang="en-US" sz="1600" dirty="0"/>
          </a:p>
        </p:txBody>
      </p:sp>
      <p:sp>
        <p:nvSpPr>
          <p:cNvPr id="3" name="Rectangle 2">
            <a:extLst>
              <a:ext uri="{FF2B5EF4-FFF2-40B4-BE49-F238E27FC236}">
                <a16:creationId xmlns:a16="http://schemas.microsoft.com/office/drawing/2014/main" id="{C37C7700-7D69-4B90-9314-6345CA5C7011}"/>
              </a:ext>
            </a:extLst>
          </p:cNvPr>
          <p:cNvSpPr>
            <a:spLocks noChangeAspect="1"/>
          </p:cNvSpPr>
          <p:nvPr/>
        </p:nvSpPr>
        <p:spPr>
          <a:xfrm>
            <a:off x="0" y="2710732"/>
            <a:ext cx="1463040" cy="1463040"/>
          </a:xfrm>
          <a:prstGeom prst="rect">
            <a:avLst/>
          </a:prstGeom>
          <a:solidFill>
            <a:srgbClr val="004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600" dirty="0" err="1"/>
              <a:t>rgb</a:t>
            </a:r>
            <a:r>
              <a:rPr lang="es-419" sz="1600" dirty="0"/>
              <a:t>(0 64,0)</a:t>
            </a:r>
          </a:p>
          <a:p>
            <a:pPr algn="ctr"/>
            <a:r>
              <a:rPr lang="es-419" sz="1600" dirty="0"/>
              <a:t>H:85,S:255</a:t>
            </a:r>
          </a:p>
          <a:p>
            <a:pPr algn="ctr"/>
            <a:r>
              <a:rPr lang="es-419" sz="1600" dirty="0"/>
              <a:t>L:32</a:t>
            </a:r>
            <a:endParaRPr lang="en-US" sz="1600" dirty="0"/>
          </a:p>
        </p:txBody>
      </p:sp>
      <p:sp>
        <p:nvSpPr>
          <p:cNvPr id="4" name="Rectangle 3">
            <a:extLst>
              <a:ext uri="{FF2B5EF4-FFF2-40B4-BE49-F238E27FC236}">
                <a16:creationId xmlns:a16="http://schemas.microsoft.com/office/drawing/2014/main" id="{64B82E46-6A37-433C-94C3-A3BE02C11F01}"/>
              </a:ext>
            </a:extLst>
          </p:cNvPr>
          <p:cNvSpPr>
            <a:spLocks noChangeAspect="1"/>
          </p:cNvSpPr>
          <p:nvPr/>
        </p:nvSpPr>
        <p:spPr>
          <a:xfrm>
            <a:off x="0" y="5421464"/>
            <a:ext cx="1463040" cy="1463040"/>
          </a:xfrm>
          <a:prstGeom prst="rect">
            <a:avLst/>
          </a:prstGeom>
          <a:solidFill>
            <a:srgbClr val="000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600" dirty="0" err="1"/>
              <a:t>rgb</a:t>
            </a:r>
            <a:r>
              <a:rPr lang="es-419" sz="1600" dirty="0"/>
              <a:t>(0, 0,64)</a:t>
            </a:r>
          </a:p>
          <a:p>
            <a:pPr algn="ctr"/>
            <a:r>
              <a:rPr lang="es-419" sz="1600" dirty="0"/>
              <a:t>H:170,S:255</a:t>
            </a:r>
          </a:p>
          <a:p>
            <a:pPr algn="ctr"/>
            <a:r>
              <a:rPr lang="es-419" sz="1600" dirty="0"/>
              <a:t>L:32</a:t>
            </a:r>
            <a:endParaRPr lang="en-US" sz="1600" dirty="0"/>
          </a:p>
        </p:txBody>
      </p:sp>
      <p:sp>
        <p:nvSpPr>
          <p:cNvPr id="5" name="Rectangle 4">
            <a:extLst>
              <a:ext uri="{FF2B5EF4-FFF2-40B4-BE49-F238E27FC236}">
                <a16:creationId xmlns:a16="http://schemas.microsoft.com/office/drawing/2014/main" id="{D3A8F2CB-6400-40B7-9192-EEA2A708F35A}"/>
              </a:ext>
            </a:extLst>
          </p:cNvPr>
          <p:cNvSpPr>
            <a:spLocks noChangeAspect="1"/>
          </p:cNvSpPr>
          <p:nvPr/>
        </p:nvSpPr>
        <p:spPr>
          <a:xfrm>
            <a:off x="5364480" y="0"/>
            <a:ext cx="1463040" cy="146304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5BF8AC8C-9087-4F8D-B4E5-C278D5AD1B40}"/>
              </a:ext>
            </a:extLst>
          </p:cNvPr>
          <p:cNvSpPr>
            <a:spLocks noChangeAspect="1"/>
          </p:cNvSpPr>
          <p:nvPr/>
        </p:nvSpPr>
        <p:spPr>
          <a:xfrm>
            <a:off x="5364480" y="2697480"/>
            <a:ext cx="1463040" cy="1463040"/>
          </a:xfrm>
          <a:prstGeom prst="rect">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D35B9C50-4D36-4656-B54F-21C94A52C288}"/>
              </a:ext>
            </a:extLst>
          </p:cNvPr>
          <p:cNvSpPr>
            <a:spLocks noChangeAspect="1"/>
          </p:cNvSpPr>
          <p:nvPr/>
        </p:nvSpPr>
        <p:spPr>
          <a:xfrm>
            <a:off x="5364480" y="5394960"/>
            <a:ext cx="1463040" cy="146304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800" dirty="0" err="1"/>
              <a:t>rgb</a:t>
            </a:r>
            <a:r>
              <a:rPr lang="es-419" sz="1800" dirty="0"/>
              <a:t>(0, 0, 255)</a:t>
            </a:r>
          </a:p>
          <a:p>
            <a:pPr algn="ctr"/>
            <a:r>
              <a:rPr lang="es-419" sz="1800" dirty="0"/>
              <a:t>H:170,S:255</a:t>
            </a:r>
          </a:p>
          <a:p>
            <a:pPr algn="ctr"/>
            <a:r>
              <a:rPr lang="es-419" sz="1800" dirty="0"/>
              <a:t>L:128</a:t>
            </a:r>
            <a:endParaRPr lang="en-US" sz="1800" dirty="0"/>
          </a:p>
        </p:txBody>
      </p:sp>
      <p:sp>
        <p:nvSpPr>
          <p:cNvPr id="8" name="Rectangle 7">
            <a:extLst>
              <a:ext uri="{FF2B5EF4-FFF2-40B4-BE49-F238E27FC236}">
                <a16:creationId xmlns:a16="http://schemas.microsoft.com/office/drawing/2014/main" id="{56BDD41D-8A2A-4A09-B40D-F7DE81BF3C5A}"/>
              </a:ext>
            </a:extLst>
          </p:cNvPr>
          <p:cNvSpPr>
            <a:spLocks noChangeAspect="1"/>
          </p:cNvSpPr>
          <p:nvPr/>
        </p:nvSpPr>
        <p:spPr>
          <a:xfrm>
            <a:off x="8940800" y="-26505"/>
            <a:ext cx="1463040" cy="1463040"/>
          </a:xfrm>
          <a:prstGeom prst="rect">
            <a:avLst/>
          </a:prstGeom>
          <a:solidFill>
            <a:srgbClr val="FF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400" dirty="0">
                <a:solidFill>
                  <a:schemeClr val="tx1">
                    <a:lumMod val="85000"/>
                    <a:lumOff val="15000"/>
                  </a:schemeClr>
                </a:solidFill>
              </a:rPr>
              <a:t>Mona Lisa</a:t>
            </a:r>
          </a:p>
          <a:p>
            <a:pPr algn="ctr"/>
            <a:r>
              <a:rPr lang="es-419" sz="1400" dirty="0">
                <a:solidFill>
                  <a:schemeClr val="tx1">
                    <a:lumMod val="85000"/>
                    <a:lumOff val="15000"/>
                  </a:schemeClr>
                </a:solidFill>
              </a:rPr>
              <a:t>#FF8181</a:t>
            </a:r>
          </a:p>
          <a:p>
            <a:pPr algn="ctr"/>
            <a:r>
              <a:rPr lang="es-419" sz="1400" dirty="0" err="1">
                <a:solidFill>
                  <a:schemeClr val="tx1">
                    <a:lumMod val="85000"/>
                    <a:lumOff val="15000"/>
                  </a:schemeClr>
                </a:solidFill>
              </a:rPr>
              <a:t>rgb</a:t>
            </a:r>
            <a:r>
              <a:rPr lang="es-419" sz="1400" dirty="0">
                <a:solidFill>
                  <a:schemeClr val="tx1">
                    <a:lumMod val="85000"/>
                    <a:lumOff val="15000"/>
                  </a:schemeClr>
                </a:solidFill>
              </a:rPr>
              <a:t>(255,129,129)</a:t>
            </a:r>
          </a:p>
          <a:p>
            <a:pPr algn="ctr"/>
            <a:r>
              <a:rPr lang="es-419" sz="1400" dirty="0" err="1">
                <a:solidFill>
                  <a:schemeClr val="tx1">
                    <a:lumMod val="85000"/>
                    <a:lumOff val="15000"/>
                  </a:schemeClr>
                </a:solidFill>
              </a:rPr>
              <a:t>hsl</a:t>
            </a:r>
            <a:r>
              <a:rPr lang="es-419" sz="1400" dirty="0">
                <a:solidFill>
                  <a:schemeClr val="tx1">
                    <a:lumMod val="85000"/>
                    <a:lumOff val="15000"/>
                  </a:schemeClr>
                </a:solidFill>
              </a:rPr>
              <a:t>(0,255,192)</a:t>
            </a:r>
          </a:p>
        </p:txBody>
      </p:sp>
      <p:sp>
        <p:nvSpPr>
          <p:cNvPr id="9" name="Rectangle 8">
            <a:extLst>
              <a:ext uri="{FF2B5EF4-FFF2-40B4-BE49-F238E27FC236}">
                <a16:creationId xmlns:a16="http://schemas.microsoft.com/office/drawing/2014/main" id="{0D03EC37-7073-4EBA-8821-2CF7E5B21D25}"/>
              </a:ext>
            </a:extLst>
          </p:cNvPr>
          <p:cNvSpPr>
            <a:spLocks noChangeAspect="1"/>
          </p:cNvSpPr>
          <p:nvPr/>
        </p:nvSpPr>
        <p:spPr>
          <a:xfrm>
            <a:off x="8940800" y="2684228"/>
            <a:ext cx="1463040" cy="1463040"/>
          </a:xfrm>
          <a:prstGeom prst="rect">
            <a:avLst/>
          </a:prstGeom>
          <a:solidFill>
            <a:srgbClr val="81FF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400" dirty="0" err="1">
                <a:solidFill>
                  <a:schemeClr val="tx1">
                    <a:lumMod val="85000"/>
                    <a:lumOff val="15000"/>
                  </a:schemeClr>
                </a:solidFill>
              </a:rPr>
              <a:t>Mint</a:t>
            </a:r>
            <a:r>
              <a:rPr lang="es-419" sz="1400" dirty="0">
                <a:solidFill>
                  <a:schemeClr val="tx1">
                    <a:lumMod val="85000"/>
                    <a:lumOff val="15000"/>
                  </a:schemeClr>
                </a:solidFill>
              </a:rPr>
              <a:t> (light) Green</a:t>
            </a:r>
          </a:p>
          <a:p>
            <a:pPr algn="ctr"/>
            <a:r>
              <a:rPr lang="es-419" sz="1400" dirty="0">
                <a:solidFill>
                  <a:schemeClr val="tx1">
                    <a:lumMod val="85000"/>
                    <a:lumOff val="15000"/>
                  </a:schemeClr>
                </a:solidFill>
              </a:rPr>
              <a:t>#81FF81</a:t>
            </a:r>
          </a:p>
          <a:p>
            <a:pPr algn="ctr"/>
            <a:r>
              <a:rPr lang="es-419" sz="1400" dirty="0" err="1">
                <a:solidFill>
                  <a:schemeClr val="tx1">
                    <a:lumMod val="85000"/>
                    <a:lumOff val="15000"/>
                  </a:schemeClr>
                </a:solidFill>
              </a:rPr>
              <a:t>rgb</a:t>
            </a:r>
            <a:r>
              <a:rPr lang="es-419" sz="1400" dirty="0">
                <a:solidFill>
                  <a:schemeClr val="tx1">
                    <a:lumMod val="85000"/>
                    <a:lumOff val="15000"/>
                  </a:schemeClr>
                </a:solidFill>
              </a:rPr>
              <a:t>(129,255,129)</a:t>
            </a:r>
          </a:p>
          <a:p>
            <a:pPr algn="ctr"/>
            <a:r>
              <a:rPr lang="es-419" sz="1400" dirty="0" err="1">
                <a:solidFill>
                  <a:schemeClr val="tx1">
                    <a:lumMod val="85000"/>
                    <a:lumOff val="15000"/>
                  </a:schemeClr>
                </a:solidFill>
              </a:rPr>
              <a:t>hsl</a:t>
            </a:r>
            <a:r>
              <a:rPr lang="es-419" sz="1400" dirty="0">
                <a:solidFill>
                  <a:schemeClr val="tx1">
                    <a:lumMod val="85000"/>
                    <a:lumOff val="15000"/>
                  </a:schemeClr>
                </a:solidFill>
              </a:rPr>
              <a:t>(85, 255, 192)</a:t>
            </a:r>
          </a:p>
        </p:txBody>
      </p:sp>
      <p:sp>
        <p:nvSpPr>
          <p:cNvPr id="10" name="Rectangle 9">
            <a:extLst>
              <a:ext uri="{FF2B5EF4-FFF2-40B4-BE49-F238E27FC236}">
                <a16:creationId xmlns:a16="http://schemas.microsoft.com/office/drawing/2014/main" id="{20F59B0B-577D-479C-B17D-56317E4BE2E7}"/>
              </a:ext>
            </a:extLst>
          </p:cNvPr>
          <p:cNvSpPr>
            <a:spLocks noChangeAspect="1"/>
          </p:cNvSpPr>
          <p:nvPr/>
        </p:nvSpPr>
        <p:spPr>
          <a:xfrm>
            <a:off x="8960237" y="5421464"/>
            <a:ext cx="1463040" cy="1463040"/>
          </a:xfrm>
          <a:prstGeom prst="rect">
            <a:avLst/>
          </a:prstGeom>
          <a:solidFill>
            <a:srgbClr val="818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400" b="0" i="1" dirty="0">
                <a:solidFill>
                  <a:srgbClr val="333333"/>
                </a:solidFill>
                <a:effectLst/>
                <a:latin typeface="trebuchet ms" panose="020B0603020202020204" pitchFamily="34" charset="0"/>
              </a:rPr>
              <a:t>Light Slate Blue</a:t>
            </a:r>
          </a:p>
          <a:p>
            <a:pPr algn="l"/>
            <a:r>
              <a:rPr lang="es-419" sz="1400" dirty="0">
                <a:solidFill>
                  <a:schemeClr val="tx1">
                    <a:lumMod val="85000"/>
                    <a:lumOff val="15000"/>
                  </a:schemeClr>
                </a:solidFill>
              </a:rPr>
              <a:t>#8181FF</a:t>
            </a:r>
          </a:p>
          <a:p>
            <a:pPr algn="ctr"/>
            <a:r>
              <a:rPr lang="es-419" sz="1400" dirty="0" err="1">
                <a:solidFill>
                  <a:schemeClr val="tx1">
                    <a:lumMod val="85000"/>
                    <a:lumOff val="15000"/>
                  </a:schemeClr>
                </a:solidFill>
              </a:rPr>
              <a:t>rgb</a:t>
            </a:r>
            <a:r>
              <a:rPr lang="es-419" sz="1400" dirty="0">
                <a:solidFill>
                  <a:schemeClr val="tx1">
                    <a:lumMod val="85000"/>
                    <a:lumOff val="15000"/>
                  </a:schemeClr>
                </a:solidFill>
              </a:rPr>
              <a:t>(129,129,255)</a:t>
            </a:r>
          </a:p>
          <a:p>
            <a:pPr algn="ctr"/>
            <a:r>
              <a:rPr lang="es-419" sz="1400" dirty="0" err="1">
                <a:solidFill>
                  <a:schemeClr val="tx1">
                    <a:lumMod val="85000"/>
                    <a:lumOff val="15000"/>
                  </a:schemeClr>
                </a:solidFill>
              </a:rPr>
              <a:t>hsl</a:t>
            </a:r>
            <a:r>
              <a:rPr lang="es-419" sz="1400" dirty="0">
                <a:solidFill>
                  <a:schemeClr val="tx1">
                    <a:lumMod val="85000"/>
                    <a:lumOff val="15000"/>
                  </a:schemeClr>
                </a:solidFill>
              </a:rPr>
              <a:t>(170,255,192)</a:t>
            </a:r>
          </a:p>
        </p:txBody>
      </p:sp>
      <p:sp>
        <p:nvSpPr>
          <p:cNvPr id="11" name="Rectangle 10">
            <a:extLst>
              <a:ext uri="{FF2B5EF4-FFF2-40B4-BE49-F238E27FC236}">
                <a16:creationId xmlns:a16="http://schemas.microsoft.com/office/drawing/2014/main" id="{AEDD004C-2DEA-49D1-A8A4-C659564B9F86}"/>
              </a:ext>
            </a:extLst>
          </p:cNvPr>
          <p:cNvSpPr>
            <a:spLocks noChangeAspect="1"/>
          </p:cNvSpPr>
          <p:nvPr/>
        </p:nvSpPr>
        <p:spPr>
          <a:xfrm>
            <a:off x="10728960" y="0"/>
            <a:ext cx="1463040" cy="1463040"/>
          </a:xfrm>
          <a:prstGeom prst="rect">
            <a:avLst/>
          </a:prstGeom>
          <a:solidFill>
            <a:srgbClr val="FFC1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85000"/>
                    <a:lumOff val="15000"/>
                  </a:schemeClr>
                </a:solidFill>
              </a:rPr>
              <a:t>#FFC1C1</a:t>
            </a:r>
          </a:p>
          <a:p>
            <a:pPr algn="ctr"/>
            <a:r>
              <a:rPr lang="en-US" sz="1400" dirty="0" err="1">
                <a:solidFill>
                  <a:schemeClr val="tx1">
                    <a:lumMod val="85000"/>
                    <a:lumOff val="15000"/>
                  </a:schemeClr>
                </a:solidFill>
              </a:rPr>
              <a:t>rgb</a:t>
            </a:r>
            <a:r>
              <a:rPr lang="en-US" sz="1400" dirty="0">
                <a:solidFill>
                  <a:schemeClr val="tx1">
                    <a:lumMod val="85000"/>
                    <a:lumOff val="15000"/>
                  </a:schemeClr>
                </a:solidFill>
              </a:rPr>
              <a:t>(255,193,193)</a:t>
            </a:r>
          </a:p>
          <a:p>
            <a:pPr algn="ctr"/>
            <a:r>
              <a:rPr lang="en-US" sz="1400" dirty="0" err="1">
                <a:solidFill>
                  <a:schemeClr val="tx1">
                    <a:lumMod val="85000"/>
                    <a:lumOff val="15000"/>
                  </a:schemeClr>
                </a:solidFill>
              </a:rPr>
              <a:t>hsl</a:t>
            </a:r>
            <a:r>
              <a:rPr lang="en-US" sz="1400" dirty="0">
                <a:solidFill>
                  <a:schemeClr val="tx1">
                    <a:lumMod val="85000"/>
                    <a:lumOff val="15000"/>
                  </a:schemeClr>
                </a:solidFill>
              </a:rPr>
              <a:t>(0,255,224)</a:t>
            </a:r>
          </a:p>
        </p:txBody>
      </p:sp>
      <p:sp>
        <p:nvSpPr>
          <p:cNvPr id="12" name="Rectangle 11">
            <a:extLst>
              <a:ext uri="{FF2B5EF4-FFF2-40B4-BE49-F238E27FC236}">
                <a16:creationId xmlns:a16="http://schemas.microsoft.com/office/drawing/2014/main" id="{458335DB-8CD0-42F3-9EBF-D608A3D05698}"/>
              </a:ext>
            </a:extLst>
          </p:cNvPr>
          <p:cNvSpPr>
            <a:spLocks noChangeAspect="1"/>
          </p:cNvSpPr>
          <p:nvPr/>
        </p:nvSpPr>
        <p:spPr>
          <a:xfrm>
            <a:off x="10728960" y="2684228"/>
            <a:ext cx="1463040" cy="1463040"/>
          </a:xfrm>
          <a:prstGeom prst="rect">
            <a:avLst/>
          </a:prstGeom>
          <a:solidFill>
            <a:srgbClr val="C1FF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85000"/>
                    <a:lumOff val="15000"/>
                  </a:schemeClr>
                </a:solidFill>
              </a:rPr>
              <a:t>Tea Green</a:t>
            </a:r>
          </a:p>
          <a:p>
            <a:pPr algn="ctr"/>
            <a:r>
              <a:rPr lang="en-US" sz="1400" dirty="0">
                <a:solidFill>
                  <a:schemeClr val="tx1">
                    <a:lumMod val="85000"/>
                    <a:lumOff val="15000"/>
                  </a:schemeClr>
                </a:solidFill>
              </a:rPr>
              <a:t>#C1FFC1</a:t>
            </a:r>
          </a:p>
          <a:p>
            <a:pPr algn="ctr"/>
            <a:r>
              <a:rPr lang="en-US" sz="1400" dirty="0" err="1">
                <a:solidFill>
                  <a:schemeClr val="tx1">
                    <a:lumMod val="85000"/>
                    <a:lumOff val="15000"/>
                  </a:schemeClr>
                </a:solidFill>
              </a:rPr>
              <a:t>rgb</a:t>
            </a:r>
            <a:r>
              <a:rPr lang="en-US" sz="1400" dirty="0">
                <a:solidFill>
                  <a:schemeClr val="tx1">
                    <a:lumMod val="85000"/>
                    <a:lumOff val="15000"/>
                  </a:schemeClr>
                </a:solidFill>
              </a:rPr>
              <a:t>(193,255,193)</a:t>
            </a:r>
          </a:p>
          <a:p>
            <a:pPr algn="ctr"/>
            <a:r>
              <a:rPr lang="en-US" sz="1400" dirty="0" err="1">
                <a:solidFill>
                  <a:schemeClr val="tx1">
                    <a:lumMod val="85000"/>
                    <a:lumOff val="15000"/>
                  </a:schemeClr>
                </a:solidFill>
              </a:rPr>
              <a:t>hsl</a:t>
            </a:r>
            <a:r>
              <a:rPr lang="en-US" sz="1400" dirty="0">
                <a:solidFill>
                  <a:schemeClr val="tx1">
                    <a:lumMod val="85000"/>
                    <a:lumOff val="15000"/>
                  </a:schemeClr>
                </a:solidFill>
              </a:rPr>
              <a:t>(85,255,224)</a:t>
            </a:r>
          </a:p>
        </p:txBody>
      </p:sp>
      <p:sp>
        <p:nvSpPr>
          <p:cNvPr id="13" name="Rectangle 12">
            <a:extLst>
              <a:ext uri="{FF2B5EF4-FFF2-40B4-BE49-F238E27FC236}">
                <a16:creationId xmlns:a16="http://schemas.microsoft.com/office/drawing/2014/main" id="{EEFF51C7-1F8C-449C-9CDE-82FA4DE3D2E1}"/>
              </a:ext>
            </a:extLst>
          </p:cNvPr>
          <p:cNvSpPr>
            <a:spLocks noChangeAspect="1"/>
          </p:cNvSpPr>
          <p:nvPr/>
        </p:nvSpPr>
        <p:spPr>
          <a:xfrm>
            <a:off x="10748397" y="5421464"/>
            <a:ext cx="1463040" cy="1463040"/>
          </a:xfrm>
          <a:prstGeom prst="rect">
            <a:avLst/>
          </a:prstGeom>
          <a:solidFill>
            <a:srgbClr val="C1C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400" b="0" i="1" dirty="0">
                <a:solidFill>
                  <a:srgbClr val="333333"/>
                </a:solidFill>
                <a:effectLst/>
                <a:latin typeface="trebuchet ms" panose="020B0603020202020204" pitchFamily="34" charset="0"/>
              </a:rPr>
              <a:t>Lavender Blue</a:t>
            </a:r>
            <a:endParaRPr lang="es-419" sz="1400" dirty="0">
              <a:solidFill>
                <a:schemeClr val="tx1">
                  <a:lumMod val="85000"/>
                  <a:lumOff val="15000"/>
                </a:schemeClr>
              </a:solidFill>
            </a:endParaRPr>
          </a:p>
          <a:p>
            <a:pPr algn="ctr"/>
            <a:r>
              <a:rPr lang="es-419" sz="1400" dirty="0">
                <a:solidFill>
                  <a:schemeClr val="tx1">
                    <a:lumMod val="85000"/>
                    <a:lumOff val="15000"/>
                  </a:schemeClr>
                </a:solidFill>
              </a:rPr>
              <a:t>#C1C1FF</a:t>
            </a:r>
          </a:p>
          <a:p>
            <a:pPr algn="ctr"/>
            <a:r>
              <a:rPr lang="es-419" sz="1400" dirty="0" err="1">
                <a:solidFill>
                  <a:schemeClr val="tx1">
                    <a:lumMod val="85000"/>
                    <a:lumOff val="15000"/>
                  </a:schemeClr>
                </a:solidFill>
              </a:rPr>
              <a:t>rgb</a:t>
            </a:r>
            <a:r>
              <a:rPr lang="es-419" sz="1400" dirty="0">
                <a:solidFill>
                  <a:schemeClr val="tx1">
                    <a:lumMod val="85000"/>
                    <a:lumOff val="15000"/>
                  </a:schemeClr>
                </a:solidFill>
              </a:rPr>
              <a:t>(193,193,255)</a:t>
            </a:r>
          </a:p>
          <a:p>
            <a:pPr algn="ctr"/>
            <a:r>
              <a:rPr lang="es-419" sz="1400" dirty="0" err="1">
                <a:solidFill>
                  <a:schemeClr val="tx1">
                    <a:lumMod val="85000"/>
                    <a:lumOff val="15000"/>
                  </a:schemeClr>
                </a:solidFill>
              </a:rPr>
              <a:t>hsl</a:t>
            </a:r>
            <a:r>
              <a:rPr lang="es-419" sz="1400" dirty="0">
                <a:solidFill>
                  <a:schemeClr val="tx1">
                    <a:lumMod val="85000"/>
                    <a:lumOff val="15000"/>
                  </a:schemeClr>
                </a:solidFill>
              </a:rPr>
              <a:t>(170,255,224)</a:t>
            </a:r>
          </a:p>
        </p:txBody>
      </p:sp>
      <p:sp>
        <p:nvSpPr>
          <p:cNvPr id="14" name="Rectangle 13">
            <a:extLst>
              <a:ext uri="{FF2B5EF4-FFF2-40B4-BE49-F238E27FC236}">
                <a16:creationId xmlns:a16="http://schemas.microsoft.com/office/drawing/2014/main" id="{192FF1D4-DDCD-49B5-96EC-1028E1F18E1A}"/>
              </a:ext>
            </a:extLst>
          </p:cNvPr>
          <p:cNvSpPr>
            <a:spLocks noChangeAspect="1"/>
          </p:cNvSpPr>
          <p:nvPr/>
        </p:nvSpPr>
        <p:spPr>
          <a:xfrm>
            <a:off x="3571902" y="0"/>
            <a:ext cx="1463040" cy="14630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600" dirty="0"/>
              <a:t>#C00000</a:t>
            </a:r>
          </a:p>
          <a:p>
            <a:pPr algn="ctr"/>
            <a:r>
              <a:rPr lang="es-419" sz="1600" dirty="0" err="1"/>
              <a:t>rgb</a:t>
            </a:r>
            <a:r>
              <a:rPr lang="es-419" sz="1600" dirty="0"/>
              <a:t>(192, 0,0)</a:t>
            </a:r>
          </a:p>
          <a:p>
            <a:pPr algn="ctr"/>
            <a:r>
              <a:rPr lang="es-419" sz="1600" dirty="0"/>
              <a:t>H:0,S:255</a:t>
            </a:r>
          </a:p>
          <a:p>
            <a:pPr algn="ctr"/>
            <a:r>
              <a:rPr lang="es-419" sz="1600" dirty="0"/>
              <a:t>L:96</a:t>
            </a:r>
            <a:endParaRPr lang="en-US" sz="1600" dirty="0"/>
          </a:p>
        </p:txBody>
      </p:sp>
      <p:sp>
        <p:nvSpPr>
          <p:cNvPr id="15" name="Rectangle 14">
            <a:extLst>
              <a:ext uri="{FF2B5EF4-FFF2-40B4-BE49-F238E27FC236}">
                <a16:creationId xmlns:a16="http://schemas.microsoft.com/office/drawing/2014/main" id="{4B7DAA79-9E66-4EA6-9FE9-DDDDB3291C46}"/>
              </a:ext>
            </a:extLst>
          </p:cNvPr>
          <p:cNvSpPr>
            <a:spLocks noChangeAspect="1"/>
          </p:cNvSpPr>
          <p:nvPr/>
        </p:nvSpPr>
        <p:spPr>
          <a:xfrm>
            <a:off x="3513593" y="2710732"/>
            <a:ext cx="1463040" cy="1463040"/>
          </a:xfrm>
          <a:prstGeom prst="rect">
            <a:avLst/>
          </a:prstGeom>
          <a:solidFill>
            <a:srgbClr val="00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600" dirty="0" err="1"/>
              <a:t>rgb</a:t>
            </a:r>
            <a:r>
              <a:rPr lang="es-419" sz="1600" dirty="0"/>
              <a:t>(0, 192,0)</a:t>
            </a:r>
          </a:p>
          <a:p>
            <a:pPr algn="ctr"/>
            <a:r>
              <a:rPr lang="es-419" sz="1600" dirty="0"/>
              <a:t>H:85,S:255</a:t>
            </a:r>
          </a:p>
          <a:p>
            <a:pPr algn="ctr"/>
            <a:r>
              <a:rPr lang="es-419" sz="1600" dirty="0"/>
              <a:t>L:128</a:t>
            </a:r>
            <a:endParaRPr lang="en-US" sz="1600" dirty="0"/>
          </a:p>
        </p:txBody>
      </p:sp>
      <p:sp>
        <p:nvSpPr>
          <p:cNvPr id="16" name="Rectangle 15">
            <a:extLst>
              <a:ext uri="{FF2B5EF4-FFF2-40B4-BE49-F238E27FC236}">
                <a16:creationId xmlns:a16="http://schemas.microsoft.com/office/drawing/2014/main" id="{78AAA60A-01B0-4764-A52F-476D9FE11F36}"/>
              </a:ext>
            </a:extLst>
          </p:cNvPr>
          <p:cNvSpPr>
            <a:spLocks noChangeAspect="1"/>
          </p:cNvSpPr>
          <p:nvPr/>
        </p:nvSpPr>
        <p:spPr>
          <a:xfrm>
            <a:off x="3571902" y="5394960"/>
            <a:ext cx="1463040" cy="1463040"/>
          </a:xfrm>
          <a:prstGeom prst="rect">
            <a:avLst/>
          </a:prstGeom>
          <a:solidFill>
            <a:srgbClr val="000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600" dirty="0" err="1"/>
              <a:t>rgb</a:t>
            </a:r>
            <a:r>
              <a:rPr lang="es-419" sz="1600" dirty="0"/>
              <a:t>(0, 0,192)</a:t>
            </a:r>
          </a:p>
          <a:p>
            <a:pPr algn="ctr"/>
            <a:r>
              <a:rPr lang="es-419" sz="1600" dirty="0"/>
              <a:t>H:170,S:255</a:t>
            </a:r>
          </a:p>
          <a:p>
            <a:pPr algn="ctr"/>
            <a:r>
              <a:rPr lang="es-419" sz="1600" dirty="0"/>
              <a:t>L:128</a:t>
            </a:r>
            <a:endParaRPr lang="en-US" sz="1600" dirty="0"/>
          </a:p>
        </p:txBody>
      </p:sp>
      <p:sp>
        <p:nvSpPr>
          <p:cNvPr id="17" name="Rectangle 16">
            <a:extLst>
              <a:ext uri="{FF2B5EF4-FFF2-40B4-BE49-F238E27FC236}">
                <a16:creationId xmlns:a16="http://schemas.microsoft.com/office/drawing/2014/main" id="{1F4E4329-1BB7-4E3F-94C5-343E7C67F456}"/>
              </a:ext>
            </a:extLst>
          </p:cNvPr>
          <p:cNvSpPr>
            <a:spLocks noChangeAspect="1"/>
          </p:cNvSpPr>
          <p:nvPr/>
        </p:nvSpPr>
        <p:spPr>
          <a:xfrm>
            <a:off x="7203882" y="-26505"/>
            <a:ext cx="1463040" cy="1463040"/>
          </a:xfrm>
          <a:prstGeom prst="rect">
            <a:avLst/>
          </a:prstGeom>
          <a:solidFill>
            <a:srgbClr val="FF41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600" dirty="0" err="1"/>
              <a:t>rgb</a:t>
            </a:r>
            <a:r>
              <a:rPr lang="es-419" sz="1600" dirty="0"/>
              <a:t>(255,65,65)</a:t>
            </a:r>
          </a:p>
          <a:p>
            <a:pPr algn="ctr"/>
            <a:r>
              <a:rPr lang="es-419" sz="1600" dirty="0"/>
              <a:t>H:0,S:255</a:t>
            </a:r>
          </a:p>
          <a:p>
            <a:pPr algn="ctr"/>
            <a:r>
              <a:rPr lang="es-419" sz="1600" dirty="0"/>
              <a:t>L:160</a:t>
            </a:r>
            <a:endParaRPr lang="en-US" sz="1600" dirty="0"/>
          </a:p>
        </p:txBody>
      </p:sp>
      <p:sp>
        <p:nvSpPr>
          <p:cNvPr id="18" name="Rectangle 17">
            <a:extLst>
              <a:ext uri="{FF2B5EF4-FFF2-40B4-BE49-F238E27FC236}">
                <a16:creationId xmlns:a16="http://schemas.microsoft.com/office/drawing/2014/main" id="{F67E0C1E-4604-41AF-9FED-71F3F2D6F8C9}"/>
              </a:ext>
            </a:extLst>
          </p:cNvPr>
          <p:cNvSpPr>
            <a:spLocks noChangeAspect="1"/>
          </p:cNvSpPr>
          <p:nvPr/>
        </p:nvSpPr>
        <p:spPr>
          <a:xfrm>
            <a:off x="7203882" y="2710732"/>
            <a:ext cx="1463040" cy="1463040"/>
          </a:xfrm>
          <a:prstGeom prst="rect">
            <a:avLst/>
          </a:prstGeom>
          <a:solidFill>
            <a:srgbClr val="41FF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98A39536-F0DB-4106-BE82-E1A132B1D026}"/>
              </a:ext>
            </a:extLst>
          </p:cNvPr>
          <p:cNvSpPr>
            <a:spLocks noChangeAspect="1"/>
          </p:cNvSpPr>
          <p:nvPr/>
        </p:nvSpPr>
        <p:spPr>
          <a:xfrm>
            <a:off x="7204767" y="5394960"/>
            <a:ext cx="1463040" cy="1463040"/>
          </a:xfrm>
          <a:prstGeom prst="rect">
            <a:avLst/>
          </a:prstGeom>
          <a:solidFill>
            <a:srgbClr val="414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600"/>
              <a:t>rgb(255,65,65)</a:t>
            </a:r>
          </a:p>
          <a:p>
            <a:pPr algn="ctr"/>
            <a:r>
              <a:rPr lang="es-419" sz="1600"/>
              <a:t>H:0,S:255</a:t>
            </a:r>
          </a:p>
          <a:p>
            <a:pPr algn="ctr"/>
            <a:r>
              <a:rPr lang="es-419" sz="1600"/>
              <a:t>L:160</a:t>
            </a:r>
            <a:endParaRPr lang="en-US" sz="1600" dirty="0"/>
          </a:p>
        </p:txBody>
      </p:sp>
      <p:sp>
        <p:nvSpPr>
          <p:cNvPr id="20" name="Rectangle 19">
            <a:extLst>
              <a:ext uri="{FF2B5EF4-FFF2-40B4-BE49-F238E27FC236}">
                <a16:creationId xmlns:a16="http://schemas.microsoft.com/office/drawing/2014/main" id="{9A3C6830-CCB4-4356-BAAB-B754386D02E8}"/>
              </a:ext>
            </a:extLst>
          </p:cNvPr>
          <p:cNvSpPr>
            <a:spLocks noChangeAspect="1"/>
          </p:cNvSpPr>
          <p:nvPr/>
        </p:nvSpPr>
        <p:spPr>
          <a:xfrm>
            <a:off x="1788160" y="0"/>
            <a:ext cx="1463040" cy="1463040"/>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600" dirty="0" err="1"/>
              <a:t>rgb</a:t>
            </a:r>
            <a:r>
              <a:rPr lang="es-419" sz="1600" dirty="0"/>
              <a:t>(128, 0,0)</a:t>
            </a:r>
          </a:p>
          <a:p>
            <a:pPr algn="ctr"/>
            <a:r>
              <a:rPr lang="es-419" sz="1600" dirty="0"/>
              <a:t>H:0,S:255</a:t>
            </a:r>
          </a:p>
          <a:p>
            <a:pPr algn="ctr"/>
            <a:r>
              <a:rPr lang="es-419" sz="1600" dirty="0"/>
              <a:t>L:64</a:t>
            </a:r>
            <a:endParaRPr lang="en-US" sz="1600" dirty="0"/>
          </a:p>
        </p:txBody>
      </p:sp>
      <p:sp>
        <p:nvSpPr>
          <p:cNvPr id="21" name="Rectangle 20">
            <a:extLst>
              <a:ext uri="{FF2B5EF4-FFF2-40B4-BE49-F238E27FC236}">
                <a16:creationId xmlns:a16="http://schemas.microsoft.com/office/drawing/2014/main" id="{15605AAC-7DF6-4784-AD0E-6EAD00C472FA}"/>
              </a:ext>
            </a:extLst>
          </p:cNvPr>
          <p:cNvSpPr>
            <a:spLocks noChangeAspect="1"/>
          </p:cNvSpPr>
          <p:nvPr/>
        </p:nvSpPr>
        <p:spPr>
          <a:xfrm>
            <a:off x="1788160" y="2724799"/>
            <a:ext cx="1463040" cy="146304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600" dirty="0" err="1"/>
              <a:t>rgb</a:t>
            </a:r>
            <a:r>
              <a:rPr lang="es-419" sz="1600" dirty="0"/>
              <a:t>(0, 128,0)</a:t>
            </a:r>
          </a:p>
          <a:p>
            <a:pPr algn="ctr"/>
            <a:r>
              <a:rPr lang="es-419" sz="1600" dirty="0"/>
              <a:t>H:85,S:255</a:t>
            </a:r>
          </a:p>
          <a:p>
            <a:pPr algn="ctr"/>
            <a:r>
              <a:rPr lang="es-419" sz="1600" dirty="0"/>
              <a:t>L:64</a:t>
            </a:r>
            <a:endParaRPr lang="en-US" sz="1600" dirty="0"/>
          </a:p>
        </p:txBody>
      </p:sp>
      <p:sp>
        <p:nvSpPr>
          <p:cNvPr id="22" name="Rectangle 21">
            <a:extLst>
              <a:ext uri="{FF2B5EF4-FFF2-40B4-BE49-F238E27FC236}">
                <a16:creationId xmlns:a16="http://schemas.microsoft.com/office/drawing/2014/main" id="{C84F8A31-E72A-4F6D-94D6-4DACF0B7FEE6}"/>
              </a:ext>
            </a:extLst>
          </p:cNvPr>
          <p:cNvSpPr>
            <a:spLocks noChangeAspect="1"/>
          </p:cNvSpPr>
          <p:nvPr/>
        </p:nvSpPr>
        <p:spPr>
          <a:xfrm>
            <a:off x="1768723" y="5421464"/>
            <a:ext cx="1463040" cy="1463040"/>
          </a:xfrm>
          <a:prstGeom prst="rect">
            <a:avLst/>
          </a:prstGeom>
          <a:solidFill>
            <a:srgbClr val="000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600" dirty="0" err="1"/>
              <a:t>rgb</a:t>
            </a:r>
            <a:r>
              <a:rPr lang="es-419" sz="1600" dirty="0"/>
              <a:t>(0, 0,128)</a:t>
            </a:r>
          </a:p>
          <a:p>
            <a:pPr algn="ctr"/>
            <a:r>
              <a:rPr lang="es-419" sz="1600" dirty="0"/>
              <a:t>H:170,S:255</a:t>
            </a:r>
          </a:p>
          <a:p>
            <a:pPr algn="ctr"/>
            <a:r>
              <a:rPr lang="es-419" sz="1600" dirty="0"/>
              <a:t>L:64</a:t>
            </a:r>
            <a:endParaRPr lang="en-US" sz="1600" dirty="0"/>
          </a:p>
        </p:txBody>
      </p:sp>
      <p:sp>
        <p:nvSpPr>
          <p:cNvPr id="23" name="Rectangle 22">
            <a:extLst>
              <a:ext uri="{FF2B5EF4-FFF2-40B4-BE49-F238E27FC236}">
                <a16:creationId xmlns:a16="http://schemas.microsoft.com/office/drawing/2014/main" id="{9781A875-9F50-4D12-BD1A-4CCC07EDCB55}"/>
              </a:ext>
            </a:extLst>
          </p:cNvPr>
          <p:cNvSpPr>
            <a:spLocks noChangeAspect="1"/>
          </p:cNvSpPr>
          <p:nvPr/>
        </p:nvSpPr>
        <p:spPr>
          <a:xfrm>
            <a:off x="5364480" y="-26505"/>
            <a:ext cx="1463040" cy="146304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600" dirty="0" err="1"/>
              <a:t>rgb</a:t>
            </a:r>
            <a:r>
              <a:rPr lang="es-419" sz="1600" dirty="0"/>
              <a:t>(255, 0,0)</a:t>
            </a:r>
          </a:p>
          <a:p>
            <a:pPr algn="ctr"/>
            <a:r>
              <a:rPr lang="es-419" sz="1600" dirty="0"/>
              <a:t>H:0,S:255</a:t>
            </a:r>
          </a:p>
          <a:p>
            <a:pPr algn="ctr"/>
            <a:r>
              <a:rPr lang="es-419" sz="1600" dirty="0"/>
              <a:t>L:128</a:t>
            </a:r>
            <a:endParaRPr lang="en-US" sz="1600" dirty="0"/>
          </a:p>
        </p:txBody>
      </p:sp>
      <p:sp>
        <p:nvSpPr>
          <p:cNvPr id="24" name="Rectangle 23">
            <a:extLst>
              <a:ext uri="{FF2B5EF4-FFF2-40B4-BE49-F238E27FC236}">
                <a16:creationId xmlns:a16="http://schemas.microsoft.com/office/drawing/2014/main" id="{5E70007B-03CF-4D77-8995-3E46AF6EA30B}"/>
              </a:ext>
            </a:extLst>
          </p:cNvPr>
          <p:cNvSpPr>
            <a:spLocks noChangeAspect="1"/>
          </p:cNvSpPr>
          <p:nvPr/>
        </p:nvSpPr>
        <p:spPr>
          <a:xfrm>
            <a:off x="7203882" y="2724800"/>
            <a:ext cx="1463040" cy="1463040"/>
          </a:xfrm>
          <a:prstGeom prst="rect">
            <a:avLst/>
          </a:prstGeom>
          <a:solidFill>
            <a:srgbClr val="41FF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600" dirty="0" err="1"/>
              <a:t>rgb</a:t>
            </a:r>
            <a:r>
              <a:rPr lang="es-419" sz="1600" dirty="0"/>
              <a:t>(255,65,65)</a:t>
            </a:r>
          </a:p>
          <a:p>
            <a:pPr algn="ctr"/>
            <a:r>
              <a:rPr lang="es-419" sz="1600" dirty="0"/>
              <a:t>H:0,S:255</a:t>
            </a:r>
          </a:p>
          <a:p>
            <a:pPr algn="ctr"/>
            <a:r>
              <a:rPr lang="es-419" sz="1600" dirty="0"/>
              <a:t>L:160</a:t>
            </a:r>
            <a:endParaRPr lang="en-US" sz="1600" dirty="0"/>
          </a:p>
        </p:txBody>
      </p:sp>
      <p:sp>
        <p:nvSpPr>
          <p:cNvPr id="25" name="Rectangle 24">
            <a:extLst>
              <a:ext uri="{FF2B5EF4-FFF2-40B4-BE49-F238E27FC236}">
                <a16:creationId xmlns:a16="http://schemas.microsoft.com/office/drawing/2014/main" id="{71CCCAC4-5157-4641-ABB6-76983EB6504C}"/>
              </a:ext>
            </a:extLst>
          </p:cNvPr>
          <p:cNvSpPr>
            <a:spLocks noChangeAspect="1"/>
          </p:cNvSpPr>
          <p:nvPr/>
        </p:nvSpPr>
        <p:spPr>
          <a:xfrm>
            <a:off x="5364480" y="2710732"/>
            <a:ext cx="1463040" cy="1463040"/>
          </a:xfrm>
          <a:prstGeom prst="rect">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800" dirty="0" err="1"/>
              <a:t>rgb</a:t>
            </a:r>
            <a:r>
              <a:rPr lang="es-419" sz="1800" dirty="0"/>
              <a:t>(0, 255,0)</a:t>
            </a:r>
          </a:p>
          <a:p>
            <a:pPr algn="ctr"/>
            <a:r>
              <a:rPr lang="es-419" sz="1800" dirty="0"/>
              <a:t>H:85,S:255</a:t>
            </a:r>
          </a:p>
          <a:p>
            <a:pPr algn="ctr"/>
            <a:r>
              <a:rPr lang="es-419" sz="1800" dirty="0"/>
              <a:t>L:128</a:t>
            </a:r>
            <a:endParaRPr lang="en-US" sz="1800" dirty="0"/>
          </a:p>
        </p:txBody>
      </p:sp>
    </p:spTree>
    <p:extLst>
      <p:ext uri="{BB962C8B-B14F-4D97-AF65-F5344CB8AC3E}">
        <p14:creationId xmlns:p14="http://schemas.microsoft.com/office/powerpoint/2010/main" val="1390520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3316E-D43D-486E-B510-AD0997B533C0}"/>
              </a:ext>
            </a:extLst>
          </p:cNvPr>
          <p:cNvSpPr>
            <a:spLocks noGrp="1"/>
          </p:cNvSpPr>
          <p:nvPr>
            <p:ph type="title"/>
          </p:nvPr>
        </p:nvSpPr>
        <p:spPr/>
        <p:txBody>
          <a:bodyPr/>
          <a:lstStyle/>
          <a:p>
            <a:r>
              <a:rPr lang="en-US" dirty="0"/>
              <a:t>Color contrast</a:t>
            </a:r>
          </a:p>
        </p:txBody>
      </p:sp>
      <p:sp>
        <p:nvSpPr>
          <p:cNvPr id="3" name="Text Placeholder 2">
            <a:extLst>
              <a:ext uri="{FF2B5EF4-FFF2-40B4-BE49-F238E27FC236}">
                <a16:creationId xmlns:a16="http://schemas.microsoft.com/office/drawing/2014/main" id="{21589C61-88CE-48B7-9DA6-F4AAB182839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640543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B1220A-26C5-452C-9C93-0FC35B08EE2E}"/>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dirty="0">
                <a:solidFill>
                  <a:schemeClr val="tx1"/>
                </a:solidFill>
                <a:latin typeface="+mj-lt"/>
                <a:ea typeface="+mj-ea"/>
                <a:cs typeface="+mj-cs"/>
              </a:rPr>
              <a:t>Color relationships (harmony rules)</a:t>
            </a:r>
          </a:p>
        </p:txBody>
      </p:sp>
      <p:sp>
        <p:nvSpPr>
          <p:cNvPr id="3" name="Text Placeholder 2">
            <a:extLst>
              <a:ext uri="{FF2B5EF4-FFF2-40B4-BE49-F238E27FC236}">
                <a16:creationId xmlns:a16="http://schemas.microsoft.com/office/drawing/2014/main" id="{B7DDD6EE-98B1-447E-930A-CEB5E02C46A2}"/>
              </a:ext>
            </a:extLst>
          </p:cNvPr>
          <p:cNvSpPr>
            <a:spLocks noGrp="1"/>
          </p:cNvSpPr>
          <p:nvPr>
            <p:ph type="body" idx="1"/>
          </p:nvPr>
        </p:nvSpPr>
        <p:spPr>
          <a:xfrm>
            <a:off x="477981" y="4872922"/>
            <a:ext cx="3933306" cy="1208141"/>
          </a:xfrm>
        </p:spPr>
        <p:txBody>
          <a:bodyPr vert="horz" lIns="91440" tIns="45720" rIns="91440" bIns="45720" rtlCol="0">
            <a:normAutofit/>
          </a:bodyPr>
          <a:lstStyle/>
          <a:p>
            <a:endParaRPr lang="en-US" sz="2000" kern="1200" dirty="0">
              <a:solidFill>
                <a:schemeClr val="tx1"/>
              </a:solidFill>
              <a:latin typeface="+mn-lt"/>
              <a:ea typeface="+mn-ea"/>
              <a:cs typeface="+mn-cs"/>
            </a:endParaRPr>
          </a:p>
        </p:txBody>
      </p:sp>
      <p:sp>
        <p:nvSpPr>
          <p:cNvPr id="12"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Picture 4">
            <a:hlinkClick r:id="rId2"/>
            <a:extLst>
              <a:ext uri="{FF2B5EF4-FFF2-40B4-BE49-F238E27FC236}">
                <a16:creationId xmlns:a16="http://schemas.microsoft.com/office/drawing/2014/main" id="{62ED3AB5-4232-4314-A165-0FA2EAE2ED8B}"/>
              </a:ext>
            </a:extLst>
          </p:cNvPr>
          <p:cNvPicPr>
            <a:picLocks noChangeAspect="1"/>
          </p:cNvPicPr>
          <p:nvPr/>
        </p:nvPicPr>
        <p:blipFill>
          <a:blip r:embed="rId3"/>
          <a:stretch>
            <a:fillRect/>
          </a:stretch>
        </p:blipFill>
        <p:spPr>
          <a:xfrm>
            <a:off x="4864608" y="837335"/>
            <a:ext cx="6846363" cy="5032076"/>
          </a:xfrm>
          <a:prstGeom prst="rect">
            <a:avLst/>
          </a:prstGeom>
        </p:spPr>
      </p:pic>
    </p:spTree>
    <p:extLst>
      <p:ext uri="{BB962C8B-B14F-4D97-AF65-F5344CB8AC3E}">
        <p14:creationId xmlns:p14="http://schemas.microsoft.com/office/powerpoint/2010/main" val="36785449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7C66805-826D-4596-A8AF-5998CCCD6E99}"/>
              </a:ext>
            </a:extLst>
          </p:cNvPr>
          <p:cNvSpPr>
            <a:spLocks noGrp="1"/>
          </p:cNvSpPr>
          <p:nvPr>
            <p:ph type="title"/>
          </p:nvPr>
        </p:nvSpPr>
        <p:spPr/>
        <p:txBody>
          <a:bodyPr/>
          <a:lstStyle/>
          <a:p>
            <a:r>
              <a:rPr lang="en-US" dirty="0"/>
              <a:t>Color harmony rule</a:t>
            </a:r>
          </a:p>
        </p:txBody>
      </p:sp>
      <p:sp>
        <p:nvSpPr>
          <p:cNvPr id="6" name="Content Placeholder 5">
            <a:extLst>
              <a:ext uri="{FF2B5EF4-FFF2-40B4-BE49-F238E27FC236}">
                <a16:creationId xmlns:a16="http://schemas.microsoft.com/office/drawing/2014/main" id="{36019E72-1C69-437A-8833-3779231024C8}"/>
              </a:ext>
            </a:extLst>
          </p:cNvPr>
          <p:cNvSpPr>
            <a:spLocks noGrp="1"/>
          </p:cNvSpPr>
          <p:nvPr>
            <p:ph idx="1"/>
          </p:nvPr>
        </p:nvSpPr>
        <p:spPr/>
        <p:txBody>
          <a:bodyPr>
            <a:normAutofit lnSpcReduction="10000"/>
          </a:bodyPr>
          <a:lstStyle/>
          <a:p>
            <a:r>
              <a:rPr lang="es-419" dirty="0" err="1"/>
              <a:t>Analogous</a:t>
            </a:r>
            <a:endParaRPr lang="es-419" dirty="0"/>
          </a:p>
          <a:p>
            <a:r>
              <a:rPr lang="es-419" dirty="0" err="1"/>
              <a:t>Monochromatic</a:t>
            </a:r>
            <a:endParaRPr lang="es-419" dirty="0"/>
          </a:p>
          <a:p>
            <a:r>
              <a:rPr lang="es-419" dirty="0"/>
              <a:t>Triad</a:t>
            </a:r>
          </a:p>
          <a:p>
            <a:r>
              <a:rPr lang="es-419" dirty="0" err="1"/>
              <a:t>Complementary</a:t>
            </a:r>
            <a:endParaRPr lang="es-419" dirty="0"/>
          </a:p>
          <a:p>
            <a:r>
              <a:rPr lang="es-419" dirty="0"/>
              <a:t>Split </a:t>
            </a:r>
            <a:r>
              <a:rPr lang="es-419" dirty="0" err="1"/>
              <a:t>complementary</a:t>
            </a:r>
            <a:endParaRPr lang="es-419" dirty="0"/>
          </a:p>
          <a:p>
            <a:r>
              <a:rPr lang="en-US" dirty="0"/>
              <a:t>Double split complementary</a:t>
            </a:r>
          </a:p>
          <a:p>
            <a:r>
              <a:rPr lang="en-US" dirty="0"/>
              <a:t>Square</a:t>
            </a:r>
          </a:p>
          <a:p>
            <a:r>
              <a:rPr lang="en-US" dirty="0"/>
              <a:t>Compound</a:t>
            </a:r>
          </a:p>
          <a:p>
            <a:r>
              <a:rPr lang="en-US" dirty="0"/>
              <a:t>Shades</a:t>
            </a:r>
          </a:p>
        </p:txBody>
      </p:sp>
    </p:spTree>
    <p:extLst>
      <p:ext uri="{BB962C8B-B14F-4D97-AF65-F5344CB8AC3E}">
        <p14:creationId xmlns:p14="http://schemas.microsoft.com/office/powerpoint/2010/main" val="39873664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A90E1D-3388-4334-8167-B98084B56351}"/>
              </a:ext>
            </a:extLst>
          </p:cNvPr>
          <p:cNvSpPr>
            <a:spLocks noGrp="1"/>
          </p:cNvSpPr>
          <p:nvPr>
            <p:ph type="title"/>
          </p:nvPr>
        </p:nvSpPr>
        <p:spPr/>
        <p:txBody>
          <a:bodyPr/>
          <a:lstStyle/>
          <a:p>
            <a:r>
              <a:rPr lang="en-US" dirty="0"/>
              <a:t>Color schemes</a:t>
            </a:r>
          </a:p>
        </p:txBody>
      </p:sp>
      <p:sp>
        <p:nvSpPr>
          <p:cNvPr id="5" name="Content Placeholder 4">
            <a:extLst>
              <a:ext uri="{FF2B5EF4-FFF2-40B4-BE49-F238E27FC236}">
                <a16:creationId xmlns:a16="http://schemas.microsoft.com/office/drawing/2014/main" id="{84F19689-126F-425A-B657-372505584E73}"/>
              </a:ext>
            </a:extLst>
          </p:cNvPr>
          <p:cNvSpPr>
            <a:spLocks noGrp="1"/>
          </p:cNvSpPr>
          <p:nvPr>
            <p:ph idx="1"/>
          </p:nvPr>
        </p:nvSpPr>
        <p:spPr>
          <a:xfrm>
            <a:off x="6527408" y="1825625"/>
            <a:ext cx="4826391" cy="4351338"/>
          </a:xfrm>
        </p:spPr>
        <p:txBody>
          <a:bodyPr>
            <a:normAutofit fontScale="92500" lnSpcReduction="10000"/>
          </a:bodyPr>
          <a:lstStyle/>
          <a:p>
            <a:r>
              <a:rPr lang="en-US" dirty="0"/>
              <a:t>Sequential </a:t>
            </a:r>
          </a:p>
          <a:p>
            <a:pPr lvl="1">
              <a:buFont typeface="Courier New" panose="02070309020205020404" pitchFamily="49" charset="0"/>
              <a:buChar char="o"/>
            </a:pPr>
            <a:r>
              <a:rPr lang="en-US" dirty="0"/>
              <a:t>Monochromatic</a:t>
            </a:r>
          </a:p>
          <a:p>
            <a:pPr lvl="1">
              <a:buFont typeface="Courier New" panose="02070309020205020404" pitchFamily="49" charset="0"/>
              <a:buChar char="o"/>
            </a:pPr>
            <a:r>
              <a:rPr lang="en-US" dirty="0"/>
              <a:t>Divergent</a:t>
            </a:r>
          </a:p>
          <a:p>
            <a:endParaRPr lang="en-US" dirty="0"/>
          </a:p>
          <a:p>
            <a:endParaRPr lang="en-US" dirty="0"/>
          </a:p>
          <a:p>
            <a:r>
              <a:rPr lang="en-US" dirty="0"/>
              <a:t>Divergent</a:t>
            </a:r>
          </a:p>
          <a:p>
            <a:endParaRPr lang="en-US" dirty="0"/>
          </a:p>
          <a:p>
            <a:endParaRPr lang="en-US" dirty="0"/>
          </a:p>
          <a:p>
            <a:r>
              <a:rPr lang="en-US" dirty="0"/>
              <a:t>Categorical (a.k.a. qualitative) Palette</a:t>
            </a:r>
          </a:p>
          <a:p>
            <a:endParaRPr lang="en-US" dirty="0"/>
          </a:p>
        </p:txBody>
      </p:sp>
      <p:pic>
        <p:nvPicPr>
          <p:cNvPr id="7" name="Picture 6">
            <a:extLst>
              <a:ext uri="{FF2B5EF4-FFF2-40B4-BE49-F238E27FC236}">
                <a16:creationId xmlns:a16="http://schemas.microsoft.com/office/drawing/2014/main" id="{9C2C4C9C-54AF-4704-A807-7C3FAF407F94}"/>
              </a:ext>
            </a:extLst>
          </p:cNvPr>
          <p:cNvPicPr>
            <a:picLocks noChangeAspect="1"/>
          </p:cNvPicPr>
          <p:nvPr/>
        </p:nvPicPr>
        <p:blipFill rotWithShape="1">
          <a:blip r:embed="rId2"/>
          <a:srcRect t="35571" b="19162"/>
          <a:stretch/>
        </p:blipFill>
        <p:spPr>
          <a:xfrm>
            <a:off x="2134991" y="1639607"/>
            <a:ext cx="4229100" cy="931315"/>
          </a:xfrm>
          <a:prstGeom prst="rect">
            <a:avLst/>
          </a:prstGeom>
        </p:spPr>
      </p:pic>
      <p:pic>
        <p:nvPicPr>
          <p:cNvPr id="9" name="Picture 8">
            <a:extLst>
              <a:ext uri="{FF2B5EF4-FFF2-40B4-BE49-F238E27FC236}">
                <a16:creationId xmlns:a16="http://schemas.microsoft.com/office/drawing/2014/main" id="{A49B3FE1-C5E6-4902-8CBE-F887BF907977}"/>
              </a:ext>
            </a:extLst>
          </p:cNvPr>
          <p:cNvPicPr>
            <a:picLocks noChangeAspect="1"/>
          </p:cNvPicPr>
          <p:nvPr/>
        </p:nvPicPr>
        <p:blipFill>
          <a:blip r:embed="rId3"/>
          <a:stretch>
            <a:fillRect/>
          </a:stretch>
        </p:blipFill>
        <p:spPr>
          <a:xfrm>
            <a:off x="2239766" y="3129756"/>
            <a:ext cx="4124325" cy="1133475"/>
          </a:xfrm>
          <a:prstGeom prst="rect">
            <a:avLst/>
          </a:prstGeom>
        </p:spPr>
      </p:pic>
    </p:spTree>
    <p:extLst>
      <p:ext uri="{BB962C8B-B14F-4D97-AF65-F5344CB8AC3E}">
        <p14:creationId xmlns:p14="http://schemas.microsoft.com/office/powerpoint/2010/main" val="20324943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2B6B6-C760-424E-A2DF-2D09A178BA73}"/>
              </a:ext>
            </a:extLst>
          </p:cNvPr>
          <p:cNvSpPr>
            <a:spLocks noGrp="1"/>
          </p:cNvSpPr>
          <p:nvPr>
            <p:ph type="title"/>
          </p:nvPr>
        </p:nvSpPr>
        <p:spPr/>
        <p:txBody>
          <a:bodyPr/>
          <a:lstStyle/>
          <a:p>
            <a:r>
              <a:rPr lang="en-US" dirty="0">
                <a:hlinkClick r:id="rId2"/>
              </a:rPr>
              <a:t>https://en.wikipedia.org/wiki/Color_depth#True_color_(24-bit)</a:t>
            </a:r>
            <a:endParaRPr lang="en-US" dirty="0"/>
          </a:p>
        </p:txBody>
      </p:sp>
      <p:sp>
        <p:nvSpPr>
          <p:cNvPr id="3" name="Content Placeholder 2">
            <a:extLst>
              <a:ext uri="{FF2B5EF4-FFF2-40B4-BE49-F238E27FC236}">
                <a16:creationId xmlns:a16="http://schemas.microsoft.com/office/drawing/2014/main" id="{5E087427-FFDC-4FD3-B87A-2181509D43C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40483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ADF41A-786B-4C38-85FC-AC6B275AC0A4}"/>
              </a:ext>
            </a:extLst>
          </p:cNvPr>
          <p:cNvSpPr>
            <a:spLocks noChangeAspect="1"/>
          </p:cNvSpPr>
          <p:nvPr/>
        </p:nvSpPr>
        <p:spPr>
          <a:xfrm>
            <a:off x="300011" y="454903"/>
            <a:ext cx="1828800" cy="18288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FFFFFF"/>
                </a:solidFill>
                <a:effectLst/>
                <a:latin typeface="Verdana" panose="020B0604030504040204" pitchFamily="34" charset="0"/>
              </a:rPr>
              <a:t>RED</a:t>
            </a:r>
            <a:br>
              <a:rPr lang="en-US" dirty="0"/>
            </a:br>
            <a:r>
              <a:rPr lang="en-US" b="0" i="0" dirty="0">
                <a:solidFill>
                  <a:srgbClr val="FFFFFF"/>
                </a:solidFill>
                <a:effectLst/>
                <a:latin typeface="Verdana" panose="020B0604030504040204" pitchFamily="34" charset="0"/>
              </a:rPr>
              <a:t>#FF0000</a:t>
            </a:r>
            <a:br>
              <a:rPr lang="en-US" dirty="0"/>
            </a:br>
            <a:r>
              <a:rPr lang="en-US" b="0" i="0" dirty="0">
                <a:solidFill>
                  <a:srgbClr val="FFFFFF"/>
                </a:solidFill>
                <a:effectLst/>
                <a:latin typeface="Verdana" panose="020B0604030504040204" pitchFamily="34" charset="0"/>
              </a:rPr>
              <a:t>(255,0,0)</a:t>
            </a:r>
          </a:p>
          <a:p>
            <a:pPr algn="ctr"/>
            <a:r>
              <a:rPr lang="en-US" dirty="0">
                <a:solidFill>
                  <a:srgbClr val="FFFFFF"/>
                </a:solidFill>
                <a:latin typeface="Verdana" panose="020B0604030504040204" pitchFamily="34" charset="0"/>
              </a:rPr>
              <a:t>Hue: 0 (0</a:t>
            </a:r>
            <a:r>
              <a:rPr lang="es-419" dirty="0">
                <a:solidFill>
                  <a:srgbClr val="FFFFFF"/>
                </a:solidFill>
                <a:latin typeface="Verdana" panose="020B0604030504040204" pitchFamily="34" charset="0"/>
              </a:rPr>
              <a:t>°</a:t>
            </a:r>
            <a:r>
              <a:rPr lang="en-US" dirty="0">
                <a:solidFill>
                  <a:srgbClr val="FFFFFF"/>
                </a:solidFill>
                <a:latin typeface="Verdana" panose="020B0604030504040204" pitchFamily="34" charset="0"/>
              </a:rPr>
              <a:t>)</a:t>
            </a:r>
          </a:p>
          <a:p>
            <a:pPr algn="ctr"/>
            <a:r>
              <a:rPr lang="en-US" dirty="0">
                <a:solidFill>
                  <a:srgbClr val="FFFFFF"/>
                </a:solidFill>
                <a:latin typeface="Verdana" panose="020B0604030504040204" pitchFamily="34" charset="0"/>
              </a:rPr>
              <a:t>Sat = 255</a:t>
            </a:r>
          </a:p>
          <a:p>
            <a:pPr algn="ctr"/>
            <a:r>
              <a:rPr lang="en-US" dirty="0">
                <a:solidFill>
                  <a:srgbClr val="FFFFFF"/>
                </a:solidFill>
                <a:latin typeface="Verdana" panose="020B0604030504040204" pitchFamily="34" charset="0"/>
              </a:rPr>
              <a:t>Lum = 128</a:t>
            </a:r>
            <a:endParaRPr lang="en-US" dirty="0"/>
          </a:p>
        </p:txBody>
      </p:sp>
      <p:sp>
        <p:nvSpPr>
          <p:cNvPr id="5" name="Rectangle 4">
            <a:extLst>
              <a:ext uri="{FF2B5EF4-FFF2-40B4-BE49-F238E27FC236}">
                <a16:creationId xmlns:a16="http://schemas.microsoft.com/office/drawing/2014/main" id="{177F52B2-5BE2-498C-849D-7D1555DDBD6C}"/>
              </a:ext>
            </a:extLst>
          </p:cNvPr>
          <p:cNvSpPr/>
          <p:nvPr/>
        </p:nvSpPr>
        <p:spPr>
          <a:xfrm>
            <a:off x="4425361" y="417888"/>
            <a:ext cx="1828800" cy="1871617"/>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000000"/>
                </a:solidFill>
                <a:effectLst/>
                <a:latin typeface="Verdana" panose="020B0604030504040204" pitchFamily="34" charset="0"/>
              </a:rPr>
              <a:t>YELLOW</a:t>
            </a:r>
            <a:br>
              <a:rPr lang="en-US" dirty="0"/>
            </a:br>
            <a:r>
              <a:rPr lang="en-US" b="0" i="0" dirty="0">
                <a:solidFill>
                  <a:srgbClr val="000000"/>
                </a:solidFill>
                <a:effectLst/>
                <a:latin typeface="Verdana" panose="020B0604030504040204" pitchFamily="34" charset="0"/>
              </a:rPr>
              <a:t>#FFFF00</a:t>
            </a:r>
            <a:br>
              <a:rPr lang="en-US" dirty="0"/>
            </a:br>
            <a:r>
              <a:rPr lang="en-US" b="0" i="0" dirty="0">
                <a:solidFill>
                  <a:srgbClr val="000000"/>
                </a:solidFill>
                <a:effectLst/>
                <a:latin typeface="Verdana" panose="020B0604030504040204" pitchFamily="34" charset="0"/>
              </a:rPr>
              <a:t>(255,255,0)</a:t>
            </a:r>
          </a:p>
          <a:p>
            <a:pPr algn="ctr"/>
            <a:r>
              <a:rPr lang="da-DK" b="0" i="0" dirty="0">
                <a:solidFill>
                  <a:srgbClr val="000000"/>
                </a:solidFill>
                <a:effectLst/>
                <a:latin typeface="Verdana" panose="020B0604030504040204" pitchFamily="34" charset="0"/>
              </a:rPr>
              <a:t>Hue: 42</a:t>
            </a:r>
          </a:p>
          <a:p>
            <a:pPr algn="ctr"/>
            <a:r>
              <a:rPr lang="da-DK" b="0" i="0" dirty="0">
                <a:solidFill>
                  <a:srgbClr val="000000"/>
                </a:solidFill>
                <a:effectLst/>
                <a:latin typeface="Verdana" panose="020B0604030504040204" pitchFamily="34" charset="0"/>
              </a:rPr>
              <a:t>Sat = 255</a:t>
            </a:r>
          </a:p>
          <a:p>
            <a:pPr algn="ctr"/>
            <a:r>
              <a:rPr lang="da-DK" b="0" i="0" dirty="0">
                <a:solidFill>
                  <a:srgbClr val="000000"/>
                </a:solidFill>
                <a:effectLst/>
                <a:latin typeface="Verdana" panose="020B0604030504040204" pitchFamily="34" charset="0"/>
              </a:rPr>
              <a:t>Lum = 128</a:t>
            </a:r>
            <a:endParaRPr lang="en-US" dirty="0"/>
          </a:p>
        </p:txBody>
      </p:sp>
      <p:sp>
        <p:nvSpPr>
          <p:cNvPr id="6" name="Rectangle 5">
            <a:extLst>
              <a:ext uri="{FF2B5EF4-FFF2-40B4-BE49-F238E27FC236}">
                <a16:creationId xmlns:a16="http://schemas.microsoft.com/office/drawing/2014/main" id="{F327FF7B-2DD9-462D-8C57-D4B04CBF7973}"/>
              </a:ext>
            </a:extLst>
          </p:cNvPr>
          <p:cNvSpPr/>
          <p:nvPr/>
        </p:nvSpPr>
        <p:spPr>
          <a:xfrm>
            <a:off x="344304" y="2745335"/>
            <a:ext cx="1828800" cy="1871617"/>
          </a:xfrm>
          <a:prstGeom prst="rect">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000000"/>
                </a:solidFill>
                <a:effectLst/>
                <a:latin typeface="Verdana" panose="020B0604030504040204" pitchFamily="34" charset="0"/>
              </a:rPr>
              <a:t>CYAN/Aqua</a:t>
            </a:r>
            <a:br>
              <a:rPr lang="en-US" dirty="0"/>
            </a:br>
            <a:r>
              <a:rPr lang="en-US" b="0" i="0" dirty="0">
                <a:solidFill>
                  <a:srgbClr val="000000"/>
                </a:solidFill>
                <a:effectLst/>
                <a:latin typeface="Verdana" panose="020B0604030504040204" pitchFamily="34" charset="0"/>
              </a:rPr>
              <a:t>#00FFFF</a:t>
            </a:r>
            <a:br>
              <a:rPr lang="en-US" dirty="0"/>
            </a:br>
            <a:r>
              <a:rPr lang="en-US" b="0" i="0" dirty="0">
                <a:solidFill>
                  <a:srgbClr val="000000"/>
                </a:solidFill>
                <a:effectLst/>
                <a:latin typeface="Verdana" panose="020B0604030504040204" pitchFamily="34" charset="0"/>
              </a:rPr>
              <a:t>(0,255,255)</a:t>
            </a:r>
          </a:p>
          <a:p>
            <a:pPr algn="ctr"/>
            <a:r>
              <a:rPr lang="da-DK" b="0" i="0" dirty="0">
                <a:solidFill>
                  <a:srgbClr val="000000"/>
                </a:solidFill>
                <a:effectLst/>
                <a:latin typeface="Verdana" panose="020B0604030504040204" pitchFamily="34" charset="0"/>
              </a:rPr>
              <a:t>Hue: 127 (180</a:t>
            </a:r>
            <a:r>
              <a:rPr lang="es-419" b="0" i="0" dirty="0">
                <a:solidFill>
                  <a:srgbClr val="000000"/>
                </a:solidFill>
                <a:effectLst/>
                <a:latin typeface="Verdana" panose="020B0604030504040204" pitchFamily="34" charset="0"/>
              </a:rPr>
              <a:t>°</a:t>
            </a:r>
            <a:r>
              <a:rPr lang="da-DK" b="0" i="0" dirty="0">
                <a:solidFill>
                  <a:srgbClr val="000000"/>
                </a:solidFill>
                <a:effectLst/>
                <a:latin typeface="Verdana" panose="020B0604030504040204" pitchFamily="34" charset="0"/>
              </a:rPr>
              <a:t>)</a:t>
            </a:r>
          </a:p>
          <a:p>
            <a:pPr algn="ctr"/>
            <a:r>
              <a:rPr lang="da-DK" b="0" i="0" dirty="0">
                <a:solidFill>
                  <a:srgbClr val="000000"/>
                </a:solidFill>
                <a:effectLst/>
                <a:latin typeface="Verdana" panose="020B0604030504040204" pitchFamily="34" charset="0"/>
              </a:rPr>
              <a:t>Sat = 255</a:t>
            </a:r>
          </a:p>
          <a:p>
            <a:pPr algn="ctr"/>
            <a:r>
              <a:rPr lang="da-DK" b="0" i="0" dirty="0">
                <a:solidFill>
                  <a:srgbClr val="000000"/>
                </a:solidFill>
                <a:effectLst/>
                <a:latin typeface="Verdana" panose="020B0604030504040204" pitchFamily="34" charset="0"/>
              </a:rPr>
              <a:t>Lum = 128</a:t>
            </a:r>
            <a:endParaRPr lang="en-US" dirty="0"/>
          </a:p>
        </p:txBody>
      </p:sp>
      <p:sp>
        <p:nvSpPr>
          <p:cNvPr id="8" name="Rectangle 7">
            <a:extLst>
              <a:ext uri="{FF2B5EF4-FFF2-40B4-BE49-F238E27FC236}">
                <a16:creationId xmlns:a16="http://schemas.microsoft.com/office/drawing/2014/main" id="{79070303-C1F4-4768-B1F4-EA31347C5B55}"/>
              </a:ext>
            </a:extLst>
          </p:cNvPr>
          <p:cNvSpPr/>
          <p:nvPr/>
        </p:nvSpPr>
        <p:spPr>
          <a:xfrm>
            <a:off x="2433611" y="396479"/>
            <a:ext cx="1828800" cy="1871617"/>
          </a:xfrm>
          <a:prstGeom prst="rect">
            <a:avLst/>
          </a:prstGeom>
          <a:solidFill>
            <a:srgbClr val="FF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000000"/>
                </a:solidFill>
                <a:effectLst/>
                <a:latin typeface="Verdana" panose="020B0604030504040204" pitchFamily="34" charset="0"/>
              </a:rPr>
              <a:t>Orange</a:t>
            </a:r>
          </a:p>
          <a:p>
            <a:pPr algn="ctr"/>
            <a:r>
              <a:rPr lang="en-US" b="0" i="0" dirty="0">
                <a:solidFill>
                  <a:srgbClr val="000000"/>
                </a:solidFill>
                <a:effectLst/>
                <a:latin typeface="Verdana" panose="020B0604030504040204" pitchFamily="34" charset="0"/>
              </a:rPr>
              <a:t>#FF8000</a:t>
            </a:r>
            <a:br>
              <a:rPr lang="en-US" dirty="0"/>
            </a:br>
            <a:r>
              <a:rPr lang="en-US" b="0" i="0" dirty="0">
                <a:solidFill>
                  <a:srgbClr val="000000"/>
                </a:solidFill>
                <a:effectLst/>
                <a:latin typeface="Verdana" panose="020B0604030504040204" pitchFamily="34" charset="0"/>
              </a:rPr>
              <a:t>(255,128,0)</a:t>
            </a:r>
            <a:r>
              <a:rPr lang="da-DK" b="0" i="0" dirty="0">
                <a:solidFill>
                  <a:srgbClr val="000000"/>
                </a:solidFill>
                <a:effectLst/>
                <a:latin typeface="Verdana" panose="020B0604030504040204" pitchFamily="34" charset="0"/>
              </a:rPr>
              <a:t> Hue: 21</a:t>
            </a:r>
          </a:p>
          <a:p>
            <a:pPr algn="ctr"/>
            <a:r>
              <a:rPr lang="da-DK" b="0" i="0" dirty="0">
                <a:solidFill>
                  <a:srgbClr val="000000"/>
                </a:solidFill>
                <a:effectLst/>
                <a:latin typeface="Verdana" panose="020B0604030504040204" pitchFamily="34" charset="0"/>
              </a:rPr>
              <a:t>Sat = 255</a:t>
            </a:r>
          </a:p>
          <a:p>
            <a:pPr algn="ctr"/>
            <a:r>
              <a:rPr lang="da-DK" b="0" i="0" dirty="0">
                <a:solidFill>
                  <a:srgbClr val="000000"/>
                </a:solidFill>
                <a:effectLst/>
                <a:latin typeface="Verdana" panose="020B0604030504040204" pitchFamily="34" charset="0"/>
              </a:rPr>
              <a:t>Lum = 128</a:t>
            </a:r>
            <a:endParaRPr lang="en-US" dirty="0"/>
          </a:p>
        </p:txBody>
      </p:sp>
      <p:sp>
        <p:nvSpPr>
          <p:cNvPr id="9" name="Rectangle 8">
            <a:extLst>
              <a:ext uri="{FF2B5EF4-FFF2-40B4-BE49-F238E27FC236}">
                <a16:creationId xmlns:a16="http://schemas.microsoft.com/office/drawing/2014/main" id="{A164BBBC-2751-41D7-BFD9-25E3D6F23F5E}"/>
              </a:ext>
            </a:extLst>
          </p:cNvPr>
          <p:cNvSpPr>
            <a:spLocks noChangeAspect="1"/>
          </p:cNvSpPr>
          <p:nvPr/>
        </p:nvSpPr>
        <p:spPr>
          <a:xfrm>
            <a:off x="10324488" y="2605876"/>
            <a:ext cx="1828800" cy="1828800"/>
          </a:xfrm>
          <a:prstGeom prst="rect">
            <a:avLst/>
          </a:prstGeom>
          <a:solidFill>
            <a:srgbClr val="FF0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FFFFFF"/>
                </a:solidFill>
                <a:effectLst/>
                <a:latin typeface="Verdana" panose="020B0604030504040204" pitchFamily="34" charset="0"/>
              </a:rPr>
              <a:t>Rose</a:t>
            </a:r>
          </a:p>
          <a:p>
            <a:pPr algn="ctr"/>
            <a:r>
              <a:rPr lang="en-US" b="0" i="0" dirty="0">
                <a:solidFill>
                  <a:srgbClr val="FFFFFF"/>
                </a:solidFill>
                <a:effectLst/>
                <a:latin typeface="Verdana" panose="020B0604030504040204" pitchFamily="34" charset="0"/>
              </a:rPr>
              <a:t>#FF0080</a:t>
            </a:r>
            <a:br>
              <a:rPr lang="en-US" dirty="0"/>
            </a:br>
            <a:r>
              <a:rPr lang="en-US" b="0" i="0" dirty="0">
                <a:solidFill>
                  <a:srgbClr val="FFFFFF"/>
                </a:solidFill>
                <a:effectLst/>
                <a:latin typeface="Verdana" panose="020B0604030504040204" pitchFamily="34" charset="0"/>
              </a:rPr>
              <a:t>(255,0,128)</a:t>
            </a:r>
            <a:r>
              <a:rPr lang="en-US" dirty="0">
                <a:solidFill>
                  <a:srgbClr val="FFFFFF"/>
                </a:solidFill>
                <a:latin typeface="Verdana" panose="020B0604030504040204" pitchFamily="34" charset="0"/>
              </a:rPr>
              <a:t> Hue: 234</a:t>
            </a:r>
          </a:p>
          <a:p>
            <a:pPr algn="ctr"/>
            <a:r>
              <a:rPr lang="en-US" dirty="0">
                <a:solidFill>
                  <a:srgbClr val="FFFFFF"/>
                </a:solidFill>
                <a:latin typeface="Verdana" panose="020B0604030504040204" pitchFamily="34" charset="0"/>
              </a:rPr>
              <a:t>Sat = 255</a:t>
            </a:r>
          </a:p>
          <a:p>
            <a:pPr algn="ctr"/>
            <a:r>
              <a:rPr lang="en-US" dirty="0">
                <a:solidFill>
                  <a:srgbClr val="FFFFFF"/>
                </a:solidFill>
                <a:latin typeface="Verdana" panose="020B0604030504040204" pitchFamily="34" charset="0"/>
              </a:rPr>
              <a:t>Lum = 128</a:t>
            </a:r>
            <a:endParaRPr lang="en-US" dirty="0"/>
          </a:p>
        </p:txBody>
      </p:sp>
      <p:sp>
        <p:nvSpPr>
          <p:cNvPr id="10" name="Rectangle 9">
            <a:extLst>
              <a:ext uri="{FF2B5EF4-FFF2-40B4-BE49-F238E27FC236}">
                <a16:creationId xmlns:a16="http://schemas.microsoft.com/office/drawing/2014/main" id="{7CBADBA4-3C15-4872-BBB3-6223FA7EA334}"/>
              </a:ext>
            </a:extLst>
          </p:cNvPr>
          <p:cNvSpPr>
            <a:spLocks noChangeAspect="1"/>
          </p:cNvSpPr>
          <p:nvPr/>
        </p:nvSpPr>
        <p:spPr>
          <a:xfrm>
            <a:off x="6463992" y="2714123"/>
            <a:ext cx="1828800" cy="1828800"/>
          </a:xfrm>
          <a:prstGeom prst="rect">
            <a:avLst/>
          </a:prstGeom>
          <a:solidFill>
            <a:srgbClr val="8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FFFFFF"/>
                </a:solidFill>
                <a:effectLst/>
                <a:latin typeface="Verdana" panose="020B0604030504040204" pitchFamily="34" charset="0"/>
              </a:rPr>
              <a:t>Violet</a:t>
            </a:r>
          </a:p>
          <a:p>
            <a:pPr algn="ctr"/>
            <a:r>
              <a:rPr lang="en-US" b="0" i="0" dirty="0">
                <a:solidFill>
                  <a:srgbClr val="FFFFFF"/>
                </a:solidFill>
                <a:effectLst/>
                <a:latin typeface="Verdana" panose="020B0604030504040204" pitchFamily="34" charset="0"/>
              </a:rPr>
              <a:t>#8000FF</a:t>
            </a:r>
            <a:br>
              <a:rPr lang="en-US" dirty="0"/>
            </a:br>
            <a:r>
              <a:rPr lang="en-US" b="0" i="0" dirty="0">
                <a:solidFill>
                  <a:srgbClr val="FFFFFF"/>
                </a:solidFill>
                <a:effectLst/>
                <a:latin typeface="Verdana" panose="020B0604030504040204" pitchFamily="34" charset="0"/>
              </a:rPr>
              <a:t>(128,0,255)</a:t>
            </a:r>
          </a:p>
          <a:p>
            <a:pPr algn="ctr"/>
            <a:r>
              <a:rPr lang="en-US" dirty="0">
                <a:solidFill>
                  <a:srgbClr val="FFFFFF"/>
                </a:solidFill>
                <a:latin typeface="Verdana" panose="020B0604030504040204" pitchFamily="34" charset="0"/>
              </a:rPr>
              <a:t>Hue: 191</a:t>
            </a:r>
          </a:p>
          <a:p>
            <a:pPr algn="ctr"/>
            <a:r>
              <a:rPr lang="en-US" dirty="0">
                <a:solidFill>
                  <a:srgbClr val="FFFFFF"/>
                </a:solidFill>
                <a:latin typeface="Verdana" panose="020B0604030504040204" pitchFamily="34" charset="0"/>
              </a:rPr>
              <a:t>Sat = 255</a:t>
            </a:r>
          </a:p>
          <a:p>
            <a:pPr algn="ctr"/>
            <a:r>
              <a:rPr lang="en-US" dirty="0">
                <a:solidFill>
                  <a:srgbClr val="FFFFFF"/>
                </a:solidFill>
                <a:latin typeface="Verdana" panose="020B0604030504040204" pitchFamily="34" charset="0"/>
              </a:rPr>
              <a:t>Lum = 128</a:t>
            </a:r>
            <a:endParaRPr lang="en-US" dirty="0"/>
          </a:p>
        </p:txBody>
      </p:sp>
      <p:sp>
        <p:nvSpPr>
          <p:cNvPr id="11" name="Rectangle 10">
            <a:extLst>
              <a:ext uri="{FF2B5EF4-FFF2-40B4-BE49-F238E27FC236}">
                <a16:creationId xmlns:a16="http://schemas.microsoft.com/office/drawing/2014/main" id="{4B025439-CDB8-4D6C-A7AD-B2432648DC46}"/>
              </a:ext>
            </a:extLst>
          </p:cNvPr>
          <p:cNvSpPr/>
          <p:nvPr/>
        </p:nvSpPr>
        <p:spPr>
          <a:xfrm>
            <a:off x="8483683" y="469033"/>
            <a:ext cx="1828800" cy="1871617"/>
          </a:xfrm>
          <a:prstGeom prst="rect">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000000"/>
                </a:solidFill>
                <a:effectLst/>
                <a:latin typeface="Verdana" panose="020B0604030504040204" pitchFamily="34" charset="0"/>
              </a:rPr>
              <a:t>GREEN</a:t>
            </a:r>
            <a:br>
              <a:rPr lang="en-US" dirty="0"/>
            </a:br>
            <a:r>
              <a:rPr lang="en-US" b="0" i="0" dirty="0">
                <a:solidFill>
                  <a:srgbClr val="000000"/>
                </a:solidFill>
                <a:effectLst/>
                <a:latin typeface="Verdana" panose="020B0604030504040204" pitchFamily="34" charset="0"/>
              </a:rPr>
              <a:t>#00FF00</a:t>
            </a:r>
            <a:br>
              <a:rPr lang="en-US" dirty="0"/>
            </a:br>
            <a:r>
              <a:rPr lang="en-US" b="0" i="0" dirty="0">
                <a:solidFill>
                  <a:srgbClr val="000000"/>
                </a:solidFill>
                <a:effectLst/>
                <a:latin typeface="Verdana" panose="020B0604030504040204" pitchFamily="34" charset="0"/>
              </a:rPr>
              <a:t>(0,255,0)</a:t>
            </a:r>
          </a:p>
          <a:p>
            <a:pPr algn="ctr"/>
            <a:r>
              <a:rPr lang="da-DK" b="0" i="0" dirty="0">
                <a:solidFill>
                  <a:srgbClr val="000000"/>
                </a:solidFill>
                <a:effectLst/>
                <a:latin typeface="Verdana" panose="020B0604030504040204" pitchFamily="34" charset="0"/>
              </a:rPr>
              <a:t>Hue: 85</a:t>
            </a:r>
          </a:p>
          <a:p>
            <a:pPr algn="ctr"/>
            <a:r>
              <a:rPr lang="da-DK" b="0" i="0" dirty="0">
                <a:solidFill>
                  <a:srgbClr val="000000"/>
                </a:solidFill>
                <a:effectLst/>
                <a:latin typeface="Verdana" panose="020B0604030504040204" pitchFamily="34" charset="0"/>
              </a:rPr>
              <a:t>Sat = 255</a:t>
            </a:r>
          </a:p>
          <a:p>
            <a:pPr algn="ctr"/>
            <a:r>
              <a:rPr lang="da-DK" b="0" i="0" dirty="0">
                <a:solidFill>
                  <a:srgbClr val="000000"/>
                </a:solidFill>
                <a:effectLst/>
                <a:latin typeface="Verdana" panose="020B0604030504040204" pitchFamily="34" charset="0"/>
              </a:rPr>
              <a:t>Lum = 128</a:t>
            </a:r>
            <a:endParaRPr lang="en-US" dirty="0"/>
          </a:p>
        </p:txBody>
      </p:sp>
      <p:sp>
        <p:nvSpPr>
          <p:cNvPr id="12" name="Rectangle 11">
            <a:extLst>
              <a:ext uri="{FF2B5EF4-FFF2-40B4-BE49-F238E27FC236}">
                <a16:creationId xmlns:a16="http://schemas.microsoft.com/office/drawing/2014/main" id="{64C75B7E-7A93-4479-B304-87811D949DE4}"/>
              </a:ext>
            </a:extLst>
          </p:cNvPr>
          <p:cNvSpPr>
            <a:spLocks noChangeAspect="1"/>
          </p:cNvSpPr>
          <p:nvPr/>
        </p:nvSpPr>
        <p:spPr>
          <a:xfrm>
            <a:off x="4425361" y="2752948"/>
            <a:ext cx="1828800" cy="18288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FFFFFF"/>
                </a:solidFill>
                <a:effectLst/>
                <a:latin typeface="Verdana" panose="020B0604030504040204" pitchFamily="34" charset="0"/>
              </a:rPr>
              <a:t>BLUE</a:t>
            </a:r>
            <a:br>
              <a:rPr lang="en-US" dirty="0"/>
            </a:br>
            <a:r>
              <a:rPr lang="en-US" b="0" i="0" dirty="0">
                <a:solidFill>
                  <a:srgbClr val="FFFFFF"/>
                </a:solidFill>
                <a:effectLst/>
                <a:latin typeface="Verdana" panose="020B0604030504040204" pitchFamily="34" charset="0"/>
              </a:rPr>
              <a:t>#0000FF</a:t>
            </a:r>
            <a:br>
              <a:rPr lang="en-US" dirty="0"/>
            </a:br>
            <a:r>
              <a:rPr lang="en-US" b="0" i="0" dirty="0">
                <a:solidFill>
                  <a:srgbClr val="FFFFFF"/>
                </a:solidFill>
                <a:effectLst/>
                <a:latin typeface="Verdana" panose="020B0604030504040204" pitchFamily="34" charset="0"/>
              </a:rPr>
              <a:t>(0,0,255)</a:t>
            </a:r>
            <a:r>
              <a:rPr lang="en-US" dirty="0">
                <a:solidFill>
                  <a:srgbClr val="FFFFFF"/>
                </a:solidFill>
                <a:latin typeface="Verdana" panose="020B0604030504040204" pitchFamily="34" charset="0"/>
              </a:rPr>
              <a:t> Hue: 170</a:t>
            </a:r>
          </a:p>
          <a:p>
            <a:pPr algn="ctr"/>
            <a:r>
              <a:rPr lang="en-US" dirty="0">
                <a:solidFill>
                  <a:srgbClr val="FFFFFF"/>
                </a:solidFill>
                <a:latin typeface="Verdana" panose="020B0604030504040204" pitchFamily="34" charset="0"/>
              </a:rPr>
              <a:t>Sat = 255</a:t>
            </a:r>
          </a:p>
          <a:p>
            <a:pPr algn="ctr"/>
            <a:r>
              <a:rPr lang="en-US" dirty="0">
                <a:solidFill>
                  <a:srgbClr val="FFFFFF"/>
                </a:solidFill>
                <a:latin typeface="Verdana" panose="020B0604030504040204" pitchFamily="34" charset="0"/>
              </a:rPr>
              <a:t>Lum = 128</a:t>
            </a:r>
            <a:endParaRPr lang="en-US" dirty="0"/>
          </a:p>
        </p:txBody>
      </p:sp>
      <p:sp>
        <p:nvSpPr>
          <p:cNvPr id="13" name="Rectangle 12">
            <a:extLst>
              <a:ext uri="{FF2B5EF4-FFF2-40B4-BE49-F238E27FC236}">
                <a16:creationId xmlns:a16="http://schemas.microsoft.com/office/drawing/2014/main" id="{B8A2E175-682B-4D53-8584-3485C94D8D2E}"/>
              </a:ext>
            </a:extLst>
          </p:cNvPr>
          <p:cNvSpPr/>
          <p:nvPr/>
        </p:nvSpPr>
        <p:spPr>
          <a:xfrm>
            <a:off x="6603202" y="469034"/>
            <a:ext cx="1828800" cy="1871617"/>
          </a:xfrm>
          <a:prstGeom prst="rect">
            <a:avLst/>
          </a:prstGeom>
          <a:solidFill>
            <a:srgbClr val="8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000000"/>
                </a:solidFill>
                <a:effectLst/>
                <a:latin typeface="Verdana" panose="020B0604030504040204" pitchFamily="34" charset="0"/>
              </a:rPr>
              <a:t>chartreuse</a:t>
            </a:r>
          </a:p>
          <a:p>
            <a:pPr algn="ctr"/>
            <a:r>
              <a:rPr lang="en-US" b="0" i="0" dirty="0">
                <a:solidFill>
                  <a:srgbClr val="000000"/>
                </a:solidFill>
                <a:effectLst/>
                <a:latin typeface="Verdana" panose="020B0604030504040204" pitchFamily="34" charset="0"/>
              </a:rPr>
              <a:t>#80FF00</a:t>
            </a:r>
            <a:br>
              <a:rPr lang="en-US" dirty="0"/>
            </a:br>
            <a:r>
              <a:rPr lang="en-US" b="0" i="0" dirty="0">
                <a:solidFill>
                  <a:srgbClr val="000000"/>
                </a:solidFill>
                <a:effectLst/>
                <a:latin typeface="Verdana" panose="020B0604030504040204" pitchFamily="34" charset="0"/>
              </a:rPr>
              <a:t>(128,255,0)</a:t>
            </a:r>
          </a:p>
          <a:p>
            <a:pPr algn="ctr"/>
            <a:r>
              <a:rPr lang="da-DK" b="0" i="0" dirty="0">
                <a:solidFill>
                  <a:srgbClr val="000000"/>
                </a:solidFill>
                <a:effectLst/>
                <a:latin typeface="Verdana" panose="020B0604030504040204" pitchFamily="34" charset="0"/>
              </a:rPr>
              <a:t>Hue:64 </a:t>
            </a:r>
          </a:p>
          <a:p>
            <a:pPr algn="ctr"/>
            <a:r>
              <a:rPr lang="da-DK" b="0" i="0" dirty="0">
                <a:solidFill>
                  <a:srgbClr val="000000"/>
                </a:solidFill>
                <a:effectLst/>
                <a:latin typeface="Verdana" panose="020B0604030504040204" pitchFamily="34" charset="0"/>
              </a:rPr>
              <a:t>Sat = 255</a:t>
            </a:r>
          </a:p>
          <a:p>
            <a:pPr algn="ctr"/>
            <a:r>
              <a:rPr lang="da-DK" b="0" i="0" dirty="0">
                <a:solidFill>
                  <a:srgbClr val="000000"/>
                </a:solidFill>
                <a:effectLst/>
                <a:latin typeface="Verdana" panose="020B0604030504040204" pitchFamily="34" charset="0"/>
              </a:rPr>
              <a:t>Lum = 128</a:t>
            </a:r>
            <a:endParaRPr lang="en-US" dirty="0"/>
          </a:p>
        </p:txBody>
      </p:sp>
      <p:sp>
        <p:nvSpPr>
          <p:cNvPr id="14" name="Rectangle 13">
            <a:extLst>
              <a:ext uri="{FF2B5EF4-FFF2-40B4-BE49-F238E27FC236}">
                <a16:creationId xmlns:a16="http://schemas.microsoft.com/office/drawing/2014/main" id="{6500B5BD-800F-4775-BC9C-82671C234400}"/>
              </a:ext>
            </a:extLst>
          </p:cNvPr>
          <p:cNvSpPr/>
          <p:nvPr/>
        </p:nvSpPr>
        <p:spPr>
          <a:xfrm>
            <a:off x="10363200" y="469034"/>
            <a:ext cx="1828800" cy="1871617"/>
          </a:xfrm>
          <a:prstGeom prst="rect">
            <a:avLst/>
          </a:prstGeom>
          <a:solidFill>
            <a:srgbClr val="00FF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000000"/>
                </a:solidFill>
                <a:effectLst/>
                <a:latin typeface="Verdana" panose="020B0604030504040204" pitchFamily="34" charset="0"/>
              </a:rPr>
              <a:t>SPRING GREEN</a:t>
            </a:r>
          </a:p>
          <a:p>
            <a:pPr algn="ctr"/>
            <a:r>
              <a:rPr lang="en-US" b="0" i="0" dirty="0">
                <a:solidFill>
                  <a:srgbClr val="000000"/>
                </a:solidFill>
                <a:effectLst/>
                <a:latin typeface="Verdana" panose="020B0604030504040204" pitchFamily="34" charset="0"/>
              </a:rPr>
              <a:t>#00FF80</a:t>
            </a:r>
            <a:br>
              <a:rPr lang="en-US" dirty="0"/>
            </a:br>
            <a:r>
              <a:rPr lang="en-US" b="0" i="0" dirty="0">
                <a:solidFill>
                  <a:srgbClr val="000000"/>
                </a:solidFill>
                <a:effectLst/>
                <a:latin typeface="Verdana" panose="020B0604030504040204" pitchFamily="34" charset="0"/>
              </a:rPr>
              <a:t>(0,255,128)</a:t>
            </a:r>
          </a:p>
          <a:p>
            <a:pPr algn="ctr"/>
            <a:r>
              <a:rPr lang="da-DK" b="0" i="0" dirty="0">
                <a:solidFill>
                  <a:srgbClr val="000000"/>
                </a:solidFill>
                <a:effectLst/>
                <a:latin typeface="Verdana" panose="020B0604030504040204" pitchFamily="34" charset="0"/>
              </a:rPr>
              <a:t>Hue: 106</a:t>
            </a:r>
          </a:p>
          <a:p>
            <a:pPr algn="ctr"/>
            <a:r>
              <a:rPr lang="da-DK" b="0" i="0" dirty="0">
                <a:solidFill>
                  <a:srgbClr val="000000"/>
                </a:solidFill>
                <a:effectLst/>
                <a:latin typeface="Verdana" panose="020B0604030504040204" pitchFamily="34" charset="0"/>
              </a:rPr>
              <a:t>Sat = 255</a:t>
            </a:r>
          </a:p>
          <a:p>
            <a:pPr algn="ctr"/>
            <a:r>
              <a:rPr lang="da-DK" b="0" i="0" dirty="0">
                <a:solidFill>
                  <a:srgbClr val="000000"/>
                </a:solidFill>
                <a:effectLst/>
                <a:latin typeface="Verdana" panose="020B0604030504040204" pitchFamily="34" charset="0"/>
              </a:rPr>
              <a:t>Lum = 128</a:t>
            </a:r>
            <a:endParaRPr lang="en-US" dirty="0"/>
          </a:p>
        </p:txBody>
      </p:sp>
      <p:sp>
        <p:nvSpPr>
          <p:cNvPr id="16" name="Rectangle 15">
            <a:extLst>
              <a:ext uri="{FF2B5EF4-FFF2-40B4-BE49-F238E27FC236}">
                <a16:creationId xmlns:a16="http://schemas.microsoft.com/office/drawing/2014/main" id="{73032EE8-6591-43BF-9249-2E5FDA31667C}"/>
              </a:ext>
            </a:extLst>
          </p:cNvPr>
          <p:cNvSpPr>
            <a:spLocks noChangeAspect="1"/>
          </p:cNvSpPr>
          <p:nvPr/>
        </p:nvSpPr>
        <p:spPr>
          <a:xfrm>
            <a:off x="8432002" y="2739696"/>
            <a:ext cx="1828800" cy="1828800"/>
          </a:xfrm>
          <a:prstGeom prst="rect">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FFFFFF"/>
                </a:solidFill>
                <a:effectLst/>
                <a:latin typeface="Verdana" panose="020B0604030504040204" pitchFamily="34" charset="0"/>
              </a:rPr>
              <a:t>MAGENTA/</a:t>
            </a:r>
            <a:r>
              <a:rPr lang="en-US" b="0" i="0" dirty="0" err="1">
                <a:solidFill>
                  <a:srgbClr val="FFFFFF"/>
                </a:solidFill>
                <a:effectLst/>
                <a:latin typeface="Verdana" panose="020B0604030504040204" pitchFamily="34" charset="0"/>
              </a:rPr>
              <a:t>Fucshia</a:t>
            </a:r>
            <a:br>
              <a:rPr lang="en-US" dirty="0"/>
            </a:br>
            <a:r>
              <a:rPr lang="en-US" b="0" i="0" dirty="0">
                <a:solidFill>
                  <a:srgbClr val="FFFFFF"/>
                </a:solidFill>
                <a:effectLst/>
                <a:latin typeface="Verdana" panose="020B0604030504040204" pitchFamily="34" charset="0"/>
              </a:rPr>
              <a:t>#FF00FF</a:t>
            </a:r>
            <a:br>
              <a:rPr lang="en-US" dirty="0"/>
            </a:br>
            <a:r>
              <a:rPr lang="en-US" b="0" i="0" dirty="0">
                <a:solidFill>
                  <a:srgbClr val="FFFFFF"/>
                </a:solidFill>
                <a:effectLst/>
                <a:latin typeface="Verdana" panose="020B0604030504040204" pitchFamily="34" charset="0"/>
              </a:rPr>
              <a:t>(255,0,255)</a:t>
            </a:r>
            <a:r>
              <a:rPr lang="en-US" dirty="0">
                <a:solidFill>
                  <a:srgbClr val="FFFFFF"/>
                </a:solidFill>
                <a:latin typeface="Verdana" panose="020B0604030504040204" pitchFamily="34" charset="0"/>
              </a:rPr>
              <a:t> Hue: 213</a:t>
            </a:r>
          </a:p>
          <a:p>
            <a:pPr algn="ctr"/>
            <a:r>
              <a:rPr lang="en-US" dirty="0">
                <a:solidFill>
                  <a:srgbClr val="FFFFFF"/>
                </a:solidFill>
                <a:latin typeface="Verdana" panose="020B0604030504040204" pitchFamily="34" charset="0"/>
              </a:rPr>
              <a:t>Sat = 255</a:t>
            </a:r>
          </a:p>
          <a:p>
            <a:pPr algn="ctr"/>
            <a:r>
              <a:rPr lang="en-US" dirty="0">
                <a:solidFill>
                  <a:srgbClr val="FFFFFF"/>
                </a:solidFill>
                <a:latin typeface="Verdana" panose="020B0604030504040204" pitchFamily="34" charset="0"/>
              </a:rPr>
              <a:t>Lum = 128</a:t>
            </a:r>
            <a:endParaRPr lang="en-US" dirty="0"/>
          </a:p>
        </p:txBody>
      </p:sp>
      <p:sp>
        <p:nvSpPr>
          <p:cNvPr id="17" name="Rectangle 16">
            <a:extLst>
              <a:ext uri="{FF2B5EF4-FFF2-40B4-BE49-F238E27FC236}">
                <a16:creationId xmlns:a16="http://schemas.microsoft.com/office/drawing/2014/main" id="{02323BA7-F2FF-4F78-98CE-FBAC1EF171DC}"/>
              </a:ext>
            </a:extLst>
          </p:cNvPr>
          <p:cNvSpPr>
            <a:spLocks noChangeAspect="1"/>
          </p:cNvSpPr>
          <p:nvPr/>
        </p:nvSpPr>
        <p:spPr>
          <a:xfrm>
            <a:off x="2489748" y="2714123"/>
            <a:ext cx="1828800" cy="1828800"/>
          </a:xfrm>
          <a:prstGeom prst="rect">
            <a:avLst/>
          </a:prstGeom>
          <a:solidFill>
            <a:srgbClr val="008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FFFFFF"/>
                </a:solidFill>
                <a:effectLst/>
                <a:latin typeface="Verdana" panose="020B0604030504040204" pitchFamily="34" charset="0"/>
              </a:rPr>
              <a:t>AZURE</a:t>
            </a:r>
            <a:br>
              <a:rPr lang="en-US" dirty="0"/>
            </a:br>
            <a:r>
              <a:rPr lang="en-US" b="0" i="0" dirty="0">
                <a:solidFill>
                  <a:srgbClr val="FFFFFF"/>
                </a:solidFill>
                <a:effectLst/>
                <a:latin typeface="Verdana" panose="020B0604030504040204" pitchFamily="34" charset="0"/>
              </a:rPr>
              <a:t>#0000FF</a:t>
            </a:r>
            <a:br>
              <a:rPr lang="en-US" dirty="0"/>
            </a:br>
            <a:r>
              <a:rPr lang="en-US" b="0" i="0" dirty="0">
                <a:solidFill>
                  <a:srgbClr val="FFFFFF"/>
                </a:solidFill>
                <a:effectLst/>
                <a:latin typeface="Verdana" panose="020B0604030504040204" pitchFamily="34" charset="0"/>
              </a:rPr>
              <a:t>(0,128,255)</a:t>
            </a:r>
          </a:p>
          <a:p>
            <a:pPr algn="ctr"/>
            <a:r>
              <a:rPr lang="en-US" dirty="0">
                <a:solidFill>
                  <a:srgbClr val="FFFFFF"/>
                </a:solidFill>
                <a:latin typeface="Verdana" panose="020B0604030504040204" pitchFamily="34" charset="0"/>
              </a:rPr>
              <a:t>Hue: 149</a:t>
            </a:r>
          </a:p>
          <a:p>
            <a:pPr algn="ctr"/>
            <a:r>
              <a:rPr lang="en-US" dirty="0">
                <a:solidFill>
                  <a:srgbClr val="FFFFFF"/>
                </a:solidFill>
                <a:latin typeface="Verdana" panose="020B0604030504040204" pitchFamily="34" charset="0"/>
              </a:rPr>
              <a:t>Sat = 255</a:t>
            </a:r>
          </a:p>
          <a:p>
            <a:pPr algn="ctr"/>
            <a:r>
              <a:rPr lang="en-US" dirty="0">
                <a:solidFill>
                  <a:srgbClr val="FFFFFF"/>
                </a:solidFill>
                <a:latin typeface="Verdana" panose="020B0604030504040204" pitchFamily="34" charset="0"/>
              </a:rPr>
              <a:t>Lum = 128</a:t>
            </a:r>
            <a:endParaRPr lang="en-US" dirty="0"/>
          </a:p>
        </p:txBody>
      </p:sp>
      <p:sp>
        <p:nvSpPr>
          <p:cNvPr id="18" name="TextBox 17">
            <a:extLst>
              <a:ext uri="{FF2B5EF4-FFF2-40B4-BE49-F238E27FC236}">
                <a16:creationId xmlns:a16="http://schemas.microsoft.com/office/drawing/2014/main" id="{3A09F81D-D339-4116-98FF-D7B094659706}"/>
              </a:ext>
            </a:extLst>
          </p:cNvPr>
          <p:cNvSpPr txBox="1"/>
          <p:nvPr/>
        </p:nvSpPr>
        <p:spPr>
          <a:xfrm>
            <a:off x="300011" y="5041570"/>
            <a:ext cx="6096000" cy="1200329"/>
          </a:xfrm>
          <a:prstGeom prst="rect">
            <a:avLst/>
          </a:prstGeom>
          <a:noFill/>
        </p:spPr>
        <p:txBody>
          <a:bodyPr wrap="square">
            <a:spAutoFit/>
          </a:bodyPr>
          <a:lstStyle/>
          <a:p>
            <a:r>
              <a:rPr lang="en-US" dirty="0">
                <a:hlinkClick r:id="rId2"/>
              </a:rPr>
              <a:t>https://colordesigner.io/color-mixer</a:t>
            </a:r>
            <a:endParaRPr lang="en-US" dirty="0">
              <a:hlinkClick r:id="rId3"/>
            </a:endParaRPr>
          </a:p>
          <a:p>
            <a:r>
              <a:rPr lang="en-US" dirty="0">
                <a:hlinkClick r:id="rId3"/>
              </a:rPr>
              <a:t>https://www.w3schools.com/colors/colors_wheels.asp</a:t>
            </a:r>
            <a:endParaRPr lang="en-US" dirty="0">
              <a:hlinkClick r:id="rId4"/>
            </a:endParaRPr>
          </a:p>
          <a:p>
            <a:r>
              <a:rPr lang="en-US" dirty="0">
                <a:hlinkClick r:id="rId4"/>
              </a:rPr>
              <a:t>https://combinecolors.com/rgb-color-blender</a:t>
            </a:r>
            <a:endParaRPr lang="en-US" dirty="0"/>
          </a:p>
          <a:p>
            <a:r>
              <a:rPr lang="en-US" dirty="0">
                <a:hlinkClick r:id="rId5"/>
              </a:rPr>
              <a:t>https://pinetools.com/blend-colors</a:t>
            </a:r>
            <a:endParaRPr lang="en-US"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BEBF556-A8F4-4C07-ABAA-6D28FC17DE1C}"/>
                  </a:ext>
                </a:extLst>
              </p:cNvPr>
              <p:cNvSpPr txBox="1"/>
              <p:nvPr/>
            </p:nvSpPr>
            <p:spPr>
              <a:xfrm>
                <a:off x="1258704" y="8127"/>
                <a:ext cx="5344498" cy="369332"/>
              </a:xfrm>
              <a:prstGeom prst="rect">
                <a:avLst/>
              </a:prstGeom>
              <a:noFill/>
            </p:spPr>
            <p:txBody>
              <a:bodyPr wrap="square" rtlCol="0">
                <a:spAutoFit/>
              </a:bodyPr>
              <a:lstStyle/>
              <a:p>
                <a:r>
                  <a:rPr lang="en-US" dirty="0"/>
                  <a:t>256/12 colors = 21.333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a:t>
                </a:r>
                <a:r>
                  <a:rPr lang="en-US" b="1" u="sng" dirty="0"/>
                  <a:t>21</a:t>
                </a:r>
                <a:r>
                  <a:rPr lang="en-US" dirty="0"/>
                  <a:t>       360/12 =30</a:t>
                </a:r>
              </a:p>
            </p:txBody>
          </p:sp>
        </mc:Choice>
        <mc:Fallback xmlns="">
          <p:sp>
            <p:nvSpPr>
              <p:cNvPr id="3" name="TextBox 2">
                <a:extLst>
                  <a:ext uri="{FF2B5EF4-FFF2-40B4-BE49-F238E27FC236}">
                    <a16:creationId xmlns:a16="http://schemas.microsoft.com/office/drawing/2014/main" id="{2BEBF556-A8F4-4C07-ABAA-6D28FC17DE1C}"/>
                  </a:ext>
                </a:extLst>
              </p:cNvPr>
              <p:cNvSpPr txBox="1">
                <a:spLocks noRot="1" noChangeAspect="1" noMove="1" noResize="1" noEditPoints="1" noAdjustHandles="1" noChangeArrowheads="1" noChangeShapeType="1" noTextEdit="1"/>
              </p:cNvSpPr>
              <p:nvPr/>
            </p:nvSpPr>
            <p:spPr>
              <a:xfrm>
                <a:off x="1258704" y="8127"/>
                <a:ext cx="5344498" cy="369332"/>
              </a:xfrm>
              <a:prstGeom prst="rect">
                <a:avLst/>
              </a:prstGeom>
              <a:blipFill>
                <a:blip r:embed="rId6"/>
                <a:stretch>
                  <a:fillRect l="-912" t="-8197" b="-24590"/>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78A725F7-DF41-4238-B81E-95D3073FBC98}"/>
              </a:ext>
            </a:extLst>
          </p:cNvPr>
          <p:cNvSpPr txBox="1"/>
          <p:nvPr/>
        </p:nvSpPr>
        <p:spPr>
          <a:xfrm>
            <a:off x="6603202" y="5247861"/>
            <a:ext cx="1880481" cy="369332"/>
          </a:xfrm>
          <a:prstGeom prst="rect">
            <a:avLst/>
          </a:prstGeom>
          <a:noFill/>
        </p:spPr>
        <p:txBody>
          <a:bodyPr wrap="square" rtlCol="0">
            <a:spAutoFit/>
          </a:bodyPr>
          <a:lstStyle/>
          <a:p>
            <a:r>
              <a:rPr lang="en-US" dirty="0">
                <a:hlinkClick r:id="rId7"/>
              </a:rPr>
              <a:t>Color names</a:t>
            </a:r>
            <a:endParaRPr lang="en-US" dirty="0"/>
          </a:p>
        </p:txBody>
      </p:sp>
    </p:spTree>
    <p:extLst>
      <p:ext uri="{BB962C8B-B14F-4D97-AF65-F5344CB8AC3E}">
        <p14:creationId xmlns:p14="http://schemas.microsoft.com/office/powerpoint/2010/main" val="38420451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09EC3-FF1D-48C4-A346-8836B0956C41}"/>
              </a:ext>
            </a:extLst>
          </p:cNvPr>
          <p:cNvSpPr>
            <a:spLocks noGrp="1"/>
          </p:cNvSpPr>
          <p:nvPr>
            <p:ph type="title"/>
          </p:nvPr>
        </p:nvSpPr>
        <p:spPr/>
        <p:txBody>
          <a:bodyPr/>
          <a:lstStyle/>
          <a:p>
            <a:r>
              <a:rPr lang="en-US" dirty="0"/>
              <a:t>Psychology</a:t>
            </a:r>
          </a:p>
        </p:txBody>
      </p:sp>
      <p:sp>
        <p:nvSpPr>
          <p:cNvPr id="3" name="Content Placeholder 2">
            <a:extLst>
              <a:ext uri="{FF2B5EF4-FFF2-40B4-BE49-F238E27FC236}">
                <a16:creationId xmlns:a16="http://schemas.microsoft.com/office/drawing/2014/main" id="{12E59003-2D69-4CAA-A060-7344227C8D8B}"/>
              </a:ext>
            </a:extLst>
          </p:cNvPr>
          <p:cNvSpPr>
            <a:spLocks noGrp="1"/>
          </p:cNvSpPr>
          <p:nvPr>
            <p:ph idx="1"/>
          </p:nvPr>
        </p:nvSpPr>
        <p:spPr/>
        <p:txBody>
          <a:bodyPr>
            <a:normAutofit fontScale="77500" lnSpcReduction="20000"/>
          </a:bodyPr>
          <a:lstStyle/>
          <a:p>
            <a:r>
              <a:rPr lang="en-US" b="1" dirty="0"/>
              <a:t>Orange</a:t>
            </a:r>
            <a:r>
              <a:rPr lang="en-US" dirty="0"/>
              <a:t> is energetic and warm. Some common associations with orange include creativity, enthusiasm, lightheartedness, and affordability. </a:t>
            </a:r>
          </a:p>
          <a:p>
            <a:r>
              <a:rPr lang="en-US" b="1" dirty="0"/>
              <a:t>Red</a:t>
            </a:r>
            <a:r>
              <a:rPr lang="en-US" dirty="0"/>
              <a:t> is the color of blood, so it’s often associated with energy, war, danger, and power but also passion, desire, and love. Some common associations with red include action, adventure, aggression, and excitement.</a:t>
            </a:r>
          </a:p>
          <a:p>
            <a:r>
              <a:rPr lang="en-US" b="1" dirty="0"/>
              <a:t>Yellow</a:t>
            </a:r>
            <a:r>
              <a:rPr lang="en-US" dirty="0"/>
              <a:t> evokes positivity, youth, joy, playfulness, sunshine, and warmth. </a:t>
            </a:r>
          </a:p>
          <a:p>
            <a:r>
              <a:rPr lang="en-US" b="1" dirty="0"/>
              <a:t>Pink</a:t>
            </a:r>
            <a:r>
              <a:rPr lang="en-US" dirty="0"/>
              <a:t> evokes feelings of innocence and delicateness, gratitude, romance, softness, and appreciation.</a:t>
            </a:r>
          </a:p>
          <a:p>
            <a:r>
              <a:rPr lang="en-US" b="1" dirty="0"/>
              <a:t>Blue</a:t>
            </a:r>
            <a:r>
              <a:rPr lang="en-US" dirty="0"/>
              <a:t> is perceived as authoritative, dependable, and trustworthy. Common associations with blue include calmness, serenity, confidence, dignity, and security.</a:t>
            </a:r>
          </a:p>
          <a:p>
            <a:r>
              <a:rPr lang="en-US" b="1" dirty="0"/>
              <a:t>Green</a:t>
            </a:r>
            <a:r>
              <a:rPr lang="en-US" dirty="0"/>
              <a:t> is the color of nature. It symbolizes growth, freshness, serenity, money, health, and healing. </a:t>
            </a:r>
          </a:p>
          <a:p>
            <a:r>
              <a:rPr lang="en-US" b="1" dirty="0"/>
              <a:t>Black</a:t>
            </a:r>
            <a:r>
              <a:rPr lang="en-US" dirty="0"/>
              <a:t> represents power, elegance, and authority. Common associations with black also include class, distinction, formality, mystery, secrecy, and seriousness.</a:t>
            </a:r>
          </a:p>
        </p:txBody>
      </p:sp>
    </p:spTree>
    <p:extLst>
      <p:ext uri="{BB962C8B-B14F-4D97-AF65-F5344CB8AC3E}">
        <p14:creationId xmlns:p14="http://schemas.microsoft.com/office/powerpoint/2010/main" val="32954597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247F8-3667-4D6A-8AFC-89703F1A83A6}"/>
              </a:ext>
            </a:extLst>
          </p:cNvPr>
          <p:cNvSpPr>
            <a:spLocks noGrp="1"/>
          </p:cNvSpPr>
          <p:nvPr>
            <p:ph type="title"/>
          </p:nvPr>
        </p:nvSpPr>
        <p:spPr/>
        <p:txBody>
          <a:bodyPr/>
          <a:lstStyle/>
          <a:p>
            <a:r>
              <a:rPr lang="en-US" dirty="0"/>
              <a:t>Accessibility (luminosity contrast ratio)</a:t>
            </a:r>
          </a:p>
        </p:txBody>
      </p:sp>
      <p:sp>
        <p:nvSpPr>
          <p:cNvPr id="3" name="Content Placeholder 2">
            <a:extLst>
              <a:ext uri="{FF2B5EF4-FFF2-40B4-BE49-F238E27FC236}">
                <a16:creationId xmlns:a16="http://schemas.microsoft.com/office/drawing/2014/main" id="{C08B8632-1BCD-4FAB-85C8-BF63A676DEF6}"/>
              </a:ext>
            </a:extLst>
          </p:cNvPr>
          <p:cNvSpPr>
            <a:spLocks noGrp="1"/>
          </p:cNvSpPr>
          <p:nvPr>
            <p:ph idx="1"/>
          </p:nvPr>
        </p:nvSpPr>
        <p:spPr/>
        <p:txBody>
          <a:bodyPr/>
          <a:lstStyle/>
          <a:p>
            <a:r>
              <a:rPr lang="en-US" dirty="0">
                <a:hlinkClick r:id="rId2"/>
              </a:rPr>
              <a:t>https://www.w3.org/WAI/perspective-videos/contrast/</a:t>
            </a:r>
            <a:endParaRPr lang="en-US" dirty="0"/>
          </a:p>
          <a:p>
            <a:r>
              <a:rPr lang="en-US" dirty="0">
                <a:hlinkClick r:id="rId3"/>
              </a:rPr>
              <a:t>https://accessible-colors.com/</a:t>
            </a:r>
            <a:endParaRPr lang="en-US" dirty="0"/>
          </a:p>
          <a:p>
            <a:r>
              <a:rPr lang="en-US" dirty="0">
                <a:hlinkClick r:id="rId4"/>
              </a:rPr>
              <a:t>https://web.dev/color-and-contrast-accessibility/</a:t>
            </a:r>
            <a:endParaRPr lang="en-US" dirty="0"/>
          </a:p>
        </p:txBody>
      </p:sp>
    </p:spTree>
    <p:extLst>
      <p:ext uri="{BB962C8B-B14F-4D97-AF65-F5344CB8AC3E}">
        <p14:creationId xmlns:p14="http://schemas.microsoft.com/office/powerpoint/2010/main" val="15247582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465612-4BB1-4707-B2C9-A888EA0ADCA9}"/>
              </a:ext>
            </a:extLst>
          </p:cNvPr>
          <p:cNvSpPr>
            <a:spLocks noGrp="1"/>
          </p:cNvSpPr>
          <p:nvPr>
            <p:ph type="title"/>
          </p:nvPr>
        </p:nvSpPr>
        <p:spPr/>
        <p:txBody>
          <a:bodyPr/>
          <a:lstStyle/>
          <a:p>
            <a:r>
              <a:rPr lang="en-US" dirty="0"/>
              <a:t>Color models</a:t>
            </a:r>
          </a:p>
        </p:txBody>
      </p:sp>
      <p:sp>
        <p:nvSpPr>
          <p:cNvPr id="5" name="Text Placeholder 4">
            <a:extLst>
              <a:ext uri="{FF2B5EF4-FFF2-40B4-BE49-F238E27FC236}">
                <a16:creationId xmlns:a16="http://schemas.microsoft.com/office/drawing/2014/main" id="{240C3B0B-1BFB-419A-8AD5-95E3617EC01F}"/>
              </a:ext>
            </a:extLst>
          </p:cNvPr>
          <p:cNvSpPr>
            <a:spLocks noGrp="1"/>
          </p:cNvSpPr>
          <p:nvPr>
            <p:ph type="body" idx="1"/>
          </p:nvPr>
        </p:nvSpPr>
        <p:spPr/>
        <p:txBody>
          <a:bodyPr/>
          <a:lstStyle/>
          <a:p>
            <a:r>
              <a:rPr lang="en-US" dirty="0"/>
              <a:t>RGB, HSL, Pantone</a:t>
            </a:r>
          </a:p>
        </p:txBody>
      </p:sp>
    </p:spTree>
    <p:extLst>
      <p:ext uri="{BB962C8B-B14F-4D97-AF65-F5344CB8AC3E}">
        <p14:creationId xmlns:p14="http://schemas.microsoft.com/office/powerpoint/2010/main" val="34624482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F5A31-853E-44EB-BD28-0B5378132674}"/>
              </a:ext>
            </a:extLst>
          </p:cNvPr>
          <p:cNvSpPr>
            <a:spLocks noGrp="1"/>
          </p:cNvSpPr>
          <p:nvPr>
            <p:ph type="title"/>
          </p:nvPr>
        </p:nvSpPr>
        <p:spPr/>
        <p:txBody>
          <a:bodyPr/>
          <a:lstStyle/>
          <a:p>
            <a:r>
              <a:rPr lang="en-US" dirty="0"/>
              <a:t>References</a:t>
            </a:r>
          </a:p>
        </p:txBody>
      </p:sp>
      <p:sp>
        <p:nvSpPr>
          <p:cNvPr id="3" name="Text Placeholder 2">
            <a:extLst>
              <a:ext uri="{FF2B5EF4-FFF2-40B4-BE49-F238E27FC236}">
                <a16:creationId xmlns:a16="http://schemas.microsoft.com/office/drawing/2014/main" id="{B81330C3-CE85-45AB-BADD-769EFA7F3D8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083271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CFFFD2-5FEB-48AE-9BD3-26A380C8B99E}"/>
              </a:ext>
            </a:extLst>
          </p:cNvPr>
          <p:cNvSpPr>
            <a:spLocks noGrp="1"/>
          </p:cNvSpPr>
          <p:nvPr>
            <p:ph type="title"/>
          </p:nvPr>
        </p:nvSpPr>
        <p:spPr/>
        <p:txBody>
          <a:bodyPr/>
          <a:lstStyle/>
          <a:p>
            <a:r>
              <a:rPr lang="en-US" dirty="0"/>
              <a:t>Books</a:t>
            </a:r>
          </a:p>
        </p:txBody>
      </p:sp>
      <p:sp>
        <p:nvSpPr>
          <p:cNvPr id="5" name="Content Placeholder 4">
            <a:extLst>
              <a:ext uri="{FF2B5EF4-FFF2-40B4-BE49-F238E27FC236}">
                <a16:creationId xmlns:a16="http://schemas.microsoft.com/office/drawing/2014/main" id="{58D1D427-2C4A-4F27-B22D-E1A237F3B669}"/>
              </a:ext>
            </a:extLst>
          </p:cNvPr>
          <p:cNvSpPr>
            <a:spLocks noGrp="1"/>
          </p:cNvSpPr>
          <p:nvPr>
            <p:ph idx="1"/>
          </p:nvPr>
        </p:nvSpPr>
        <p:spPr/>
        <p:txBody>
          <a:bodyPr/>
          <a:lstStyle/>
          <a:p>
            <a:r>
              <a:rPr lang="en-US" dirty="0"/>
              <a:t>2017 Katherine A. Hughes - Graphic Design Learn It, Do It.pdf</a:t>
            </a:r>
          </a:p>
          <a:p>
            <a:r>
              <a:rPr lang="en-US" dirty="0"/>
              <a:t>2016 Rhyne, Theresa Marie - Applying color theory to digital media and visualization.pdf</a:t>
            </a:r>
          </a:p>
          <a:p>
            <a:endParaRPr lang="en-US" dirty="0"/>
          </a:p>
          <a:p>
            <a:r>
              <a:rPr lang="en-US"/>
              <a:t>2017 Samara, Timothy - Making and breaking the grid _ a graphic design layout workshop.pdf</a:t>
            </a:r>
          </a:p>
        </p:txBody>
      </p:sp>
    </p:spTree>
    <p:extLst>
      <p:ext uri="{BB962C8B-B14F-4D97-AF65-F5344CB8AC3E}">
        <p14:creationId xmlns:p14="http://schemas.microsoft.com/office/powerpoint/2010/main" val="9405054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825A1E-F6A2-4B93-845D-7E2D74EC744F}"/>
              </a:ext>
            </a:extLst>
          </p:cNvPr>
          <p:cNvSpPr>
            <a:spLocks noGrp="1"/>
          </p:cNvSpPr>
          <p:nvPr>
            <p:ph type="title"/>
          </p:nvPr>
        </p:nvSpPr>
        <p:spPr/>
        <p:txBody>
          <a:bodyPr/>
          <a:lstStyle/>
          <a:p>
            <a:r>
              <a:rPr lang="en-US" dirty="0"/>
              <a:t>Random color match</a:t>
            </a:r>
          </a:p>
        </p:txBody>
      </p:sp>
      <p:sp>
        <p:nvSpPr>
          <p:cNvPr id="6" name="Content Placeholder 5">
            <a:extLst>
              <a:ext uri="{FF2B5EF4-FFF2-40B4-BE49-F238E27FC236}">
                <a16:creationId xmlns:a16="http://schemas.microsoft.com/office/drawing/2014/main" id="{4CDB2E39-2A84-40E5-B253-EC980BB78C3F}"/>
              </a:ext>
            </a:extLst>
          </p:cNvPr>
          <p:cNvSpPr>
            <a:spLocks noGrp="1"/>
          </p:cNvSpPr>
          <p:nvPr>
            <p:ph idx="1"/>
          </p:nvPr>
        </p:nvSpPr>
        <p:spPr/>
        <p:txBody>
          <a:bodyPr>
            <a:normAutofit fontScale="85000" lnSpcReduction="20000"/>
          </a:bodyPr>
          <a:lstStyle/>
          <a:p>
            <a:r>
              <a:rPr lang="en-US" dirty="0">
                <a:hlinkClick r:id="rId2"/>
              </a:rPr>
              <a:t>https://codepen.io/polly_nomial/pen/sGKIv</a:t>
            </a:r>
            <a:endParaRPr lang="en-US" dirty="0"/>
          </a:p>
          <a:p>
            <a:r>
              <a:rPr lang="pt-BR" dirty="0"/>
              <a:t>n = 2 # n = 2, 4, 8</a:t>
            </a:r>
          </a:p>
          <a:p>
            <a:r>
              <a:rPr lang="pt-BR" dirty="0"/>
              <a:t>return (256/n)*Math.floor(Math.random() * n);</a:t>
            </a:r>
            <a:endParaRPr lang="en-US" dirty="0"/>
          </a:p>
          <a:p>
            <a:r>
              <a:rPr lang="en-US" dirty="0">
                <a:hlinkClick r:id="rId3"/>
              </a:rPr>
              <a:t>https://github.com/davidmerfield/randomColor</a:t>
            </a:r>
            <a:endParaRPr lang="en-US" dirty="0"/>
          </a:p>
          <a:p>
            <a:r>
              <a:rPr lang="en-US" dirty="0">
                <a:hlinkClick r:id="rId4"/>
              </a:rPr>
              <a:t>https://www.npmjs.com/package/randomcolor</a:t>
            </a:r>
            <a:endParaRPr lang="en-US" dirty="0">
              <a:hlinkClick r:id="rId5"/>
            </a:endParaRPr>
          </a:p>
          <a:p>
            <a:r>
              <a:rPr lang="en-US" dirty="0">
                <a:hlinkClick r:id="rId6"/>
              </a:rPr>
              <a:t>https://www.kirupa.com/html5/generating_random_colors.htm</a:t>
            </a:r>
            <a:endParaRPr lang="en-US" dirty="0">
              <a:hlinkClick r:id="rId5"/>
            </a:endParaRPr>
          </a:p>
          <a:p>
            <a:r>
              <a:rPr lang="en-US" dirty="0">
                <a:hlinkClick r:id="rId5"/>
              </a:rPr>
              <a:t>https://css-tricks.com/snippets/javascript/random-hex-color/</a:t>
            </a:r>
            <a:endParaRPr lang="en-US" dirty="0"/>
          </a:p>
          <a:p>
            <a:r>
              <a:rPr lang="en-US" dirty="0">
                <a:hlinkClick r:id="rId7"/>
              </a:rPr>
              <a:t>https://thisinterestsme.com/random-color-javascript/</a:t>
            </a:r>
            <a:endParaRPr lang="en-US" dirty="0"/>
          </a:p>
          <a:p>
            <a:r>
              <a:rPr lang="en-US" dirty="0">
                <a:hlinkClick r:id="rId8"/>
              </a:rPr>
              <a:t>https://dev.to/akhil_001/generating-random-color-with-single-line-of-js-code-fhj</a:t>
            </a:r>
            <a:endParaRPr lang="en-US" dirty="0"/>
          </a:p>
          <a:p>
            <a:endParaRPr lang="en-US" dirty="0"/>
          </a:p>
          <a:p>
            <a:r>
              <a:rPr lang="en-US" dirty="0">
                <a:hlinkClick r:id="rId9"/>
              </a:rPr>
              <a:t>https://www.youtube.com/watch?v=GMxR6ZJDiMo</a:t>
            </a:r>
            <a:endParaRPr lang="en-US" dirty="0"/>
          </a:p>
        </p:txBody>
      </p:sp>
    </p:spTree>
    <p:extLst>
      <p:ext uri="{BB962C8B-B14F-4D97-AF65-F5344CB8AC3E}">
        <p14:creationId xmlns:p14="http://schemas.microsoft.com/office/powerpoint/2010/main" val="27554232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hlinkClick r:id="rId2"/>
            <a:extLst>
              <a:ext uri="{FF2B5EF4-FFF2-40B4-BE49-F238E27FC236}">
                <a16:creationId xmlns:a16="http://schemas.microsoft.com/office/drawing/2014/main" id="{BF587E68-D18F-4F6D-8486-89866900810C}"/>
              </a:ext>
            </a:extLst>
          </p:cNvPr>
          <p:cNvPicPr>
            <a:picLocks noChangeAspect="1"/>
          </p:cNvPicPr>
          <p:nvPr/>
        </p:nvPicPr>
        <p:blipFill>
          <a:blip r:embed="rId3"/>
          <a:stretch>
            <a:fillRect/>
          </a:stretch>
        </p:blipFill>
        <p:spPr>
          <a:xfrm>
            <a:off x="0" y="1364901"/>
            <a:ext cx="12192000" cy="5493099"/>
          </a:xfrm>
          <a:prstGeom prst="rect">
            <a:avLst/>
          </a:prstGeom>
        </p:spPr>
      </p:pic>
      <p:sp>
        <p:nvSpPr>
          <p:cNvPr id="6" name="TextBox 5">
            <a:extLst>
              <a:ext uri="{FF2B5EF4-FFF2-40B4-BE49-F238E27FC236}">
                <a16:creationId xmlns:a16="http://schemas.microsoft.com/office/drawing/2014/main" id="{E7040406-806C-4907-AAA7-A134AAC08912}"/>
              </a:ext>
            </a:extLst>
          </p:cNvPr>
          <p:cNvSpPr txBox="1"/>
          <p:nvPr/>
        </p:nvSpPr>
        <p:spPr>
          <a:xfrm>
            <a:off x="1180616" y="220785"/>
            <a:ext cx="7486306" cy="1754326"/>
          </a:xfrm>
          <a:prstGeom prst="rect">
            <a:avLst/>
          </a:prstGeom>
          <a:noFill/>
        </p:spPr>
        <p:txBody>
          <a:bodyPr wrap="square">
            <a:spAutoFit/>
          </a:bodyPr>
          <a:lstStyle/>
          <a:p>
            <a:r>
              <a:rPr lang="en-US" dirty="0">
                <a:hlinkClick r:id="rId2"/>
              </a:rPr>
              <a:t>https://codepen.io/polly_nomial/pen/sGKIv</a:t>
            </a:r>
            <a:endParaRPr lang="en-US" dirty="0"/>
          </a:p>
          <a:p>
            <a:r>
              <a:rPr lang="en-US" dirty="0"/>
              <a:t>var </a:t>
            </a:r>
            <a:r>
              <a:rPr lang="en-US" dirty="0" err="1"/>
              <a:t>myArray</a:t>
            </a:r>
            <a:r>
              <a:rPr lang="en-US" dirty="0"/>
              <a:t>= [0, 128, 255];</a:t>
            </a:r>
          </a:p>
          <a:p>
            <a:r>
              <a:rPr lang="en-US" dirty="0"/>
              <a:t>return </a:t>
            </a:r>
            <a:r>
              <a:rPr lang="en-US" dirty="0" err="1"/>
              <a:t>myArray</a:t>
            </a:r>
            <a:r>
              <a:rPr lang="en-US" dirty="0"/>
              <a:t>[</a:t>
            </a:r>
            <a:r>
              <a:rPr lang="en-US" dirty="0" err="1"/>
              <a:t>Math.floor</a:t>
            </a:r>
            <a:r>
              <a:rPr lang="en-US" dirty="0"/>
              <a:t>(</a:t>
            </a:r>
            <a:r>
              <a:rPr lang="en-US" dirty="0" err="1"/>
              <a:t>Math.random</a:t>
            </a:r>
            <a:r>
              <a:rPr lang="en-US" dirty="0"/>
              <a:t>()*</a:t>
            </a:r>
            <a:r>
              <a:rPr lang="en-US" dirty="0" err="1"/>
              <a:t>myArray.length</a:t>
            </a:r>
            <a:r>
              <a:rPr lang="en-US" dirty="0"/>
              <a:t>)];</a:t>
            </a:r>
            <a:endParaRPr lang="pt-BR" dirty="0"/>
          </a:p>
          <a:p>
            <a:endParaRPr lang="pt-BR" dirty="0"/>
          </a:p>
          <a:p>
            <a:r>
              <a:rPr lang="pt-BR" dirty="0"/>
              <a:t>n = 2 # n = 2, 4, 8</a:t>
            </a:r>
          </a:p>
          <a:p>
            <a:r>
              <a:rPr lang="pt-BR" dirty="0"/>
              <a:t>return (256/n)*Math.floor(Math.random() * n);</a:t>
            </a:r>
            <a:endParaRPr lang="en-US" dirty="0"/>
          </a:p>
        </p:txBody>
      </p:sp>
    </p:spTree>
    <p:extLst>
      <p:ext uri="{BB962C8B-B14F-4D97-AF65-F5344CB8AC3E}">
        <p14:creationId xmlns:p14="http://schemas.microsoft.com/office/powerpoint/2010/main" val="42279732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CDDE91-DD35-48DD-A6EE-26A34160FAE8}"/>
              </a:ext>
            </a:extLst>
          </p:cNvPr>
          <p:cNvSpPr>
            <a:spLocks noGrp="1"/>
          </p:cNvSpPr>
          <p:nvPr>
            <p:ph type="title"/>
          </p:nvPr>
        </p:nvSpPr>
        <p:spPr/>
        <p:txBody>
          <a:bodyPr/>
          <a:lstStyle/>
          <a:p>
            <a:endParaRPr lang="en-US" dirty="0"/>
          </a:p>
        </p:txBody>
      </p:sp>
      <p:sp>
        <p:nvSpPr>
          <p:cNvPr id="5" name="Content Placeholder 4">
            <a:extLst>
              <a:ext uri="{FF2B5EF4-FFF2-40B4-BE49-F238E27FC236}">
                <a16:creationId xmlns:a16="http://schemas.microsoft.com/office/drawing/2014/main" id="{EAD1E849-AAA4-4D0D-87C9-096FF8D1AA3F}"/>
              </a:ext>
            </a:extLst>
          </p:cNvPr>
          <p:cNvSpPr>
            <a:spLocks noGrp="1"/>
          </p:cNvSpPr>
          <p:nvPr>
            <p:ph idx="1"/>
          </p:nvPr>
        </p:nvSpPr>
        <p:spPr/>
        <p:txBody>
          <a:bodyPr>
            <a:normAutofit lnSpcReduction="10000"/>
          </a:bodyPr>
          <a:lstStyle/>
          <a:p>
            <a:r>
              <a:rPr lang="en-US" dirty="0">
                <a:hlinkClick r:id="rId2"/>
              </a:rPr>
              <a:t>https://www.w3schools.com/colors/colors_2021.asp</a:t>
            </a:r>
            <a:endParaRPr lang="en-US" dirty="0"/>
          </a:p>
          <a:p>
            <a:r>
              <a:rPr lang="en-US" dirty="0">
                <a:hlinkClick r:id="rId3"/>
              </a:rPr>
              <a:t>https://mode.com/blog/how-to-use-brand-color-palette-in-data-visualizations/</a:t>
            </a:r>
            <a:endParaRPr lang="en-US" dirty="0"/>
          </a:p>
          <a:p>
            <a:r>
              <a:rPr lang="en-US" dirty="0">
                <a:hlinkClick r:id="rId4"/>
              </a:rPr>
              <a:t>https://ubiq.co/analytics-blog/5-best-color-palettes-business-dashboard/</a:t>
            </a:r>
            <a:endParaRPr lang="en-US" dirty="0"/>
          </a:p>
          <a:p>
            <a:r>
              <a:rPr lang="en-US" dirty="0">
                <a:hlinkClick r:id="rId5"/>
              </a:rPr>
              <a:t>https://www.pinterest.com/gregmarkzimmerman/trending-data-visualization-design/</a:t>
            </a:r>
            <a:endParaRPr lang="en-US" dirty="0"/>
          </a:p>
          <a:p>
            <a:r>
              <a:rPr lang="en-US" dirty="0">
                <a:hlinkClick r:id="rId6"/>
              </a:rPr>
              <a:t>https://www.quicksprout.com/trending-website-color-schemes/</a:t>
            </a:r>
            <a:endParaRPr lang="en-US" dirty="0"/>
          </a:p>
          <a:p>
            <a:r>
              <a:rPr lang="en-US" dirty="0">
                <a:hlinkClick r:id="rId7"/>
              </a:rPr>
              <a:t>https://visme.co/blog/website-color-schemes/</a:t>
            </a:r>
            <a:endParaRPr lang="en-US" dirty="0"/>
          </a:p>
          <a:p>
            <a:r>
              <a:rPr lang="en-US" dirty="0">
                <a:hlinkClick r:id="rId8"/>
              </a:rPr>
              <a:t>Canva course on graphic design basics</a:t>
            </a:r>
            <a:endParaRPr lang="en-US" dirty="0"/>
          </a:p>
          <a:p>
            <a:pPr marL="0" indent="0">
              <a:buNone/>
            </a:pPr>
            <a:endParaRPr lang="en-US" dirty="0"/>
          </a:p>
        </p:txBody>
      </p:sp>
    </p:spTree>
    <p:extLst>
      <p:ext uri="{BB962C8B-B14F-4D97-AF65-F5344CB8AC3E}">
        <p14:creationId xmlns:p14="http://schemas.microsoft.com/office/powerpoint/2010/main" val="38476084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DE7E6-A9F7-443F-8C7E-3839FA95432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AC2EC52-36B7-4F88-AB47-20A95435306E}"/>
              </a:ext>
            </a:extLst>
          </p:cNvPr>
          <p:cNvSpPr>
            <a:spLocks noGrp="1"/>
          </p:cNvSpPr>
          <p:nvPr>
            <p:ph idx="1"/>
          </p:nvPr>
        </p:nvSpPr>
        <p:spPr/>
        <p:txBody>
          <a:bodyPr>
            <a:normAutofit fontScale="92500" lnSpcReduction="20000"/>
          </a:bodyPr>
          <a:lstStyle/>
          <a:p>
            <a:r>
              <a:rPr lang="en-US" dirty="0">
                <a:hlinkClick r:id="rId2"/>
              </a:rPr>
              <a:t>https://blog.prototypr.io/q-a-how-can-digital-designers-mix-rgb-colors-more-effectively-74aa6915ed97</a:t>
            </a:r>
            <a:endParaRPr lang="en-US" dirty="0"/>
          </a:p>
          <a:p>
            <a:r>
              <a:rPr lang="en-US" dirty="0">
                <a:hlinkClick r:id="rId3"/>
              </a:rPr>
              <a:t>https://www.rapidtables.com/web/color/RGB_Color.html</a:t>
            </a:r>
            <a:endParaRPr lang="en-US" dirty="0"/>
          </a:p>
          <a:p>
            <a:r>
              <a:rPr lang="en-US" dirty="0">
                <a:hlinkClick r:id="rId4"/>
              </a:rPr>
              <a:t>http://changingminds.org/explanations/perception/visual/hsl.htm#:~:text=Luminosity%20is%20a%20measure%20of,as%20in%20the%20image%20below</a:t>
            </a:r>
            <a:r>
              <a:rPr lang="en-US" dirty="0"/>
              <a:t>.</a:t>
            </a:r>
          </a:p>
          <a:p>
            <a:r>
              <a:rPr lang="en-US" dirty="0">
                <a:hlinkClick r:id="rId5"/>
              </a:rPr>
              <a:t>https://www.carbondesignsystem.com/data-visualization/chart-types/</a:t>
            </a:r>
            <a:endParaRPr lang="en-US" dirty="0"/>
          </a:p>
          <a:p>
            <a:r>
              <a:rPr lang="en-US" dirty="0">
                <a:hlinkClick r:id="rId6"/>
              </a:rPr>
              <a:t>https://www.displayr.com/choosing-color-palettes-in-displayr/</a:t>
            </a:r>
            <a:endParaRPr lang="en-US" dirty="0"/>
          </a:p>
          <a:p>
            <a:r>
              <a:rPr lang="en-US" dirty="0">
                <a:hlinkClick r:id="rId7"/>
              </a:rPr>
              <a:t>https://www.datanovia.com/en/blog/top-r-color-palettes-to-know-for-great-data-visualization/</a:t>
            </a:r>
            <a:endParaRPr lang="en-US" dirty="0"/>
          </a:p>
          <a:p>
            <a:r>
              <a:rPr lang="en-US" dirty="0">
                <a:hlinkClick r:id="rId8"/>
              </a:rPr>
              <a:t>Adobe guide for data visualization</a:t>
            </a:r>
            <a:endParaRPr lang="en-US" dirty="0"/>
          </a:p>
          <a:p>
            <a:r>
              <a:rPr lang="en-US" dirty="0">
                <a:hlinkClick r:id="rId9"/>
              </a:rPr>
              <a:t>Material Design / Data Visualization</a:t>
            </a:r>
            <a:endParaRPr lang="en-US" dirty="0"/>
          </a:p>
          <a:p>
            <a:endParaRPr lang="en-US" dirty="0"/>
          </a:p>
          <a:p>
            <a:endParaRPr lang="en-US" dirty="0"/>
          </a:p>
        </p:txBody>
      </p:sp>
    </p:spTree>
    <p:extLst>
      <p:ext uri="{BB962C8B-B14F-4D97-AF65-F5344CB8AC3E}">
        <p14:creationId xmlns:p14="http://schemas.microsoft.com/office/powerpoint/2010/main" val="11631310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0B29F-6E9B-4C86-977C-FD81D99B256B}"/>
              </a:ext>
            </a:extLst>
          </p:cNvPr>
          <p:cNvSpPr>
            <a:spLocks noGrp="1"/>
          </p:cNvSpPr>
          <p:nvPr>
            <p:ph type="title"/>
          </p:nvPr>
        </p:nvSpPr>
        <p:spPr/>
        <p:txBody>
          <a:bodyPr/>
          <a:lstStyle/>
          <a:p>
            <a:r>
              <a:rPr lang="en-US" dirty="0"/>
              <a:t>Color Schemes/palettes</a:t>
            </a:r>
          </a:p>
        </p:txBody>
      </p:sp>
      <p:sp>
        <p:nvSpPr>
          <p:cNvPr id="3" name="Content Placeholder 2">
            <a:extLst>
              <a:ext uri="{FF2B5EF4-FFF2-40B4-BE49-F238E27FC236}">
                <a16:creationId xmlns:a16="http://schemas.microsoft.com/office/drawing/2014/main" id="{605FB728-0194-404E-B84C-A5AAC17B39D6}"/>
              </a:ext>
            </a:extLst>
          </p:cNvPr>
          <p:cNvSpPr>
            <a:spLocks noGrp="1"/>
          </p:cNvSpPr>
          <p:nvPr>
            <p:ph idx="1"/>
          </p:nvPr>
        </p:nvSpPr>
        <p:spPr/>
        <p:txBody>
          <a:bodyPr/>
          <a:lstStyle/>
          <a:p>
            <a:r>
              <a:rPr lang="en-US" dirty="0">
                <a:hlinkClick r:id="rId2"/>
              </a:rPr>
              <a:t>https://color.adobe.com/create/color-wheel</a:t>
            </a:r>
            <a:endParaRPr lang="en-US" dirty="0"/>
          </a:p>
          <a:p>
            <a:r>
              <a:rPr lang="en-US" dirty="0">
                <a:hlinkClick r:id="rId3"/>
              </a:rPr>
              <a:t>https://coolors.co/</a:t>
            </a:r>
          </a:p>
          <a:p>
            <a:r>
              <a:rPr lang="en-US" dirty="0">
                <a:hlinkClick r:id="rId3"/>
              </a:rPr>
              <a:t>https://mycolor.space/</a:t>
            </a:r>
            <a:endParaRPr lang="en-US" dirty="0"/>
          </a:p>
          <a:p>
            <a:pPr marL="0" indent="0">
              <a:buNone/>
            </a:pPr>
            <a:endParaRPr lang="en-US" dirty="0"/>
          </a:p>
          <a:p>
            <a:pPr marL="0" indent="0">
              <a:buNone/>
            </a:pPr>
            <a:r>
              <a:rPr lang="en-US" dirty="0">
                <a:hlinkClick r:id="rId4"/>
              </a:rPr>
              <a:t>How to choose a brand color palette</a:t>
            </a:r>
            <a:endParaRPr lang="en-US" dirty="0"/>
          </a:p>
          <a:p>
            <a:pPr marL="0" indent="0">
              <a:buNone/>
            </a:pPr>
            <a:endParaRPr lang="en-US" dirty="0"/>
          </a:p>
          <a:p>
            <a:endParaRPr lang="en-US" dirty="0"/>
          </a:p>
        </p:txBody>
      </p:sp>
    </p:spTree>
    <p:extLst>
      <p:ext uri="{BB962C8B-B14F-4D97-AF65-F5344CB8AC3E}">
        <p14:creationId xmlns:p14="http://schemas.microsoft.com/office/powerpoint/2010/main" val="2581354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1B4D33D-853E-49FE-9CE1-9856446C787A}"/>
              </a:ext>
            </a:extLst>
          </p:cNvPr>
          <p:cNvSpPr>
            <a:spLocks noChangeAspect="1"/>
          </p:cNvSpPr>
          <p:nvPr/>
        </p:nvSpPr>
        <p:spPr>
          <a:xfrm>
            <a:off x="8358453" y="3677478"/>
            <a:ext cx="3180522" cy="3180522"/>
          </a:xfrm>
          <a:prstGeom prst="rect">
            <a:avLst/>
          </a:prstGeom>
          <a:solidFill>
            <a:srgbClr val="FF8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(255, 128, 255)</a:t>
            </a:r>
          </a:p>
          <a:p>
            <a:pPr algn="ctr"/>
            <a:r>
              <a:rPr lang="en-US" dirty="0">
                <a:solidFill>
                  <a:schemeClr val="tx1">
                    <a:lumMod val="75000"/>
                    <a:lumOff val="25000"/>
                  </a:schemeClr>
                </a:solidFill>
              </a:rPr>
              <a:t>Fuchsia Pink</a:t>
            </a:r>
          </a:p>
          <a:p>
            <a:pPr algn="ctr"/>
            <a:r>
              <a:rPr lang="en-US" dirty="0">
                <a:solidFill>
                  <a:schemeClr val="tx1">
                    <a:lumMod val="75000"/>
                    <a:lumOff val="25000"/>
                  </a:schemeClr>
                </a:solidFill>
              </a:rPr>
              <a:t>#FF80FF</a:t>
            </a:r>
          </a:p>
          <a:p>
            <a:pPr algn="ctr"/>
            <a:r>
              <a:rPr lang="en-US" dirty="0">
                <a:solidFill>
                  <a:schemeClr val="tx1">
                    <a:lumMod val="75000"/>
                    <a:lumOff val="25000"/>
                  </a:schemeClr>
                </a:solidFill>
              </a:rPr>
              <a:t>Hue = 300</a:t>
            </a:r>
            <a:r>
              <a:rPr lang="es-419" dirty="0">
                <a:solidFill>
                  <a:schemeClr val="tx1">
                    <a:lumMod val="75000"/>
                    <a:lumOff val="25000"/>
                  </a:schemeClr>
                </a:solidFill>
              </a:rPr>
              <a:t>°</a:t>
            </a:r>
            <a:endParaRPr lang="en-US" dirty="0">
              <a:solidFill>
                <a:schemeClr val="tx1">
                  <a:lumMod val="75000"/>
                  <a:lumOff val="25000"/>
                </a:schemeClr>
              </a:solidFill>
            </a:endParaRPr>
          </a:p>
          <a:p>
            <a:pPr algn="ctr"/>
            <a:endParaRPr lang="en-US" dirty="0"/>
          </a:p>
        </p:txBody>
      </p:sp>
      <p:sp>
        <p:nvSpPr>
          <p:cNvPr id="3" name="Rectangle 2">
            <a:extLst>
              <a:ext uri="{FF2B5EF4-FFF2-40B4-BE49-F238E27FC236}">
                <a16:creationId xmlns:a16="http://schemas.microsoft.com/office/drawing/2014/main" id="{087BAEA5-4CF0-4951-A169-DC3CFA41F78D}"/>
              </a:ext>
            </a:extLst>
          </p:cNvPr>
          <p:cNvSpPr>
            <a:spLocks noChangeAspect="1"/>
          </p:cNvSpPr>
          <p:nvPr/>
        </p:nvSpPr>
        <p:spPr>
          <a:xfrm>
            <a:off x="408525" y="3677478"/>
            <a:ext cx="3180522" cy="3180522"/>
          </a:xfrm>
          <a:prstGeom prst="rect">
            <a:avLst/>
          </a:prstGeom>
          <a:solidFill>
            <a:srgbClr val="8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(128, 255, 255)</a:t>
            </a:r>
          </a:p>
          <a:p>
            <a:pPr algn="ctr"/>
            <a:r>
              <a:rPr lang="en-US" dirty="0">
                <a:solidFill>
                  <a:schemeClr val="tx1">
                    <a:lumMod val="75000"/>
                    <a:lumOff val="25000"/>
                  </a:schemeClr>
                </a:solidFill>
              </a:rPr>
              <a:t>Electric Blue</a:t>
            </a:r>
          </a:p>
          <a:p>
            <a:pPr algn="ctr"/>
            <a:r>
              <a:rPr lang="en-US" dirty="0">
                <a:solidFill>
                  <a:schemeClr val="tx1">
                    <a:lumMod val="75000"/>
                    <a:lumOff val="25000"/>
                  </a:schemeClr>
                </a:solidFill>
              </a:rPr>
              <a:t>#80FFFF</a:t>
            </a:r>
          </a:p>
          <a:p>
            <a:pPr algn="ctr"/>
            <a:r>
              <a:rPr lang="en-US" dirty="0">
                <a:solidFill>
                  <a:schemeClr val="tx1">
                    <a:lumMod val="75000"/>
                    <a:lumOff val="25000"/>
                  </a:schemeClr>
                </a:solidFill>
              </a:rPr>
              <a:t>Hue = 180</a:t>
            </a:r>
            <a:r>
              <a:rPr lang="es-419" dirty="0">
                <a:solidFill>
                  <a:schemeClr val="tx1">
                    <a:lumMod val="75000"/>
                    <a:lumOff val="25000"/>
                  </a:schemeClr>
                </a:solidFill>
              </a:rPr>
              <a:t>°</a:t>
            </a:r>
            <a:endParaRPr lang="en-US" dirty="0">
              <a:solidFill>
                <a:schemeClr val="tx1">
                  <a:lumMod val="75000"/>
                  <a:lumOff val="25000"/>
                </a:schemeClr>
              </a:solidFill>
            </a:endParaRPr>
          </a:p>
        </p:txBody>
      </p:sp>
      <p:sp>
        <p:nvSpPr>
          <p:cNvPr id="4" name="Rectangle 3">
            <a:extLst>
              <a:ext uri="{FF2B5EF4-FFF2-40B4-BE49-F238E27FC236}">
                <a16:creationId xmlns:a16="http://schemas.microsoft.com/office/drawing/2014/main" id="{B3EDF312-AE81-4169-B5B2-20C23BDEAED9}"/>
              </a:ext>
            </a:extLst>
          </p:cNvPr>
          <p:cNvSpPr>
            <a:spLocks noChangeAspect="1"/>
          </p:cNvSpPr>
          <p:nvPr/>
        </p:nvSpPr>
        <p:spPr>
          <a:xfrm>
            <a:off x="5006979" y="0"/>
            <a:ext cx="3180522" cy="3180522"/>
          </a:xfrm>
          <a:prstGeom prst="rect">
            <a:avLst/>
          </a:prstGeom>
          <a:solidFill>
            <a:srgbClr val="FFFF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(255, 255, 128)</a:t>
            </a:r>
          </a:p>
          <a:p>
            <a:pPr algn="ctr"/>
            <a:r>
              <a:rPr lang="en-US" dirty="0">
                <a:solidFill>
                  <a:schemeClr val="tx1">
                    <a:lumMod val="75000"/>
                    <a:lumOff val="25000"/>
                  </a:schemeClr>
                </a:solidFill>
              </a:rPr>
              <a:t>Canary</a:t>
            </a:r>
          </a:p>
          <a:p>
            <a:pPr algn="ctr"/>
            <a:r>
              <a:rPr lang="en-US" dirty="0">
                <a:solidFill>
                  <a:schemeClr val="tx1">
                    <a:lumMod val="75000"/>
                    <a:lumOff val="25000"/>
                  </a:schemeClr>
                </a:solidFill>
              </a:rPr>
              <a:t>#FFFF80</a:t>
            </a:r>
          </a:p>
          <a:p>
            <a:pPr algn="ctr"/>
            <a:r>
              <a:rPr lang="en-US" dirty="0">
                <a:solidFill>
                  <a:schemeClr val="tx1">
                    <a:lumMod val="75000"/>
                    <a:lumOff val="25000"/>
                  </a:schemeClr>
                </a:solidFill>
              </a:rPr>
              <a:t>Hue:60</a:t>
            </a:r>
            <a:r>
              <a:rPr lang="es-419" dirty="0">
                <a:solidFill>
                  <a:schemeClr val="tx1">
                    <a:lumMod val="75000"/>
                    <a:lumOff val="25000"/>
                  </a:schemeClr>
                </a:solidFill>
              </a:rPr>
              <a:t>°</a:t>
            </a:r>
            <a:endParaRPr lang="en-US" dirty="0">
              <a:solidFill>
                <a:schemeClr val="tx1">
                  <a:lumMod val="75000"/>
                  <a:lumOff val="25000"/>
                </a:schemeClr>
              </a:solidFill>
            </a:endParaRPr>
          </a:p>
        </p:txBody>
      </p:sp>
    </p:spTree>
    <p:extLst>
      <p:ext uri="{BB962C8B-B14F-4D97-AF65-F5344CB8AC3E}">
        <p14:creationId xmlns:p14="http://schemas.microsoft.com/office/powerpoint/2010/main" val="35086124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941D6-77D9-4BC6-88C9-FBD83AC3E64C}"/>
              </a:ext>
            </a:extLst>
          </p:cNvPr>
          <p:cNvSpPr>
            <a:spLocks noGrp="1"/>
          </p:cNvSpPr>
          <p:nvPr>
            <p:ph type="title"/>
          </p:nvPr>
        </p:nvSpPr>
        <p:spPr/>
        <p:txBody>
          <a:bodyPr/>
          <a:lstStyle/>
          <a:p>
            <a:r>
              <a:rPr lang="en-US" dirty="0"/>
              <a:t>GAMES</a:t>
            </a:r>
          </a:p>
        </p:txBody>
      </p:sp>
      <p:sp>
        <p:nvSpPr>
          <p:cNvPr id="3" name="Content Placeholder 2">
            <a:extLst>
              <a:ext uri="{FF2B5EF4-FFF2-40B4-BE49-F238E27FC236}">
                <a16:creationId xmlns:a16="http://schemas.microsoft.com/office/drawing/2014/main" id="{8CA1FA1D-7B82-474F-BEE0-42C7C9029858}"/>
              </a:ext>
            </a:extLst>
          </p:cNvPr>
          <p:cNvSpPr>
            <a:spLocks noGrp="1"/>
          </p:cNvSpPr>
          <p:nvPr>
            <p:ph idx="1"/>
          </p:nvPr>
        </p:nvSpPr>
        <p:spPr>
          <a:xfrm>
            <a:off x="838200" y="1753774"/>
            <a:ext cx="10515600" cy="4351338"/>
          </a:xfrm>
        </p:spPr>
        <p:txBody>
          <a:bodyPr/>
          <a:lstStyle/>
          <a:p>
            <a:r>
              <a:rPr lang="en-US" dirty="0">
                <a:hlinkClick r:id="rId2"/>
              </a:rPr>
              <a:t>https://color.adobe.com/color-wheel-game</a:t>
            </a:r>
            <a:endParaRPr lang="en-US" dirty="0">
              <a:hlinkClick r:id="rId3"/>
            </a:endParaRPr>
          </a:p>
          <a:p>
            <a:r>
              <a:rPr lang="en-US" dirty="0">
                <a:hlinkClick r:id="rId3"/>
              </a:rPr>
              <a:t>https://color.method.ac/</a:t>
            </a:r>
            <a:endParaRPr lang="en-US" dirty="0">
              <a:hlinkClick r:id="rId4"/>
            </a:endParaRPr>
          </a:p>
          <a:p>
            <a:r>
              <a:rPr lang="en-US" dirty="0">
                <a:hlinkClick r:id="rId4"/>
              </a:rPr>
              <a:t>https://www.proprofsgames.com/colour-mixing/</a:t>
            </a:r>
            <a:endParaRPr lang="en-US" dirty="0"/>
          </a:p>
          <a:p>
            <a:r>
              <a:rPr lang="en-US" dirty="0"/>
              <a:t>Android apps:</a:t>
            </a:r>
          </a:p>
          <a:p>
            <a:pPr algn="l"/>
            <a:r>
              <a:rPr lang="en-US" b="0" dirty="0" err="1">
                <a:solidFill>
                  <a:srgbClr val="212121"/>
                </a:solidFill>
                <a:effectLst/>
                <a:latin typeface="inherit"/>
                <a:hlinkClick r:id="rId5"/>
              </a:rPr>
              <a:t>RGBit</a:t>
            </a:r>
            <a:r>
              <a:rPr lang="en-US" b="0" dirty="0">
                <a:solidFill>
                  <a:srgbClr val="212121"/>
                </a:solidFill>
                <a:effectLst/>
                <a:latin typeface="inherit"/>
                <a:hlinkClick r:id="rId5"/>
              </a:rPr>
              <a:t> - Color Mixing Game</a:t>
            </a:r>
            <a:endParaRPr lang="en-US" b="0" dirty="0">
              <a:solidFill>
                <a:srgbClr val="212121"/>
              </a:solidFill>
              <a:effectLst/>
              <a:latin typeface="inherit"/>
            </a:endParaRPr>
          </a:p>
          <a:p>
            <a:r>
              <a:rPr lang="en-US" b="0" i="0" dirty="0">
                <a:solidFill>
                  <a:srgbClr val="212121"/>
                </a:solidFill>
                <a:effectLst/>
                <a:latin typeface="Roboto"/>
                <a:hlinkClick r:id="rId6"/>
              </a:rPr>
              <a:t>Color Mixer - Match, mix, learn colors for Free</a:t>
            </a:r>
            <a:endParaRPr lang="en-US" b="0" i="0" dirty="0">
              <a:solidFill>
                <a:srgbClr val="212121"/>
              </a:solidFill>
              <a:effectLst/>
              <a:latin typeface="Roboto"/>
            </a:endParaRPr>
          </a:p>
          <a:p>
            <a:br>
              <a:rPr lang="en-US" b="0" i="0" dirty="0">
                <a:solidFill>
                  <a:srgbClr val="616161"/>
                </a:solidFill>
                <a:effectLst/>
                <a:latin typeface="Roboto"/>
              </a:rPr>
            </a:br>
            <a:endParaRPr lang="en-US" dirty="0"/>
          </a:p>
          <a:p>
            <a:endParaRPr lang="en-US" dirty="0"/>
          </a:p>
        </p:txBody>
      </p:sp>
    </p:spTree>
    <p:extLst>
      <p:ext uri="{BB962C8B-B14F-4D97-AF65-F5344CB8AC3E}">
        <p14:creationId xmlns:p14="http://schemas.microsoft.com/office/powerpoint/2010/main" val="35283887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E118A-5854-4CCB-8405-4C0B4F1E119C}"/>
              </a:ext>
            </a:extLst>
          </p:cNvPr>
          <p:cNvSpPr>
            <a:spLocks noGrp="1"/>
          </p:cNvSpPr>
          <p:nvPr>
            <p:ph type="title"/>
          </p:nvPr>
        </p:nvSpPr>
        <p:spPr/>
        <p:txBody>
          <a:bodyPr/>
          <a:lstStyle/>
          <a:p>
            <a:r>
              <a:rPr lang="en-US" dirty="0" err="1"/>
              <a:t>Accesibility</a:t>
            </a:r>
            <a:endParaRPr lang="en-US" dirty="0"/>
          </a:p>
        </p:txBody>
      </p:sp>
      <p:sp>
        <p:nvSpPr>
          <p:cNvPr id="3" name="Content Placeholder 2">
            <a:extLst>
              <a:ext uri="{FF2B5EF4-FFF2-40B4-BE49-F238E27FC236}">
                <a16:creationId xmlns:a16="http://schemas.microsoft.com/office/drawing/2014/main" id="{D7A2DBFF-7E70-4DAB-8BF5-E4B2EAEE3E3E}"/>
              </a:ext>
            </a:extLst>
          </p:cNvPr>
          <p:cNvSpPr>
            <a:spLocks noGrp="1"/>
          </p:cNvSpPr>
          <p:nvPr>
            <p:ph idx="1"/>
          </p:nvPr>
        </p:nvSpPr>
        <p:spPr/>
        <p:txBody>
          <a:bodyPr/>
          <a:lstStyle/>
          <a:p>
            <a:r>
              <a:rPr lang="en-US" dirty="0"/>
              <a:t>Color contrast</a:t>
            </a:r>
          </a:p>
          <a:p>
            <a:r>
              <a:rPr lang="en-US" dirty="0">
                <a:hlinkClick r:id="rId2"/>
              </a:rPr>
              <a:t>Accessibility course</a:t>
            </a:r>
            <a:endParaRPr lang="en-US" dirty="0">
              <a:hlinkClick r:id="rId3"/>
            </a:endParaRPr>
          </a:p>
          <a:p>
            <a:r>
              <a:rPr lang="en-US" dirty="0">
                <a:hlinkClick r:id="rId3"/>
              </a:rPr>
              <a:t>https://webaim.org/articles/contrast/</a:t>
            </a:r>
            <a:endParaRPr lang="en-US" dirty="0"/>
          </a:p>
          <a:p>
            <a:r>
              <a:rPr lang="en-US" dirty="0">
                <a:hlinkClick r:id="rId4"/>
              </a:rPr>
              <a:t>https://webaim.org/resources/contrastchecker/</a:t>
            </a:r>
            <a:endParaRPr lang="en-US" dirty="0"/>
          </a:p>
          <a:p>
            <a:r>
              <a:rPr lang="en-US" dirty="0">
                <a:hlinkClick r:id="rId5"/>
              </a:rPr>
              <a:t>https://digital.cigna.com/patterns-and-components/accessibility-implementation/color-contrast-grids#full-grid</a:t>
            </a:r>
            <a:endParaRPr lang="en-US" dirty="0"/>
          </a:p>
          <a:p>
            <a:endParaRPr lang="en-US" dirty="0"/>
          </a:p>
          <a:p>
            <a:endParaRPr lang="en-US" dirty="0"/>
          </a:p>
        </p:txBody>
      </p:sp>
    </p:spTree>
    <p:extLst>
      <p:ext uri="{BB962C8B-B14F-4D97-AF65-F5344CB8AC3E}">
        <p14:creationId xmlns:p14="http://schemas.microsoft.com/office/powerpoint/2010/main" val="14742873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0DFC3-3327-4F22-AE71-08C7A9443511}"/>
              </a:ext>
            </a:extLst>
          </p:cNvPr>
          <p:cNvSpPr>
            <a:spLocks noGrp="1"/>
          </p:cNvSpPr>
          <p:nvPr>
            <p:ph type="title"/>
          </p:nvPr>
        </p:nvSpPr>
        <p:spPr/>
        <p:txBody>
          <a:bodyPr/>
          <a:lstStyle/>
          <a:p>
            <a:r>
              <a:rPr lang="en-US" dirty="0"/>
              <a:t>Color contrast</a:t>
            </a:r>
          </a:p>
        </p:txBody>
      </p:sp>
      <p:sp>
        <p:nvSpPr>
          <p:cNvPr id="3" name="Content Placeholder 2">
            <a:extLst>
              <a:ext uri="{FF2B5EF4-FFF2-40B4-BE49-F238E27FC236}">
                <a16:creationId xmlns:a16="http://schemas.microsoft.com/office/drawing/2014/main" id="{622C71DB-4975-4B32-9EAC-8A353E64933B}"/>
              </a:ext>
            </a:extLst>
          </p:cNvPr>
          <p:cNvSpPr>
            <a:spLocks noGrp="1"/>
          </p:cNvSpPr>
          <p:nvPr>
            <p:ph idx="1"/>
          </p:nvPr>
        </p:nvSpPr>
        <p:spPr/>
        <p:txBody>
          <a:bodyPr>
            <a:normAutofit lnSpcReduction="10000"/>
          </a:bodyPr>
          <a:lstStyle/>
          <a:p>
            <a:r>
              <a:rPr lang="en-US" dirty="0">
                <a:hlinkClick r:id="rId2"/>
              </a:rPr>
              <a:t>https://www.cambridgeincolour.com/tutorials/histograms1.htm</a:t>
            </a:r>
            <a:endParaRPr lang="en-US" dirty="0">
              <a:hlinkClick r:id="rId3"/>
            </a:endParaRPr>
          </a:p>
          <a:p>
            <a:r>
              <a:rPr lang="en-US" dirty="0">
                <a:hlinkClick r:id="rId4"/>
              </a:rPr>
              <a:t>https://www.deepspacesparkle.com/teach-contrast-emphasis/</a:t>
            </a:r>
            <a:endParaRPr lang="en-US" dirty="0">
              <a:hlinkClick r:id="rId3"/>
            </a:endParaRPr>
          </a:p>
          <a:p>
            <a:r>
              <a:rPr lang="en-US" dirty="0">
                <a:hlinkClick r:id="rId5"/>
              </a:rPr>
              <a:t>https://processingraw.com/tutorial-dynamic-contrast/</a:t>
            </a:r>
            <a:endParaRPr lang="en-US" dirty="0"/>
          </a:p>
          <a:p>
            <a:r>
              <a:rPr lang="en-US" dirty="0">
                <a:hlinkClick r:id="rId3"/>
              </a:rPr>
              <a:t>https://blog.nightnurse.ch/09/2020/tutorial-color-in-composition/</a:t>
            </a:r>
          </a:p>
          <a:p>
            <a:r>
              <a:rPr lang="en-US" dirty="0">
                <a:hlinkClick r:id="rId3"/>
              </a:rPr>
              <a:t>For charts</a:t>
            </a:r>
            <a:endParaRPr lang="en-US" dirty="0"/>
          </a:p>
          <a:p>
            <a:r>
              <a:rPr lang="en-US" dirty="0">
                <a:hlinkClick r:id="rId6"/>
              </a:rPr>
              <a:t>https://www.gimp.org/tutorials/ContrastMask/</a:t>
            </a:r>
            <a:endParaRPr lang="en-US" dirty="0"/>
          </a:p>
          <a:p>
            <a:r>
              <a:rPr lang="en-US" dirty="0">
                <a:hlinkClick r:id="rId7"/>
              </a:rPr>
              <a:t>https://worqx.com/color/color_proportion.htm</a:t>
            </a:r>
            <a:endParaRPr lang="en-US" dirty="0"/>
          </a:p>
          <a:p>
            <a:r>
              <a:rPr lang="en-US" dirty="0">
                <a:hlinkClick r:id="rId8"/>
              </a:rPr>
              <a:t>https://www.photoshopessentials.com/photo-editing/</a:t>
            </a:r>
            <a:r>
              <a:rPr lang="en-US">
                <a:hlinkClick r:id="rId8"/>
              </a:rPr>
              <a:t>contrast-black-and-white/</a:t>
            </a:r>
            <a:endParaRPr lang="en-US"/>
          </a:p>
          <a:p>
            <a:endParaRPr lang="en-US" dirty="0"/>
          </a:p>
        </p:txBody>
      </p:sp>
    </p:spTree>
    <p:extLst>
      <p:ext uri="{BB962C8B-B14F-4D97-AF65-F5344CB8AC3E}">
        <p14:creationId xmlns:p14="http://schemas.microsoft.com/office/powerpoint/2010/main" val="41504389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3572E-F995-4325-8844-89E1E2A44574}"/>
              </a:ext>
            </a:extLst>
          </p:cNvPr>
          <p:cNvSpPr>
            <a:spLocks noGrp="1"/>
          </p:cNvSpPr>
          <p:nvPr>
            <p:ph type="title"/>
          </p:nvPr>
        </p:nvSpPr>
        <p:spPr/>
        <p:txBody>
          <a:bodyPr/>
          <a:lstStyle/>
          <a:p>
            <a:r>
              <a:rPr lang="en-US" dirty="0"/>
              <a:t>Colors for digital displays</a:t>
            </a:r>
          </a:p>
        </p:txBody>
      </p:sp>
      <p:sp>
        <p:nvSpPr>
          <p:cNvPr id="3" name="Content Placeholder 2">
            <a:extLst>
              <a:ext uri="{FF2B5EF4-FFF2-40B4-BE49-F238E27FC236}">
                <a16:creationId xmlns:a16="http://schemas.microsoft.com/office/drawing/2014/main" id="{DA7C197B-33C3-4FFA-86F1-F017C97D228C}"/>
              </a:ext>
            </a:extLst>
          </p:cNvPr>
          <p:cNvSpPr>
            <a:spLocks noGrp="1"/>
          </p:cNvSpPr>
          <p:nvPr>
            <p:ph idx="1"/>
          </p:nvPr>
        </p:nvSpPr>
        <p:spPr/>
        <p:txBody>
          <a:bodyPr>
            <a:normAutofit lnSpcReduction="10000"/>
          </a:bodyPr>
          <a:lstStyle/>
          <a:p>
            <a:r>
              <a:rPr lang="en-US" dirty="0">
                <a:hlinkClick r:id="rId2"/>
              </a:rPr>
              <a:t>https://www.uxmatters.com/mt/archives/2006/01/color-theory-for-digital-displays-a-quick-reference-part-i.php</a:t>
            </a:r>
            <a:endParaRPr lang="en-US" dirty="0"/>
          </a:p>
          <a:p>
            <a:endParaRPr lang="en-US" dirty="0">
              <a:hlinkClick r:id="rId3"/>
            </a:endParaRPr>
          </a:p>
          <a:p>
            <a:r>
              <a:rPr lang="en-US" dirty="0">
                <a:hlinkClick r:id="rId3"/>
              </a:rPr>
              <a:t>https://www.gimp.org/tutorials/Basic_Color_Curves/</a:t>
            </a:r>
            <a:endParaRPr lang="en-US" dirty="0"/>
          </a:p>
          <a:p>
            <a:r>
              <a:rPr lang="en-US" dirty="0">
                <a:hlinkClick r:id="rId4"/>
              </a:rPr>
              <a:t>https://blog.frame.io/2017/09/20/beginners-guide-to-color-curves/</a:t>
            </a:r>
            <a:endParaRPr lang="en-US" dirty="0"/>
          </a:p>
          <a:p>
            <a:r>
              <a:rPr lang="en-US" dirty="0">
                <a:hlinkClick r:id="rId5"/>
              </a:rPr>
              <a:t>https://mixinglight.com/color-grading-tutorials/</a:t>
            </a:r>
            <a:endParaRPr lang="en-US" dirty="0"/>
          </a:p>
          <a:p>
            <a:r>
              <a:rPr lang="en-US" dirty="0">
                <a:hlinkClick r:id="rId6"/>
              </a:rPr>
              <a:t>https://www.rocketstock.com/blog/color-grading-color-correcting-tutorial/</a:t>
            </a:r>
            <a:endParaRPr lang="en-US" dirty="0"/>
          </a:p>
          <a:p>
            <a:r>
              <a:rPr lang="en-US">
                <a:hlinkClick r:id="rId7"/>
              </a:rPr>
              <a:t>https://www.bhphotovideo.com/explora/video/tips-and-solutions/introduction-color-grading</a:t>
            </a:r>
            <a:endParaRPr lang="en-US"/>
          </a:p>
          <a:p>
            <a:pPr marL="0" indent="0">
              <a:buNone/>
            </a:pPr>
            <a:endParaRPr lang="en-US" dirty="0"/>
          </a:p>
        </p:txBody>
      </p:sp>
    </p:spTree>
    <p:extLst>
      <p:ext uri="{BB962C8B-B14F-4D97-AF65-F5344CB8AC3E}">
        <p14:creationId xmlns:p14="http://schemas.microsoft.com/office/powerpoint/2010/main" val="8838331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53A5B-33AF-403F-B409-2FBB38485230}"/>
              </a:ext>
            </a:extLst>
          </p:cNvPr>
          <p:cNvSpPr>
            <a:spLocks noGrp="1"/>
          </p:cNvSpPr>
          <p:nvPr>
            <p:ph type="title"/>
          </p:nvPr>
        </p:nvSpPr>
        <p:spPr/>
        <p:txBody>
          <a:bodyPr/>
          <a:lstStyle/>
          <a:p>
            <a:r>
              <a:rPr lang="en-US" dirty="0"/>
              <a:t>Photoshop tutorials</a:t>
            </a:r>
          </a:p>
        </p:txBody>
      </p:sp>
      <p:sp>
        <p:nvSpPr>
          <p:cNvPr id="3" name="Content Placeholder 2">
            <a:extLst>
              <a:ext uri="{FF2B5EF4-FFF2-40B4-BE49-F238E27FC236}">
                <a16:creationId xmlns:a16="http://schemas.microsoft.com/office/drawing/2014/main" id="{7F2905CA-CD70-4B6C-B77B-903627F17934}"/>
              </a:ext>
            </a:extLst>
          </p:cNvPr>
          <p:cNvSpPr>
            <a:spLocks noGrp="1"/>
          </p:cNvSpPr>
          <p:nvPr>
            <p:ph idx="1"/>
          </p:nvPr>
        </p:nvSpPr>
        <p:spPr/>
        <p:txBody>
          <a:bodyPr>
            <a:normAutofit fontScale="92500" lnSpcReduction="10000"/>
          </a:bodyPr>
          <a:lstStyle/>
          <a:p>
            <a:r>
              <a:rPr lang="en-US" dirty="0">
                <a:hlinkClick r:id="rId2"/>
              </a:rPr>
              <a:t>https://helpx.adobe.com/photoshop/using/curves-adjustment.html</a:t>
            </a:r>
            <a:endParaRPr lang="en-US" dirty="0"/>
          </a:p>
          <a:p>
            <a:r>
              <a:rPr lang="en-US" dirty="0">
                <a:hlinkClick r:id="rId3"/>
              </a:rPr>
              <a:t>https://helpx.adobe.com/photoshop/using/adjust-color-tone-levels-curves.html</a:t>
            </a:r>
            <a:endParaRPr lang="en-US" dirty="0"/>
          </a:p>
          <a:p>
            <a:r>
              <a:rPr lang="en-US" dirty="0">
                <a:hlinkClick r:id="rId4"/>
              </a:rPr>
              <a:t>https://helpx.adobe.com/photoshop/using/adjusting-color-tone-cs6.html</a:t>
            </a:r>
            <a:endParaRPr lang="en-US" dirty="0"/>
          </a:p>
          <a:p>
            <a:r>
              <a:rPr lang="en-US" dirty="0">
                <a:hlinkClick r:id="rId5"/>
              </a:rPr>
              <a:t>https://helpx.adobe.com/photoshop/using/adjusting-hue-saturation.html</a:t>
            </a:r>
            <a:endParaRPr lang="en-US" dirty="0"/>
          </a:p>
          <a:p>
            <a:r>
              <a:rPr lang="en-US" dirty="0">
                <a:hlinkClick r:id="rId6"/>
              </a:rPr>
              <a:t>https://helpx.adobe.com/photoshop/using/convert-color-image-black-white.html</a:t>
            </a:r>
            <a:endParaRPr lang="en-US" dirty="0"/>
          </a:p>
          <a:p>
            <a:r>
              <a:rPr lang="en-US" dirty="0">
                <a:hlinkClick r:id="rId7"/>
              </a:rPr>
              <a:t>https://helpx.adobe.com/photoshop/using/adjust-shadow-highlight-detail.html</a:t>
            </a:r>
            <a:endParaRPr lang="en-US" dirty="0"/>
          </a:p>
          <a:p>
            <a:r>
              <a:rPr lang="en-US" dirty="0">
                <a:hlinkClick r:id="rId8"/>
              </a:rPr>
              <a:t>https://helpx.adobe.com/photoshop/using/levels-adjustment.html</a:t>
            </a:r>
            <a:endParaRPr lang="en-US" dirty="0"/>
          </a:p>
          <a:p>
            <a:endParaRPr lang="en-US" dirty="0"/>
          </a:p>
        </p:txBody>
      </p:sp>
    </p:spTree>
    <p:extLst>
      <p:ext uri="{BB962C8B-B14F-4D97-AF65-F5344CB8AC3E}">
        <p14:creationId xmlns:p14="http://schemas.microsoft.com/office/powerpoint/2010/main" val="81825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1B4D33D-853E-49FE-9CE1-9856446C787A}"/>
              </a:ext>
            </a:extLst>
          </p:cNvPr>
          <p:cNvSpPr>
            <a:spLocks noChangeAspect="1"/>
          </p:cNvSpPr>
          <p:nvPr/>
        </p:nvSpPr>
        <p:spPr>
          <a:xfrm>
            <a:off x="8358453" y="3705613"/>
            <a:ext cx="3180522" cy="3180522"/>
          </a:xfrm>
          <a:prstGeom prst="rect">
            <a:avLst/>
          </a:prstGeom>
          <a:solidFill>
            <a:srgbClr val="FF8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087BAEA5-4CF0-4951-A169-DC3CFA41F78D}"/>
              </a:ext>
            </a:extLst>
          </p:cNvPr>
          <p:cNvSpPr>
            <a:spLocks noChangeAspect="1"/>
          </p:cNvSpPr>
          <p:nvPr/>
        </p:nvSpPr>
        <p:spPr>
          <a:xfrm>
            <a:off x="408525" y="3677478"/>
            <a:ext cx="3180522" cy="3180522"/>
          </a:xfrm>
          <a:prstGeom prst="rect">
            <a:avLst/>
          </a:prstGeom>
          <a:solidFill>
            <a:srgbClr val="8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4" name="Rectangle 3">
            <a:extLst>
              <a:ext uri="{FF2B5EF4-FFF2-40B4-BE49-F238E27FC236}">
                <a16:creationId xmlns:a16="http://schemas.microsoft.com/office/drawing/2014/main" id="{B3EDF312-AE81-4169-B5B2-20C23BDEAED9}"/>
              </a:ext>
            </a:extLst>
          </p:cNvPr>
          <p:cNvSpPr>
            <a:spLocks noChangeAspect="1"/>
          </p:cNvSpPr>
          <p:nvPr/>
        </p:nvSpPr>
        <p:spPr>
          <a:xfrm>
            <a:off x="5006979" y="0"/>
            <a:ext cx="3180522" cy="3180522"/>
          </a:xfrm>
          <a:prstGeom prst="rect">
            <a:avLst/>
          </a:prstGeom>
          <a:solidFill>
            <a:srgbClr val="FFFF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Tree>
    <p:extLst>
      <p:ext uri="{BB962C8B-B14F-4D97-AF65-F5344CB8AC3E}">
        <p14:creationId xmlns:p14="http://schemas.microsoft.com/office/powerpoint/2010/main" val="1370949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1B4D33D-853E-49FE-9CE1-9856446C787A}"/>
              </a:ext>
            </a:extLst>
          </p:cNvPr>
          <p:cNvSpPr>
            <a:spLocks noChangeAspect="1"/>
          </p:cNvSpPr>
          <p:nvPr/>
        </p:nvSpPr>
        <p:spPr>
          <a:xfrm>
            <a:off x="8358453" y="3677478"/>
            <a:ext cx="3180522" cy="3180522"/>
          </a:xfrm>
          <a:prstGeom prst="rect">
            <a:avLst/>
          </a:prstGeom>
          <a:solidFill>
            <a:srgbClr val="FF8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087BAEA5-4CF0-4951-A169-DC3CFA41F78D}"/>
              </a:ext>
            </a:extLst>
          </p:cNvPr>
          <p:cNvSpPr>
            <a:spLocks noChangeAspect="1"/>
          </p:cNvSpPr>
          <p:nvPr/>
        </p:nvSpPr>
        <p:spPr>
          <a:xfrm>
            <a:off x="408525" y="3677478"/>
            <a:ext cx="3180522" cy="3180522"/>
          </a:xfrm>
          <a:prstGeom prst="rect">
            <a:avLst/>
          </a:prstGeom>
          <a:solidFill>
            <a:srgbClr val="8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4" name="Rectangle 3">
            <a:extLst>
              <a:ext uri="{FF2B5EF4-FFF2-40B4-BE49-F238E27FC236}">
                <a16:creationId xmlns:a16="http://schemas.microsoft.com/office/drawing/2014/main" id="{B3EDF312-AE81-4169-B5B2-20C23BDEAED9}"/>
              </a:ext>
            </a:extLst>
          </p:cNvPr>
          <p:cNvSpPr>
            <a:spLocks noChangeAspect="1"/>
          </p:cNvSpPr>
          <p:nvPr/>
        </p:nvSpPr>
        <p:spPr>
          <a:xfrm>
            <a:off x="5006979" y="0"/>
            <a:ext cx="3180522" cy="3180522"/>
          </a:xfrm>
          <a:prstGeom prst="rect">
            <a:avLst/>
          </a:prstGeom>
          <a:solidFill>
            <a:srgbClr val="FFFF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5" name="Rectangle 4">
            <a:extLst>
              <a:ext uri="{FF2B5EF4-FFF2-40B4-BE49-F238E27FC236}">
                <a16:creationId xmlns:a16="http://schemas.microsoft.com/office/drawing/2014/main" id="{FA31986F-F46F-4197-9D78-FB4A12352D19}"/>
              </a:ext>
            </a:extLst>
          </p:cNvPr>
          <p:cNvSpPr/>
          <p:nvPr/>
        </p:nvSpPr>
        <p:spPr>
          <a:xfrm>
            <a:off x="4425361" y="417888"/>
            <a:ext cx="1828800" cy="1871617"/>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AA08BEF2-0C77-44D6-A008-370AC371E2B7}"/>
              </a:ext>
            </a:extLst>
          </p:cNvPr>
          <p:cNvSpPr/>
          <p:nvPr/>
        </p:nvSpPr>
        <p:spPr>
          <a:xfrm>
            <a:off x="383016" y="3702552"/>
            <a:ext cx="1828800" cy="1871617"/>
          </a:xfrm>
          <a:prstGeom prst="rect">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F295EFF1-B332-4664-9740-73ECB2305263}"/>
              </a:ext>
            </a:extLst>
          </p:cNvPr>
          <p:cNvSpPr>
            <a:spLocks noChangeAspect="1"/>
          </p:cNvSpPr>
          <p:nvPr/>
        </p:nvSpPr>
        <p:spPr>
          <a:xfrm>
            <a:off x="10363200" y="3563093"/>
            <a:ext cx="1828800" cy="1828800"/>
          </a:xfrm>
          <a:prstGeom prst="rect">
            <a:avLst/>
          </a:prstGeom>
          <a:solidFill>
            <a:srgbClr val="FF0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AB618429-8C33-41CE-9132-2B3F59151B84}"/>
              </a:ext>
            </a:extLst>
          </p:cNvPr>
          <p:cNvSpPr/>
          <p:nvPr/>
        </p:nvSpPr>
        <p:spPr>
          <a:xfrm>
            <a:off x="7169834" y="396478"/>
            <a:ext cx="1828800" cy="1871617"/>
          </a:xfrm>
          <a:prstGeom prst="rect">
            <a:avLst/>
          </a:prstGeom>
          <a:solidFill>
            <a:srgbClr val="00FF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08D2CFE4-31C5-4A6C-9B97-124100C8013D}"/>
              </a:ext>
            </a:extLst>
          </p:cNvPr>
          <p:cNvSpPr>
            <a:spLocks noChangeAspect="1"/>
          </p:cNvSpPr>
          <p:nvPr/>
        </p:nvSpPr>
        <p:spPr>
          <a:xfrm>
            <a:off x="8470714" y="3696913"/>
            <a:ext cx="1828800" cy="1828800"/>
          </a:xfrm>
          <a:prstGeom prst="rect">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34250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ADF41A-786B-4C38-85FC-AC6B275AC0A4}"/>
              </a:ext>
            </a:extLst>
          </p:cNvPr>
          <p:cNvSpPr>
            <a:spLocks noChangeAspect="1"/>
          </p:cNvSpPr>
          <p:nvPr/>
        </p:nvSpPr>
        <p:spPr>
          <a:xfrm>
            <a:off x="492779" y="417888"/>
            <a:ext cx="1828800" cy="18288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177F52B2-5BE2-498C-849D-7D1555DDBD6C}"/>
              </a:ext>
            </a:extLst>
          </p:cNvPr>
          <p:cNvSpPr/>
          <p:nvPr/>
        </p:nvSpPr>
        <p:spPr>
          <a:xfrm>
            <a:off x="4425361" y="417888"/>
            <a:ext cx="1828800" cy="1871617"/>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27FF7B-2DD9-462D-8C57-D4B04CBF7973}"/>
              </a:ext>
            </a:extLst>
          </p:cNvPr>
          <p:cNvSpPr/>
          <p:nvPr/>
        </p:nvSpPr>
        <p:spPr>
          <a:xfrm>
            <a:off x="383016" y="3702552"/>
            <a:ext cx="1828800" cy="1871617"/>
          </a:xfrm>
          <a:prstGeom prst="rect">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79070303-C1F4-4768-B1F4-EA31347C5B55}"/>
              </a:ext>
            </a:extLst>
          </p:cNvPr>
          <p:cNvSpPr/>
          <p:nvPr/>
        </p:nvSpPr>
        <p:spPr>
          <a:xfrm>
            <a:off x="2433611" y="396479"/>
            <a:ext cx="1828800" cy="1871617"/>
          </a:xfrm>
          <a:prstGeom prst="rect">
            <a:avLst/>
          </a:prstGeom>
          <a:solidFill>
            <a:srgbClr val="FF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A164BBBC-2751-41D7-BFD9-25E3D6F23F5E}"/>
              </a:ext>
            </a:extLst>
          </p:cNvPr>
          <p:cNvSpPr>
            <a:spLocks noChangeAspect="1"/>
          </p:cNvSpPr>
          <p:nvPr/>
        </p:nvSpPr>
        <p:spPr>
          <a:xfrm>
            <a:off x="10363200" y="3563093"/>
            <a:ext cx="1828800" cy="1828800"/>
          </a:xfrm>
          <a:prstGeom prst="rect">
            <a:avLst/>
          </a:prstGeom>
          <a:solidFill>
            <a:srgbClr val="FF0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7CBADBA4-3C15-4872-BBB3-6223FA7EA334}"/>
              </a:ext>
            </a:extLst>
          </p:cNvPr>
          <p:cNvSpPr>
            <a:spLocks noChangeAspect="1"/>
          </p:cNvSpPr>
          <p:nvPr/>
        </p:nvSpPr>
        <p:spPr>
          <a:xfrm>
            <a:off x="6502704" y="3671340"/>
            <a:ext cx="1828800" cy="1828800"/>
          </a:xfrm>
          <a:prstGeom prst="rect">
            <a:avLst/>
          </a:prstGeom>
          <a:solidFill>
            <a:srgbClr val="8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B025439-CDB8-4D6C-A7AD-B2432648DC46}"/>
              </a:ext>
            </a:extLst>
          </p:cNvPr>
          <p:cNvSpPr/>
          <p:nvPr/>
        </p:nvSpPr>
        <p:spPr>
          <a:xfrm>
            <a:off x="8483683" y="469033"/>
            <a:ext cx="1828800" cy="1871617"/>
          </a:xfrm>
          <a:prstGeom prst="rect">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4C75B7E-7A93-4479-B304-87811D949DE4}"/>
              </a:ext>
            </a:extLst>
          </p:cNvPr>
          <p:cNvSpPr>
            <a:spLocks noChangeAspect="1"/>
          </p:cNvSpPr>
          <p:nvPr/>
        </p:nvSpPr>
        <p:spPr>
          <a:xfrm>
            <a:off x="4464073" y="3696913"/>
            <a:ext cx="1828800" cy="18288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B8A2E175-682B-4D53-8584-3485C94D8D2E}"/>
              </a:ext>
            </a:extLst>
          </p:cNvPr>
          <p:cNvSpPr/>
          <p:nvPr/>
        </p:nvSpPr>
        <p:spPr>
          <a:xfrm>
            <a:off x="6603202" y="440898"/>
            <a:ext cx="1828800" cy="1871617"/>
          </a:xfrm>
          <a:prstGeom prst="rect">
            <a:avLst/>
          </a:prstGeom>
          <a:solidFill>
            <a:srgbClr val="8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6500B5BD-800F-4775-BC9C-82671C234400}"/>
              </a:ext>
            </a:extLst>
          </p:cNvPr>
          <p:cNvSpPr/>
          <p:nvPr/>
        </p:nvSpPr>
        <p:spPr>
          <a:xfrm>
            <a:off x="10363200" y="469034"/>
            <a:ext cx="1828800" cy="1871617"/>
          </a:xfrm>
          <a:prstGeom prst="rect">
            <a:avLst/>
          </a:prstGeom>
          <a:solidFill>
            <a:srgbClr val="00FF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3032EE8-6591-43BF-9249-2E5FDA31667C}"/>
              </a:ext>
            </a:extLst>
          </p:cNvPr>
          <p:cNvSpPr>
            <a:spLocks noChangeAspect="1"/>
          </p:cNvSpPr>
          <p:nvPr/>
        </p:nvSpPr>
        <p:spPr>
          <a:xfrm>
            <a:off x="8470714" y="3696913"/>
            <a:ext cx="1828800" cy="1828800"/>
          </a:xfrm>
          <a:prstGeom prst="rect">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02323BA7-F2FF-4F78-98CE-FBAC1EF171DC}"/>
              </a:ext>
            </a:extLst>
          </p:cNvPr>
          <p:cNvSpPr>
            <a:spLocks noChangeAspect="1"/>
          </p:cNvSpPr>
          <p:nvPr/>
        </p:nvSpPr>
        <p:spPr>
          <a:xfrm>
            <a:off x="2528460" y="3671340"/>
            <a:ext cx="1828800" cy="1828800"/>
          </a:xfrm>
          <a:prstGeom prst="rect">
            <a:avLst/>
          </a:prstGeom>
          <a:solidFill>
            <a:srgbClr val="008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37277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2C4846-CC17-4997-BAE5-2A9FE4FC1844}"/>
              </a:ext>
            </a:extLst>
          </p:cNvPr>
          <p:cNvSpPr>
            <a:spLocks noChangeAspect="1"/>
          </p:cNvSpPr>
          <p:nvPr/>
        </p:nvSpPr>
        <p:spPr>
          <a:xfrm>
            <a:off x="7483759" y="0"/>
            <a:ext cx="3180522" cy="3180522"/>
          </a:xfrm>
          <a:prstGeom prst="rect">
            <a:avLst/>
          </a:prstGeom>
          <a:solidFill>
            <a:srgbClr val="80FF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3" name="Rectangle 2">
            <a:extLst>
              <a:ext uri="{FF2B5EF4-FFF2-40B4-BE49-F238E27FC236}">
                <a16:creationId xmlns:a16="http://schemas.microsoft.com/office/drawing/2014/main" id="{604812BC-39E2-4B49-A9AD-DE1A948E1E29}"/>
              </a:ext>
            </a:extLst>
          </p:cNvPr>
          <p:cNvSpPr>
            <a:spLocks noChangeAspect="1"/>
          </p:cNvSpPr>
          <p:nvPr/>
        </p:nvSpPr>
        <p:spPr>
          <a:xfrm>
            <a:off x="9011478" y="3042861"/>
            <a:ext cx="3180522" cy="3180522"/>
          </a:xfrm>
          <a:prstGeom prst="rect">
            <a:avLst/>
          </a:prstGeom>
          <a:solidFill>
            <a:srgbClr val="FF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4" name="Rectangle 3">
            <a:extLst>
              <a:ext uri="{FF2B5EF4-FFF2-40B4-BE49-F238E27FC236}">
                <a16:creationId xmlns:a16="http://schemas.microsoft.com/office/drawing/2014/main" id="{596D0241-232B-450F-BF93-037EDA334505}"/>
              </a:ext>
            </a:extLst>
          </p:cNvPr>
          <p:cNvSpPr>
            <a:spLocks noChangeAspect="1"/>
          </p:cNvSpPr>
          <p:nvPr/>
        </p:nvSpPr>
        <p:spPr>
          <a:xfrm>
            <a:off x="947124" y="3162131"/>
            <a:ext cx="3180522" cy="3180522"/>
          </a:xfrm>
          <a:prstGeom prst="rect">
            <a:avLst/>
          </a:prstGeom>
          <a:solidFill>
            <a:srgbClr val="808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Tree>
    <p:extLst>
      <p:ext uri="{BB962C8B-B14F-4D97-AF65-F5344CB8AC3E}">
        <p14:creationId xmlns:p14="http://schemas.microsoft.com/office/powerpoint/2010/main" val="818620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2C4846-CC17-4997-BAE5-2A9FE4FC1844}"/>
              </a:ext>
            </a:extLst>
          </p:cNvPr>
          <p:cNvSpPr>
            <a:spLocks noChangeAspect="1"/>
          </p:cNvSpPr>
          <p:nvPr/>
        </p:nvSpPr>
        <p:spPr>
          <a:xfrm>
            <a:off x="7483759" y="0"/>
            <a:ext cx="3180522" cy="3180522"/>
          </a:xfrm>
          <a:prstGeom prst="rect">
            <a:avLst/>
          </a:prstGeom>
          <a:solidFill>
            <a:srgbClr val="80FF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3" name="Rectangle 2">
            <a:extLst>
              <a:ext uri="{FF2B5EF4-FFF2-40B4-BE49-F238E27FC236}">
                <a16:creationId xmlns:a16="http://schemas.microsoft.com/office/drawing/2014/main" id="{604812BC-39E2-4B49-A9AD-DE1A948E1E29}"/>
              </a:ext>
            </a:extLst>
          </p:cNvPr>
          <p:cNvSpPr>
            <a:spLocks noChangeAspect="1"/>
          </p:cNvSpPr>
          <p:nvPr/>
        </p:nvSpPr>
        <p:spPr>
          <a:xfrm>
            <a:off x="9011478" y="3042861"/>
            <a:ext cx="3180522" cy="3180522"/>
          </a:xfrm>
          <a:prstGeom prst="rect">
            <a:avLst/>
          </a:prstGeom>
          <a:solidFill>
            <a:srgbClr val="FF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4" name="Rectangle 3">
            <a:extLst>
              <a:ext uri="{FF2B5EF4-FFF2-40B4-BE49-F238E27FC236}">
                <a16:creationId xmlns:a16="http://schemas.microsoft.com/office/drawing/2014/main" id="{596D0241-232B-450F-BF93-037EDA334505}"/>
              </a:ext>
            </a:extLst>
          </p:cNvPr>
          <p:cNvSpPr>
            <a:spLocks noChangeAspect="1"/>
          </p:cNvSpPr>
          <p:nvPr/>
        </p:nvSpPr>
        <p:spPr>
          <a:xfrm>
            <a:off x="947124" y="3162131"/>
            <a:ext cx="3180522" cy="3180522"/>
          </a:xfrm>
          <a:prstGeom prst="rect">
            <a:avLst/>
          </a:prstGeom>
          <a:solidFill>
            <a:srgbClr val="808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7" name="Rectangle 6">
            <a:extLst>
              <a:ext uri="{FF2B5EF4-FFF2-40B4-BE49-F238E27FC236}">
                <a16:creationId xmlns:a16="http://schemas.microsoft.com/office/drawing/2014/main" id="{A4D0730C-D66F-48C6-9184-44D84AABCC36}"/>
              </a:ext>
            </a:extLst>
          </p:cNvPr>
          <p:cNvSpPr>
            <a:spLocks noChangeAspect="1"/>
          </p:cNvSpPr>
          <p:nvPr/>
        </p:nvSpPr>
        <p:spPr>
          <a:xfrm>
            <a:off x="10363200" y="3563093"/>
            <a:ext cx="1828800" cy="1828800"/>
          </a:xfrm>
          <a:prstGeom prst="rect">
            <a:avLst/>
          </a:prstGeom>
          <a:solidFill>
            <a:srgbClr val="FF0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84738B1-CEAF-4B9D-A670-D660C1C4FF6D}"/>
              </a:ext>
            </a:extLst>
          </p:cNvPr>
          <p:cNvSpPr>
            <a:spLocks noChangeAspect="1"/>
          </p:cNvSpPr>
          <p:nvPr/>
        </p:nvSpPr>
        <p:spPr>
          <a:xfrm>
            <a:off x="8470714" y="3696913"/>
            <a:ext cx="1828800" cy="1828800"/>
          </a:xfrm>
          <a:prstGeom prst="rect">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42E87C88-EEEA-434C-ADD6-EBE68BC433BA}"/>
              </a:ext>
            </a:extLst>
          </p:cNvPr>
          <p:cNvSpPr>
            <a:spLocks noChangeAspect="1"/>
          </p:cNvSpPr>
          <p:nvPr/>
        </p:nvSpPr>
        <p:spPr>
          <a:xfrm>
            <a:off x="3584065" y="4768262"/>
            <a:ext cx="1828800" cy="1828800"/>
          </a:xfrm>
          <a:prstGeom prst="rect">
            <a:avLst/>
          </a:prstGeom>
          <a:solidFill>
            <a:srgbClr val="8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D82C06D0-751C-465B-B927-170C509E1906}"/>
              </a:ext>
            </a:extLst>
          </p:cNvPr>
          <p:cNvSpPr>
            <a:spLocks noChangeAspect="1"/>
          </p:cNvSpPr>
          <p:nvPr/>
        </p:nvSpPr>
        <p:spPr>
          <a:xfrm>
            <a:off x="3007815" y="2987284"/>
            <a:ext cx="1828800" cy="18288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0F13A38-98F8-4C49-BC31-6F143477B4C2}"/>
              </a:ext>
            </a:extLst>
          </p:cNvPr>
          <p:cNvSpPr>
            <a:spLocks noChangeAspect="1"/>
          </p:cNvSpPr>
          <p:nvPr/>
        </p:nvSpPr>
        <p:spPr>
          <a:xfrm>
            <a:off x="978086" y="4844219"/>
            <a:ext cx="1828800" cy="1828800"/>
          </a:xfrm>
          <a:prstGeom prst="rect">
            <a:avLst/>
          </a:prstGeom>
          <a:solidFill>
            <a:srgbClr val="008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43A41699-9E41-4AF6-84E2-D9AB97420DA9}"/>
              </a:ext>
            </a:extLst>
          </p:cNvPr>
          <p:cNvSpPr/>
          <p:nvPr/>
        </p:nvSpPr>
        <p:spPr>
          <a:xfrm>
            <a:off x="7333219" y="1127626"/>
            <a:ext cx="1828800" cy="1871617"/>
          </a:xfrm>
          <a:prstGeom prst="rect">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5FA86F3A-E516-44A6-AA0B-5E5DAB0DC955}"/>
              </a:ext>
            </a:extLst>
          </p:cNvPr>
          <p:cNvSpPr/>
          <p:nvPr/>
        </p:nvSpPr>
        <p:spPr>
          <a:xfrm>
            <a:off x="6217890" y="0"/>
            <a:ext cx="1828800" cy="1871617"/>
          </a:xfrm>
          <a:prstGeom prst="rect">
            <a:avLst/>
          </a:prstGeom>
          <a:solidFill>
            <a:srgbClr val="8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9D086A31-7978-4EB2-8FE7-12ED9229D175}"/>
              </a:ext>
            </a:extLst>
          </p:cNvPr>
          <p:cNvSpPr/>
          <p:nvPr/>
        </p:nvSpPr>
        <p:spPr>
          <a:xfrm>
            <a:off x="8986021" y="44150"/>
            <a:ext cx="1828800" cy="1871617"/>
          </a:xfrm>
          <a:prstGeom prst="rect">
            <a:avLst/>
          </a:prstGeom>
          <a:solidFill>
            <a:srgbClr val="00FF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0F16AD2-B357-4029-8ED6-D636562EFCF6}"/>
              </a:ext>
            </a:extLst>
          </p:cNvPr>
          <p:cNvSpPr>
            <a:spLocks noChangeAspect="1"/>
          </p:cNvSpPr>
          <p:nvPr/>
        </p:nvSpPr>
        <p:spPr>
          <a:xfrm>
            <a:off x="947124" y="3133996"/>
            <a:ext cx="3180522" cy="3180522"/>
          </a:xfrm>
          <a:prstGeom prst="rect">
            <a:avLst/>
          </a:prstGeom>
          <a:solidFill>
            <a:srgbClr val="808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19" name="Rectangle 18">
            <a:extLst>
              <a:ext uri="{FF2B5EF4-FFF2-40B4-BE49-F238E27FC236}">
                <a16:creationId xmlns:a16="http://schemas.microsoft.com/office/drawing/2014/main" id="{EDF165FA-7E9D-40A4-A37A-53476C4FD975}"/>
              </a:ext>
            </a:extLst>
          </p:cNvPr>
          <p:cNvSpPr>
            <a:spLocks noChangeAspect="1"/>
          </p:cNvSpPr>
          <p:nvPr/>
        </p:nvSpPr>
        <p:spPr>
          <a:xfrm>
            <a:off x="978086" y="4816084"/>
            <a:ext cx="1828800" cy="1828800"/>
          </a:xfrm>
          <a:prstGeom prst="rect">
            <a:avLst/>
          </a:prstGeom>
          <a:solidFill>
            <a:srgbClr val="008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CB40A3E1-442F-4A27-8D93-24B35354F7E5}"/>
              </a:ext>
            </a:extLst>
          </p:cNvPr>
          <p:cNvSpPr/>
          <p:nvPr/>
        </p:nvSpPr>
        <p:spPr>
          <a:xfrm>
            <a:off x="8986021" y="16015"/>
            <a:ext cx="1828800" cy="1871617"/>
          </a:xfrm>
          <a:prstGeom prst="rect">
            <a:avLst/>
          </a:prstGeom>
          <a:solidFill>
            <a:srgbClr val="00FF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901194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1394</TotalTime>
  <Words>1973</Words>
  <Application>Microsoft Office PowerPoint</Application>
  <PresentationFormat>Widescreen</PresentationFormat>
  <Paragraphs>321</Paragraphs>
  <Slides>44</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44</vt:i4>
      </vt:variant>
    </vt:vector>
  </HeadingPairs>
  <TitlesOfParts>
    <vt:vector size="56" baseType="lpstr">
      <vt:lpstr>Arial</vt:lpstr>
      <vt:lpstr>Calibri</vt:lpstr>
      <vt:lpstr>Calibri Light</vt:lpstr>
      <vt:lpstr>Cambria Math</vt:lpstr>
      <vt:lpstr>Consolas</vt:lpstr>
      <vt:lpstr>Courier New</vt:lpstr>
      <vt:lpstr>inherit</vt:lpstr>
      <vt:lpstr>Lucida Sans Unicode</vt:lpstr>
      <vt:lpstr>Roboto</vt:lpstr>
      <vt:lpstr>trebuchet ms</vt:lpstr>
      <vt:lpstr>Verdana</vt:lpstr>
      <vt:lpstr>Office Theme</vt:lpstr>
      <vt:lpstr>Hue values (0-255)</vt:lpstr>
      <vt:lpstr>Hue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Saturation</vt:lpstr>
      <vt:lpstr>PowerPoint Presentation</vt:lpstr>
      <vt:lpstr>PowerPoint Presentation</vt:lpstr>
      <vt:lpstr>PowerPoint Presentation</vt:lpstr>
      <vt:lpstr>Luminosity</vt:lpstr>
      <vt:lpstr>PowerPoint Presentation</vt:lpstr>
      <vt:lpstr>PowerPoint Presentation</vt:lpstr>
      <vt:lpstr>Color contrast</vt:lpstr>
      <vt:lpstr>Color relationships (harmony rules)</vt:lpstr>
      <vt:lpstr>Color harmony rule</vt:lpstr>
      <vt:lpstr>Color schemes</vt:lpstr>
      <vt:lpstr>https://en.wikipedia.org/wiki/Color_depth#True_color_(24-bit)</vt:lpstr>
      <vt:lpstr>Psychology</vt:lpstr>
      <vt:lpstr>Accessibility (luminosity contrast ratio)</vt:lpstr>
      <vt:lpstr>Color models</vt:lpstr>
      <vt:lpstr>References</vt:lpstr>
      <vt:lpstr>Books</vt:lpstr>
      <vt:lpstr>Random color match</vt:lpstr>
      <vt:lpstr>PowerPoint Presentation</vt:lpstr>
      <vt:lpstr>PowerPoint Presentation</vt:lpstr>
      <vt:lpstr>PowerPoint Presentation</vt:lpstr>
      <vt:lpstr>Color Schemes/palettes</vt:lpstr>
      <vt:lpstr>GAMES</vt:lpstr>
      <vt:lpstr>Accesibility</vt:lpstr>
      <vt:lpstr>Color contrast</vt:lpstr>
      <vt:lpstr>Colors for digital displays</vt:lpstr>
      <vt:lpstr>Photoshop tutorials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Mendoza Torres, Francisco</dc:creator>
  <cp:lastModifiedBy>Mendoza Torres, Francisco</cp:lastModifiedBy>
  <cp:revision>173</cp:revision>
  <dcterms:created xsi:type="dcterms:W3CDTF">2021-04-19T10:34:27Z</dcterms:created>
  <dcterms:modified xsi:type="dcterms:W3CDTF">2021-05-15T16:19:14Z</dcterms:modified>
</cp:coreProperties>
</file>