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5" r:id="rId12"/>
    <p:sldId id="277" r:id="rId13"/>
    <p:sldId id="278" r:id="rId14"/>
    <p:sldId id="276" r:id="rId15"/>
    <p:sldId id="272" r:id="rId16"/>
    <p:sldId id="274" r:id="rId17"/>
    <p:sldId id="273" r:id="rId18"/>
    <p:sldId id="264" r:id="rId19"/>
    <p:sldId id="268" r:id="rId20"/>
    <p:sldId id="270" r:id="rId21"/>
    <p:sldId id="261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D4D4D4"/>
    <a:srgbClr val="0070C0"/>
    <a:srgbClr val="FFFF00"/>
    <a:srgbClr val="FF0000"/>
    <a:srgbClr val="4472C4"/>
    <a:srgbClr val="0721A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10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exercises/ch04/ch04s01.html#ch04s0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bookproject.net/books/bpp4awd/exercises/ch04/ch04s02.html#ch04s0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 you could also use 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imageio.imread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Draw Mario in this picture in </a:t>
            </a:r>
            <a:r>
              <a:rPr lang="en-US" dirty="0" err="1"/>
              <a:t>matplotlib.pyplot.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 #iterator</a:t>
            </a:r>
          </a:p>
          <a:p>
            <a:r>
              <a:rPr lang="en-US" dirty="0"/>
              <a:t>for x in ‘ABCD’: #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in (4, 6, 8): # tuples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{'a':4, 'b':5}: #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print(type(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))# tuple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pass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http://www.openbookproject.net/books/bpp4awd/exercises/ch04/ch04s01.html#ch04s01</a:t>
            </a:r>
            <a:endParaRPr lang="en-US" dirty="0"/>
          </a:p>
          <a:p>
            <a:r>
              <a:rPr lang="en-US" dirty="0">
                <a:hlinkClick r:id="rId4"/>
              </a:rPr>
              <a:t>http://www.openbookproject.net/books/bpp4awd/exercises/ch04/ch04s02.html#ch04s02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BR" dirty="0">
                <a:effectLst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adder</a:t>
            </a:r>
            <a:r>
              <a:rPr lang="pt-BR" dirty="0">
                <a:effectLst/>
              </a:rPr>
              <a:t>(*num):</a:t>
            </a:r>
            <a:r>
              <a:rPr lang="pt-BR" dirty="0"/>
              <a:t> sum =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pt-BR" dirty="0"/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pt-BR" dirty="0"/>
              <a:t> n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pt-BR" dirty="0"/>
              <a:t> num: sum = sum + n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pt-BR" dirty="0"/>
              <a:t>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"Sum:"</a:t>
            </a:r>
            <a:r>
              <a:rPr lang="pt-BR" dirty="0"/>
              <a:t>,sum)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pt-BR" dirty="0"/>
              <a:t>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arrays examples: RGB images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a2D=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([[1,2,3,4],[4,5,6,7],range(8,12)]);a2D.shape;a2D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([a2D,100*a2D]);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x[1,2,3]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hyperlink" Target="https://fgnt.github.io/python_crashkurs_doc/include/nump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w3resource.com/numpy/manipulation/reshape.php" TargetMode="Externa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479570" y="2959613"/>
            <a:ext cx="11232859" cy="193899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mydict.keys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67C-B1D1-4592-8D05-8D2991C9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</a:t>
            </a:r>
            <a:r>
              <a:rPr lang="en-US" dirty="0" err="1"/>
              <a:t>Coonditionals</a:t>
            </a:r>
            <a:r>
              <a:rPr lang="en-US" dirty="0"/>
              <a:t> and loops)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419FE522-4814-43E4-8367-39EE0D37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8" y="1822280"/>
            <a:ext cx="3229425" cy="49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A58637C0-AF94-41D4-87A3-6A080399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68" y="1929451"/>
            <a:ext cx="4029638" cy="46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E24BD5-2F95-4EC6-B80D-56CB9D336C7B}"/>
              </a:ext>
            </a:extLst>
          </p:cNvPr>
          <p:cNvSpPr/>
          <p:nvPr/>
        </p:nvSpPr>
        <p:spPr>
          <a:xfrm>
            <a:off x="10344121" y="1810068"/>
            <a:ext cx="1009679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B69E0-04E9-4963-86A9-59DF64C90F3C}"/>
              </a:ext>
            </a:extLst>
          </p:cNvPr>
          <p:cNvSpPr/>
          <p:nvPr/>
        </p:nvSpPr>
        <p:spPr>
          <a:xfrm>
            <a:off x="4803568" y="1810069"/>
            <a:ext cx="155105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8162B-7B82-45C6-ADBA-BCD00A6BA74F}"/>
              </a:ext>
            </a:extLst>
          </p:cNvPr>
          <p:cNvSpPr/>
          <p:nvPr/>
        </p:nvSpPr>
        <p:spPr>
          <a:xfrm>
            <a:off x="144428" y="1810068"/>
            <a:ext cx="1009679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4120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D364-3FA2-43C5-AD7A-A778B33A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A0D8B-EB4D-4104-B816-68703281302C}"/>
              </a:ext>
            </a:extLst>
          </p:cNvPr>
          <p:cNvSpPr/>
          <p:nvPr/>
        </p:nvSpPr>
        <p:spPr>
          <a:xfrm>
            <a:off x="2779059" y="1992904"/>
            <a:ext cx="6096000" cy="3416320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x=6,denominator=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y=x/denominator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print('d2i0 removed')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Exception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"Error. Division by 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print(e)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1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63EC-950C-422A-A877-418FD37C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</a:t>
            </a:r>
            <a:r>
              <a:rPr lang="en-US" dirty="0">
                <a:latin typeface="Consolas" panose="020B0609020204030204" pitchFamily="49" charset="0"/>
              </a:rPr>
              <a:t>def</a:t>
            </a:r>
            <a:r>
              <a:rPr lang="en-US" dirty="0"/>
              <a:t>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9B870-85A2-4D39-A481-08ABA5DFFF6D}"/>
              </a:ext>
            </a:extLst>
          </p:cNvPr>
          <p:cNvSpPr/>
          <p:nvPr/>
        </p:nvSpPr>
        <p:spPr>
          <a:xfrm>
            <a:off x="1380565" y="2853516"/>
            <a:ext cx="8839200" cy="193899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(x, a=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b=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'KKK'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'PPP'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*b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67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B1CF-3E64-43C1-AE87-6CEA578D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C6F-A76B-4AE8-9728-0095502D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return the sum of 3 numbers</a:t>
            </a:r>
          </a:p>
          <a:p>
            <a:r>
              <a:rPr lang="en-US" dirty="0"/>
              <a:t>Create a function </a:t>
            </a:r>
            <a:r>
              <a:rPr lang="en-US" dirty="0" err="1">
                <a:latin typeface="Consolas" panose="020B0609020204030204" pitchFamily="49" charset="0"/>
              </a:rPr>
              <a:t>is_even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checks if a number is divisible by 2</a:t>
            </a:r>
          </a:p>
          <a:p>
            <a:r>
              <a:rPr lang="en-US" dirty="0"/>
              <a:t>Create a for loop that prints only even numbers (5%2)</a:t>
            </a:r>
          </a:p>
          <a:p>
            <a:r>
              <a:rPr lang="en-US" dirty="0"/>
              <a:t>Create a function that prints only the last 3 characters of a string, one-by-one</a:t>
            </a:r>
          </a:p>
        </p:txBody>
      </p:sp>
    </p:spTree>
    <p:extLst>
      <p:ext uri="{BB962C8B-B14F-4D97-AF65-F5344CB8AC3E}">
        <p14:creationId xmlns:p14="http://schemas.microsoft.com/office/powerpoint/2010/main" val="426806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AA9-14CB-4EC4-9ADB-F03C10ED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AE536C-81E7-4289-A745-FD777A73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877"/>
          <a:stretch/>
        </p:blipFill>
        <p:spPr>
          <a:xfrm>
            <a:off x="375745" y="151958"/>
            <a:ext cx="1327549" cy="13441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A728C1-C0D4-4047-9BFC-A7801B8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721A0"/>
                </a:solidFill>
                <a:latin typeface="Palatino Linotype" panose="02040502050505030304" pitchFamily="18" charset="0"/>
              </a:rPr>
              <a:t>NumPy 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189D-03AD-4D9F-B984-C1E37ADA4362}"/>
              </a:ext>
            </a:extLst>
          </p:cNvPr>
          <p:cNvSpPr/>
          <p:nvPr/>
        </p:nvSpPr>
        <p:spPr>
          <a:xfrm>
            <a:off x="6856454" y="166072"/>
            <a:ext cx="5156251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([7.,2.,9.,10.])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([[2,3,4],[5,6,7]])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X[,-1];      X[,-1:]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(3,2)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(3,-1)</a:t>
            </a:r>
          </a:p>
        </p:txBody>
      </p:sp>
      <p:pic>
        <p:nvPicPr>
          <p:cNvPr id="1026" name="Picture 2" descr="NumPy manipulation: reshape() function">
            <a:hlinkClick r:id="rId5"/>
            <a:extLst>
              <a:ext uri="{FF2B5EF4-FFF2-40B4-BE49-F238E27FC236}">
                <a16:creationId xmlns:a16="http://schemas.microsoft.com/office/drawing/2014/main" id="{82BAB25F-D8EB-4C36-8E88-D7BB6C17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903855"/>
            <a:ext cx="2403065" cy="49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mpy/SciPy — Python Tutorial documentation">
            <a:hlinkClick r:id="rId7"/>
            <a:extLst>
              <a:ext uri="{FF2B5EF4-FFF2-40B4-BE49-F238E27FC236}">
                <a16:creationId xmlns:a16="http://schemas.microsoft.com/office/drawing/2014/main" id="{A50913F9-F48D-44A3-891A-F3E9B850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9" y="2933421"/>
            <a:ext cx="7020911" cy="3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EAC213-EDA1-48AD-9466-B446045D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047" y="555203"/>
            <a:ext cx="3939190" cy="945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BDA8D-FDA1-446F-8241-90F73B671FB0}"/>
              </a:ext>
            </a:extLst>
          </p:cNvPr>
          <p:cNvSpPr/>
          <p:nvPr/>
        </p:nvSpPr>
        <p:spPr>
          <a:xfrm>
            <a:off x="5396753" y="1500608"/>
            <a:ext cx="6172200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graph=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'b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plt.axhline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plt.axvline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(0.5,c='r')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('equal')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plt.scatter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(x=x, y=y, c=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3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E9C-057B-401E-9FAB-56112BA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D3A-3873-4200-A4EF-82B4776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1026" name="Picture 2" descr="Mario Minecraft Pixel Art Template | Dibujos en cuadricula, Arte ...">
            <a:extLst>
              <a:ext uri="{FF2B5EF4-FFF2-40B4-BE49-F238E27FC236}">
                <a16:creationId xmlns:a16="http://schemas.microsoft.com/office/drawing/2014/main" id="{92E3783E-97FB-40CD-A84C-5A9A93BFC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412"/>
          <a:stretch/>
        </p:blipFill>
        <p:spPr bwMode="auto">
          <a:xfrm>
            <a:off x="3469344" y="365124"/>
            <a:ext cx="510343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AC10D-A97D-4825-9730-C5BB892F8323}"/>
              </a:ext>
            </a:extLst>
          </p:cNvPr>
          <p:cNvCxnSpPr>
            <a:cxnSpLocks/>
          </p:cNvCxnSpPr>
          <p:nvPr/>
        </p:nvCxnSpPr>
        <p:spPr>
          <a:xfrm>
            <a:off x="2610082" y="2890321"/>
            <a:ext cx="2930109" cy="8159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6838A6-19B3-4EEA-BCE7-C8A6192125DE}"/>
              </a:ext>
            </a:extLst>
          </p:cNvPr>
          <p:cNvSpPr/>
          <p:nvPr/>
        </p:nvSpPr>
        <p:spPr>
          <a:xfrm>
            <a:off x="4694801" y="3706251"/>
            <a:ext cx="845390" cy="8453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B22D9-090C-45A5-8C18-269209B5DA91}"/>
              </a:ext>
            </a:extLst>
          </p:cNvPr>
          <p:cNvCxnSpPr/>
          <p:nvPr/>
        </p:nvCxnSpPr>
        <p:spPr>
          <a:xfrm flipV="1">
            <a:off x="2568391" y="4551641"/>
            <a:ext cx="2971800" cy="923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to Convert an RGB Image to Grayscale">
            <a:extLst>
              <a:ext uri="{FF2B5EF4-FFF2-40B4-BE49-F238E27FC236}">
                <a16:creationId xmlns:a16="http://schemas.microsoft.com/office/drawing/2014/main" id="{2AFDD5AF-9B82-40B9-A27F-146F70BC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87" y="2747963"/>
            <a:ext cx="3573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912E52-0413-41C4-9309-20DA47DE4D24}"/>
              </a:ext>
            </a:extLst>
          </p:cNvPr>
          <p:cNvSpPr txBox="1"/>
          <p:nvPr/>
        </p:nvSpPr>
        <p:spPr>
          <a:xfrm>
            <a:off x="9202270" y="2009185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Numpy Array: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22CC-CE30-4AC2-B796-5F8CAAC0CF9C}"/>
              </a:ext>
            </a:extLst>
          </p:cNvPr>
          <p:cNvSpPr/>
          <p:nvPr/>
        </p:nvSpPr>
        <p:spPr>
          <a:xfrm>
            <a:off x="9267937" y="141764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6479DA-2C76-4E35-9C3D-378D05E7EDD6}"/>
              </a:ext>
            </a:extLst>
          </p:cNvPr>
          <p:cNvGrpSpPr/>
          <p:nvPr/>
        </p:nvGrpSpPr>
        <p:grpSpPr>
          <a:xfrm>
            <a:off x="13449" y="2890322"/>
            <a:ext cx="2587247" cy="2584406"/>
            <a:chOff x="13449" y="2890322"/>
            <a:chExt cx="2587247" cy="2584406"/>
          </a:xfrm>
          <a:effectLst>
            <a:outerShdw blurRad="508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85C0E4-7B21-4046-BDFE-546C491310DB}"/>
                </a:ext>
              </a:extLst>
            </p:cNvPr>
            <p:cNvSpPr/>
            <p:nvPr/>
          </p:nvSpPr>
          <p:spPr>
            <a:xfrm>
              <a:off x="13450" y="2919786"/>
              <a:ext cx="1277471" cy="12774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R = 255</a:t>
              </a:r>
            </a:p>
            <a:p>
              <a:r>
                <a:rPr lang="en-US" sz="2400" dirty="0"/>
                <a:t>G = 0</a:t>
              </a:r>
            </a:p>
            <a:p>
              <a:r>
                <a:rPr lang="en-US" sz="2400" dirty="0"/>
                <a:t>B =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5DB7D-DE7F-4203-9BF9-9DC899A9FC16}"/>
                </a:ext>
              </a:extLst>
            </p:cNvPr>
            <p:cNvSpPr/>
            <p:nvPr/>
          </p:nvSpPr>
          <p:spPr>
            <a:xfrm>
              <a:off x="1290920" y="4197257"/>
              <a:ext cx="1277471" cy="12774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 = 255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G = 255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B =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B0FB01-B8E6-478B-B8B0-1B9566124786}"/>
                </a:ext>
              </a:extLst>
            </p:cNvPr>
            <p:cNvSpPr/>
            <p:nvPr/>
          </p:nvSpPr>
          <p:spPr>
            <a:xfrm>
              <a:off x="1290921" y="2919786"/>
              <a:ext cx="1277471" cy="127747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R = 0</a:t>
              </a:r>
            </a:p>
            <a:p>
              <a:r>
                <a:rPr lang="en-US" sz="2400" dirty="0"/>
                <a:t>G = 112</a:t>
              </a:r>
            </a:p>
            <a:p>
              <a:r>
                <a:rPr lang="en-US" sz="2400" dirty="0"/>
                <a:t>B = 192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FA575C-2D65-42CA-8F74-7D380626096F}"/>
                </a:ext>
              </a:extLst>
            </p:cNvPr>
            <p:cNvSpPr/>
            <p:nvPr/>
          </p:nvSpPr>
          <p:spPr>
            <a:xfrm>
              <a:off x="13449" y="4197257"/>
              <a:ext cx="1277471" cy="127747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R = 0</a:t>
              </a:r>
            </a:p>
            <a:p>
              <a:r>
                <a:rPr lang="en-US" sz="2400"/>
                <a:t>G = 112</a:t>
              </a:r>
            </a:p>
            <a:p>
              <a:r>
                <a:rPr lang="en-US" sz="2400"/>
                <a:t>B = 192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687C48-E464-440A-BF0F-5195641087E7}"/>
                </a:ext>
              </a:extLst>
            </p:cNvPr>
            <p:cNvSpPr/>
            <p:nvPr/>
          </p:nvSpPr>
          <p:spPr>
            <a:xfrm>
              <a:off x="22836" y="2890322"/>
              <a:ext cx="2577860" cy="258440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D7F4DD-3B9C-4D74-B61E-689FC0E4A9BB}"/>
              </a:ext>
            </a:extLst>
          </p:cNvPr>
          <p:cNvSpPr txBox="1"/>
          <p:nvPr/>
        </p:nvSpPr>
        <p:spPr>
          <a:xfrm>
            <a:off x="838200" y="230188"/>
            <a:ext cx="270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3D Array</a:t>
            </a:r>
          </a:p>
        </p:txBody>
      </p:sp>
    </p:spTree>
    <p:extLst>
      <p:ext uri="{BB962C8B-B14F-4D97-AF65-F5344CB8AC3E}">
        <p14:creationId xmlns:p14="http://schemas.microsoft.com/office/powerpoint/2010/main" val="63282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]},index=[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1187</Words>
  <Application>Microsoft Office PowerPoint</Application>
  <PresentationFormat>Widescreen</PresentationFormat>
  <Paragraphs>219</Paragraphs>
  <Slides>23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Palatino Linotype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Python (Coonditionals and loops)</vt:lpstr>
      <vt:lpstr>Python Exceptions</vt:lpstr>
      <vt:lpstr>Python function definition</vt:lpstr>
      <vt:lpstr>Exercise</vt:lpstr>
      <vt:lpstr>      NumPy Arrays</vt:lpstr>
      <vt:lpstr>PowerPoint Presentation</vt:lpstr>
      <vt:lpstr>RGB colors</vt:lpstr>
      <vt:lpstr>Python (Pandas)</vt:lpstr>
      <vt:lpstr>PowerPoint Presentation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115</cp:revision>
  <dcterms:created xsi:type="dcterms:W3CDTF">2020-02-05T12:02:07Z</dcterms:created>
  <dcterms:modified xsi:type="dcterms:W3CDTF">2020-06-04T17:33:44Z</dcterms:modified>
</cp:coreProperties>
</file>