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77042787901257" TargetMode="Externa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analyticsvidhya.com/blog/2018/08/k-nearest-neighbor-introduction-regression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61ED8B4-1382-455A-9C96-5894F49823C1}"/>
              </a:ext>
            </a:extLst>
          </p:cNvPr>
          <p:cNvSpPr/>
          <p:nvPr/>
        </p:nvSpPr>
        <p:spPr>
          <a:xfrm>
            <a:off x="2641601" y="6311900"/>
            <a:ext cx="955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Rousseeuw</a:t>
            </a:r>
            <a:r>
              <a:rPr lang="en-US" dirty="0">
                <a:hlinkClick r:id="rId3"/>
              </a:rPr>
              <a:t>, </a:t>
            </a:r>
            <a:r>
              <a:rPr lang="en-US" dirty="0">
                <a:solidFill>
                  <a:srgbClr val="505050"/>
                </a:solidFill>
                <a:latin typeface="NexusSerif"/>
                <a:hlinkClick r:id="rId3"/>
              </a:rPr>
              <a:t>1987. Silhouettes: A graphical aid to the interpretation and validation of cluster analysis</a:t>
            </a:r>
            <a:endParaRPr lang="en-US" b="0" i="0" dirty="0">
              <a:solidFill>
                <a:srgbClr val="505050"/>
              </a:solidFill>
              <a:effectLst/>
              <a:latin typeface="Nexus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9529E-D3C2-47EA-8463-9F716D3F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C5D3B-F6C0-4A8E-B45E-A90EAE06E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04FE2-C4ED-497F-B1E3-FB30648C25DD}"/>
              </a:ext>
            </a:extLst>
          </p:cNvPr>
          <p:cNvSpPr txBox="1"/>
          <p:nvPr/>
        </p:nvSpPr>
        <p:spPr>
          <a:xfrm>
            <a:off x="0" y="6488668"/>
            <a:ext cx="1017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https://www.analyticsvidhya.com/blog/2018/08/k-nearest-neighbor-introduction-regression-python/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E0A149-F640-4D3E-A9EB-D1761ED0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3169540"/>
            <a:ext cx="5164667" cy="28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84FE79-2B18-45CD-84F9-1DBAC3452AE0}"/>
                  </a:ext>
                </a:extLst>
              </p:cNvPr>
              <p:cNvSpPr txBox="1"/>
              <p:nvPr/>
            </p:nvSpPr>
            <p:spPr>
              <a:xfrm>
                <a:off x="525990" y="422743"/>
                <a:ext cx="4367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Just estimate the desired instance by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nearest neighbors. For regression,  use (maybe distance weighted) average, for classification use voting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84FE79-2B18-45CD-84F9-1DBAC345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0" y="422743"/>
                <a:ext cx="4367743" cy="1200329"/>
              </a:xfrm>
              <a:prstGeom prst="rect">
                <a:avLst/>
              </a:prstGeom>
              <a:blipFill>
                <a:blip r:embed="rId4"/>
                <a:stretch>
                  <a:fillRect l="-111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6B88DCBD-5740-4EF1-A756-8ABEC50E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44" y="25087"/>
            <a:ext cx="595984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1B1E-5F4D-4DED-B6FF-EE9BAEB1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49" y="58953"/>
            <a:ext cx="60708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1480</Words>
  <Application>Microsoft Office PowerPoint</Application>
  <PresentationFormat>Widescreen</PresentationFormat>
  <Paragraphs>271</Paragraphs>
  <Slides>38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NexusSerif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Exercise</vt:lpstr>
      <vt:lpstr>Homework assignment</vt:lpstr>
      <vt:lpstr>K-Nearest Neighbors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54</cp:revision>
  <dcterms:created xsi:type="dcterms:W3CDTF">2020-03-24T08:19:36Z</dcterms:created>
  <dcterms:modified xsi:type="dcterms:W3CDTF">2021-01-12T06:50:08Z</dcterms:modified>
</cp:coreProperties>
</file>