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notesSlides/notesSlide19.xml" ContentType="application/vnd.openxmlformats-officedocument.presentationml.notesSlide+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32"/>
  </p:notesMasterIdLst>
  <p:handoutMasterIdLst>
    <p:handoutMasterId r:id="rId33"/>
  </p:handoutMasterIdLst>
  <p:sldIdLst>
    <p:sldId id="365" r:id="rId2"/>
    <p:sldId id="400" r:id="rId3"/>
    <p:sldId id="397" r:id="rId4"/>
    <p:sldId id="398" r:id="rId5"/>
    <p:sldId id="391" r:id="rId6"/>
    <p:sldId id="393" r:id="rId7"/>
    <p:sldId id="392" r:id="rId8"/>
    <p:sldId id="396" r:id="rId9"/>
    <p:sldId id="402" r:id="rId10"/>
    <p:sldId id="406" r:id="rId11"/>
    <p:sldId id="412" r:id="rId12"/>
    <p:sldId id="407" r:id="rId13"/>
    <p:sldId id="409" r:id="rId14"/>
    <p:sldId id="408" r:id="rId15"/>
    <p:sldId id="404" r:id="rId16"/>
    <p:sldId id="413" r:id="rId17"/>
    <p:sldId id="414" r:id="rId18"/>
    <p:sldId id="405" r:id="rId19"/>
    <p:sldId id="411" r:id="rId20"/>
    <p:sldId id="410" r:id="rId21"/>
    <p:sldId id="385" r:id="rId22"/>
    <p:sldId id="418" r:id="rId23"/>
    <p:sldId id="420" r:id="rId24"/>
    <p:sldId id="421" r:id="rId25"/>
    <p:sldId id="422" r:id="rId26"/>
    <p:sldId id="416" r:id="rId27"/>
    <p:sldId id="417" r:id="rId28"/>
    <p:sldId id="419" r:id="rId29"/>
    <p:sldId id="415" r:id="rId30"/>
    <p:sldId id="423" r:id="rId31"/>
  </p:sldIdLst>
  <p:sldSz cx="12192000" cy="68580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1E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7365" autoAdjust="0"/>
  </p:normalViewPr>
  <p:slideViewPr>
    <p:cSldViewPr snapToGrid="0">
      <p:cViewPr varScale="1">
        <p:scale>
          <a:sx n="56" d="100"/>
          <a:sy n="56" d="100"/>
        </p:scale>
        <p:origin x="129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9416405-733A-401B-BF47-DF6D2E4A7156}"/>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37EA25A-EB97-4283-8973-BA3FEF3157F5}"/>
              </a:ext>
            </a:extLst>
          </p:cNvPr>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83A43D8E-262F-43F1-B0CF-97ED6AAA9912}" type="datetimeFigureOut">
              <a:rPr lang="en-US" smtClean="0"/>
              <a:t>1/7/2021</a:t>
            </a:fld>
            <a:endParaRPr lang="en-US"/>
          </a:p>
        </p:txBody>
      </p:sp>
      <p:sp>
        <p:nvSpPr>
          <p:cNvPr id="4" name="Footer Placeholder 3">
            <a:extLst>
              <a:ext uri="{FF2B5EF4-FFF2-40B4-BE49-F238E27FC236}">
                <a16:creationId xmlns:a16="http://schemas.microsoft.com/office/drawing/2014/main" id="{7585ACB5-BA6E-4E26-BCCF-32D68211DD33}"/>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378D1E8-85D7-4E0B-9568-7E86738F63B2}"/>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AC36D805-785C-4E7B-BDBD-F465C4B50FE2}" type="slidenum">
              <a:rPr lang="en-US" smtClean="0"/>
              <a:t>‹#›</a:t>
            </a:fld>
            <a:endParaRPr lang="en-US"/>
          </a:p>
        </p:txBody>
      </p:sp>
    </p:spTree>
    <p:extLst>
      <p:ext uri="{BB962C8B-B14F-4D97-AF65-F5344CB8AC3E}">
        <p14:creationId xmlns:p14="http://schemas.microsoft.com/office/powerpoint/2010/main" val="953482988"/>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2T23:11:23.956"/>
    </inkml:context>
    <inkml:brush xml:id="br0">
      <inkml:brushProperty name="width" value="0.05" units="cm"/>
      <inkml:brushProperty name="height" value="0.05" units="cm"/>
    </inkml:brush>
  </inkml:definitions>
  <inkml:trace contextRef="#ctx0" brushRef="#br0">1 1 1377,'0'0'493,"8"27"-127,-4-23 549,0 0 1,0 0-1,-1 0 1,0 1-1,0 0 1,0 0-1,3 7 1,13 47 826,-1 67-3091,-16-101 2094,20 264-577,4 46-37,42 160-80,44 431 103,5 1464 1015,-21-848-857,-77-1315-333,34 1249 63,-40-162 103,-13-1265-147,1 44 6,-4 1 0,-18 107 0,5-116 117,-3 11-30,4 1 1,-3 125-1,18-215-80,1-2 8,-1-1 0,0 1 0,0 0 0,0 0 0,-1 0-1,1 0 1,-1 0 0,-1 0 0,1-1 0,-3 7 3180,22-12-3213,0-1 0,0 0 0,31-9 0,4-1-2,1403-185-115,-848 127 62,97-18-73,1264-150 100,8 54 58,-855 110-81,449-32-12,1423-89 144,-898 165 250,-1699 31 1778,-396 1-2681,-1 0 374,0-1 0,0 1-1,0-1 1,0 1 0,0 0 0,0-1-1,0 1 1,-1-1 0,1 1 0,0 0-1,-1-1 1,1 1 0,-1-1 0,0 0-1,0 1 1,-1 1 0,1-1-77,-1 0 0,1-1-1,-1 1 1,0 0 0,0-1 0,0 0 0,0 1 0,0-1-1,0 0 1,0 0 0,-1 0 0,1 0 0,0 0 0,-1-1-1,1 1 1,0-1 0,-5 1 0,-92 3-6461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2T23:11:39.254"/>
    </inkml:context>
    <inkml:brush xml:id="br0">
      <inkml:brushProperty name="width" value="0.05" units="cm"/>
      <inkml:brushProperty name="height" value="0.05" units="cm"/>
    </inkml:brush>
  </inkml:definitions>
  <inkml:trace contextRef="#ctx0" brushRef="#br0">1 21 304,'0'0'2327,"2"-4"-2293,-1 3-33,0-1-1,-1 1 1,1 0 0,0 0-1,0 0 1,0 0-1,0 0 1,0 0 0,0 0-1,1 1 1,-1-1-1,0 0 1,0 1 0,1-1-1,-1 0 1,0 1-1,1 0 1,-1-1 0,0 1-1,1 0 1,-1 0-1,1-1 1,-1 1 0,0 0-1,3 1 1,3-1 9,0 1 1,1 0-1,-1 1 0,0 0 1,10 4-1,9 5-48,49 28 1,-71-38 396,0 1 1,0-1 0,0 0-1,1 0 1,-1-1-1,0 1 1,6-1 0,9 2-230,31 10 160,0 3 1,-2 1 0,1 2-1,62 35 1,176 114-41,-260-150-185,55 35 297,-3 3-1,-2 4 1,117 116-1,-124-110-194,-41-40-53,39 44 0,-66-66-740,1 0-1,-1 0 0,0 0 1,0 0-1,0 1 1,-1-1-1,3 6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2T23:11:39.813"/>
    </inkml:context>
    <inkml:brush xml:id="br0">
      <inkml:brushProperty name="width" value="0.05" units="cm"/>
      <inkml:brushProperty name="height" value="0.05" units="cm"/>
    </inkml:brush>
  </inkml:definitions>
  <inkml:trace contextRef="#ctx0" brushRef="#br0">367 1 3586,'0'0'1446,"1"10"-2994,8 97 1572,-6 120 0,-3-145 310,-2-38-159,-2 0 0,-1 0 1,-3-1-1,-24 79 1,-76 164 234,61-172-163,34-81-176,-97 272 819,96-257-695,3 0 1,1 0 0,3 1 0,-1 77-1,8-52 21,0-73-410,1-6-252,9-24-773,13-18-1756</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2T23:11:48.916"/>
    </inkml:context>
    <inkml:brush xml:id="br0">
      <inkml:brushProperty name="width" value="0.05" units="cm"/>
      <inkml:brushProperty name="height" value="0.05" units="cm"/>
    </inkml:brush>
  </inkml:definitions>
  <inkml:trace contextRef="#ctx0" brushRef="#br0">1 1 1008,'0'0'817</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2T23:11:50.710"/>
    </inkml:context>
    <inkml:brush xml:id="br0">
      <inkml:brushProperty name="width" value="0.05" units="cm"/>
      <inkml:brushProperty name="height" value="0.05" units="cm"/>
    </inkml:brush>
  </inkml:definitions>
  <inkml:trace contextRef="#ctx0" brushRef="#br0">126 1 608,'0'0'390,"0"6"-1388,0 1 1006,0 0 0,1 0 0,0 0 0,0 0 0,0 0-1,1 0 1,0 0 0,1-1 0,0 1 0,3 6 0,5 4 11,0-1 0,21 22 0,-29-34-19,60 68 3,-61-66 104,0-1 0,0 1 1,-1-1-1,0 1 0,0 0 1,0 0-1,-1-1 0,0 1 1,0 0-1,0 0 0,-3 8 1,2 7-182,1 6 2587,-4-70-1153,4 40-1216,25 2-2766,-49 6 4024,7-1-1360,1-1 0,-1 0 0,0-1 1,0-1-1,1-1 0,-1 0 0,-22-3 0,37 2-14,1 0 0,-1 0 0,0 0 0,1 0 0,-1 0 0,1 0 0,0 0-1,-1 0 1,1 0 0,0-1 0,0 1 0,0-1 0,0 1 0,0-1 0,0 1-1,0-1 1,0 1 0,1-1 0,-1 0 0,1 0 0,-1 1 0,1-1 0,0 0-1,-1-2 1,0-55-270,1 24 174,-7 8 500,3 29-1001,3 15 101,1-11 425,0-1 0,0 0 1,0 0-1,-1 0 1,0 0-1,0 0 0,0 0 1,0 0-1,-1 0 0,-4 9 1,4-12 71,0 0 0,0 0-1,0 0 1,0 0 0,0 0 0,0-1 0,-1 1-1,1-1 1,0 1 0,-1-1 0,0 0 0,1 0 0,-1 0-1,0 0 1,1 0 0,-1-1 0,0 1 0,0-1 0,1 0-1,-1 0 1,-5 0 0,7 0 227,24-4-990,35-28-87,-6 2 4903,-50-5-4696,1 58-253,-6 1 958,2-18 285,0-18-1075,2 10 661,-1 0 0,0 0-1,1 0 1,0-1 0,-1 1 0,1 0 0,0 0 0,0 0 0,0 0-1,1 1 1,-1-1 0,2-3 0,-1 4 158,-1-1 0,1 0-1,-1 1 1,0-1 0,0 0 0,0 0 0,0 0 0,-1 0-1,1 0 1,0 0 0,-1 0 0,1-3 0,-1 4 162,0 4-1253,0 214-928,0-213 1915,0 1 0,-1-1 0,0 1 0,0-1 0,0 1 0,0-1 0,-1 0 0,1 0 0,-1 1 1,0-1-1,-1 0 0,1-1 0,-1 1 0,1 0 0,-5 3 0,-3 4 130,-2-1 0,0 0 0,-13 9 0,19-15-144,6-4 29,-1 1 0,1-1-1,0 0 1,-1 1 0,1-1 0,0 0 0,-1 1 0,1-1 0,-1 0-1,1 0 1,-1 0 0,1 1 0,-1-1 0,1 0 0,-1 0-1,1 0 1,-1 0 0,1 0 0,-1 0 0,1 0 0,-1 0 0,1 0-1,-1 0 1,1 0 0,-1 0 0,1 0 0,-1 0 0,1-1-1,-1 1 1,1 0 0,-1 0 0,1 0 0,0-1 0,-1 1 0,1 0-1,-1-1 1,1 1 0,-1-1 0,-5-23 478,11-31-255,-2 50-273,0 1 0,0-1 0,1 1 0,0 0 0,0 0 0,0 0 0,0 1 0,1 0 1,-1-1-1,1 1 0,0 1 0,0-1 0,0 1 0,0 0 0,0 0 0,1 0 0,-1 1 0,6-1 0,-9 2 187,-6 3-526,1 1 274,0-1 0,-1 1 1,0-1-1,0-1 0,0 1 1,0 0-1,-5 2 0,8-5 64,-5 4 92,0-1 0,0 0 0,0 0 1,-1-1-1,1 0 0,-1 0 1,0 0-1,1-1 0,-9 1 1,15-10 81,1-2-188,1 0 1,0 0-1,0 0 0,1 0 0,1 0 0,0 1 0,0-1 1,1 1-1,0 0 0,0 0 0,1 1 0,0 0 1,1 0-1,0 0 0,11-9 0,1-1 123,1 1 0,1 0 0,0 2 0,1 1-1,30-15 1,-48 27-192,0 0-1,1 0 0,-1 0 0,1 1 1,0-1-1,-1 1 0,1 0 0,7 0 1,-39 15-757,14-11 945,0-2 0,0 1 0,-22-2 0,20 0 42,14-1-109,-1 1-1,1 0 0,0 0 0,-1-1 0,1 1 0,0-1 1,-1 1-1,1-1 0,0 1 0,0-1 0,-1 0 1,1 0-1,0 0 0,0 0 0,0 0 0,0 0 1,0 0-1,0 0 0,0 0 0,1 0 0,-1 0 0,0 0 1,0-1-1,1 1 0,-1 0 0,1-1 0,-1 1 1,1 0-1,0-1 0,0 1 0,-1-1 0,1 1 0,0 0 1,0-1-1,0 1 0,0-1 0,1 1 0,-1-1 1,1-1-1,-1 0-94,1-1 0,-1 1 0,1 0 0,0-1 0,0 1 0,0 0 0,0 0 1,1 0-1,-1 0 0,1 0 0,0 0 0,0 0 0,0 1 0,0-1 0,0 0 0,1 1 0,-1 0 1,5-3-1,46-18-1447,13-1-1133</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2T23:11:42.265"/>
    </inkml:context>
    <inkml:brush xml:id="br0">
      <inkml:brushProperty name="width" value="0.05" units="cm"/>
      <inkml:brushProperty name="height" value="0.05" units="cm"/>
    </inkml:brush>
  </inkml:definitions>
  <inkml:trace contextRef="#ctx0" brushRef="#br0">0 0 672,'0'0'2471,"8"5"-3018,16 10 453,25 17 169,103 48 0,-64-40 386,-2 3 0,-1 4 0,98 73-1,215 194 67,-382-301-488,34 29 98,167 147 484,-209-182-566,-6-5-8,0 0 0,1 0 0,-1-1 0,0 2 0,0-1 1,0 0-1,-1 0 0,1 1 0,0-1 0,-1 1 0,0-1 0,1 1 0,-1 0 0,0-1 0,0 5 2358,-1-19-3859,0-17-976,0-15-1823</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2T23:11:42.918"/>
    </inkml:context>
    <inkml:brush xml:id="br0">
      <inkml:brushProperty name="width" value="0.05" units="cm"/>
      <inkml:brushProperty name="height" value="0.05" units="cm"/>
    </inkml:brush>
  </inkml:definitions>
  <inkml:trace contextRef="#ctx0" brushRef="#br0">1099 0 3121,'0'0'24,"-26"34"-1016,-83 107 282,74-97 877,-3-2 0,-1-1 0,-60 49-1,63-59 144,-53 45 105,-188 173 1264,225-196-1475,3 1 0,2 3 0,-41 64 0,75-98 36,1 1-1,1 0 0,1 1 0,2 0 1,-7 30-1,-13 37-151,20-82 827,2-18 1490,3-13-1385,4 9-3647,8-5-95,11-12-1314</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2T23:11:53.811"/>
    </inkml:context>
    <inkml:brush xml:id="br0">
      <inkml:brushProperty name="width" value="0.05" units="cm"/>
      <inkml:brushProperty name="height" value="0.05" units="cm"/>
    </inkml:brush>
  </inkml:definitions>
  <inkml:trace contextRef="#ctx0" brushRef="#br0">405 1 0,'0'0'312,"0"8"-624,-1-2 312,-1 0 0,1 0 0,-1 0 0,0-1 0,0 1 0,0-1 0,-1 1 0,0-1 0,0 0 0,-1 0 0,1 0 0,-1 0 0,0-1 0,0 1 0,-1-1 0,1 0 0,-1-1 0,0 1 0,-9 5 0,-10 5 0,-1 0 0,-47 19 0,49-23 76,1-1 0,-2-1 0,1-2-1,-1 0 1,0-1 0,-46 2 0,69-18 738,3 5-659,0 0 0,0 0 1,1 0-1,0 0 0,0 1 1,0-1-1,0 1 0,1 0 0,0 0 1,0 0-1,1 0 0,-1 0 1,1 1-1,0 0 0,0 0 1,6-3-1,-2 1-22,0 0 0,0 1 0,0 0 0,1 1 0,0-1 0,0 2 0,0 0 0,0 0-1,17-2 1,54 4-885,-80 2 709,0-1 0,-1 0 0,1 1 0,0-1-1,0 1 1,0 0 0,0-1 0,-1 1 0,1 0 0,0-1 0,-1 1-1,1 0 1,0 0 0,-1-1 0,1 1 0,-1 0 0,0 0 0,1 0-1,-1 0 1,1 0 0,-1 0 0,0 0 0,0 0 0,0 0 0,1 0-1,-1 0 1,0 0 0,0 0 0,0 0 0,-1 1 0,1 42-307,-1-33 250,1-8 87,-1 1 1,1-1 0,-1 0 0,0 0-1,0 0 1,0 0 0,-1 0-1,1 0 1,-1 0 0,1 0 0,-1 0-1,0-1 1,0 1 0,0-1 0,-1 1-1,1-1 1,-4 3 0,-1 1 50,-1 0 0,-1 0 1,1-1-1,-16 7 0,24-12-4,0 0 0,-1 0 1,1 0-1,0-1 0,0 1 0,-1 0 0,1 0 0,0 0 0,0 0 0,-1-1 0,1 1 1,0 0-1,0 0 0,0 0 0,-1-1 0,1 1 0,0 0 0,0 0 0,0-1 0,0 1 1,0 0-1,0-1 0,-1 1 0,1 0 0,0 0 0,0-1 0,0 1 0,0 0 0,0-1 1,0 1-1,0 0 0,0 0 0,0-1 0,0 1 0,1 0 0,-1-1 0,0 1 0,0 0 1,0 0-1,0-1 0,0 1 0,0 0 0,1 0 0,-1-1 0,0 1 0,0 0 0,1-1 1,6-17 61,8-1-763,-29 17-578,-10 3 1695,-116-1 1204,139 0-1623,0-1 0,0 1-1,0-1 1,0 0 0,0 0-1,0 0 1,0 1 0,0-1-1,0 0 1,0 0 0,0 0-1,1-1 1,-1 1 0,0 0-1,1 0 1,-1 0 0,1 0-1,-1 0 1,1-1 0,0 1-1,-1 0 1,1-1 0,0 1-1,0 0 1,0 0 0,0-1-1,0 1 1,0 0-1,1-2 1,-2-2-70,1 0 1,0 0-1,1 1 0,-1-1 0,1 0 1,0 0-1,0 1 0,3-7 0,1 4 18,0 0 0,0 0-1,1 0 1,0 0 0,0 1-1,0 0 1,1 1 0,0-1-1,0 1 1,1 0 0,-1 1-1,1 0 1,0 0 0,0 1-1,0 0 1,1 0 0,-1 1-1,17-3 1,-24 6 2,0 1 0,0-1 0,-1 0 0,1 1 0,0-1 0,-1 0 0,1 1 0,-1-1 1,0 1-1,0-1 0,1 1 0,-1-1 0,0 1 0,0-1 0,0 1 0,0-1 0,0 1 0,-1-1 0,0 2 0,1 3-61,0-2 56,1 0 0,-2 0-1,1 1 1,0-1 0,-1 0 0,0 0 0,0 1-1,0-1 1,-1 0 0,1 0 0,-1 0-1,0-1 1,-3 6 0,0-4 26,0 0-1,-1 1 1,0-2-1,1 1 1,-2-1-1,-11 7 1,-1 3 431,19-14-427,0 0 0,0 0-1,-1 0 1,1 0 0,0 0 0,0 0-1,0 0 1,0 0 0,0 0 0,0 0 0,0 0-1,0 0 1,-1 0 0,1 1 0,0-1-1,0 0 1,0 0 0,0 0 0,0 0 0,0 0-1,0 0 1,0 0 0,0 0 0,0 1-1,0-1 1,0 0 0,0 0 0,0 0-1,0 0 1,0 0 0,0 0 0,0 0 0,0 1-1,0-1 1,0 0 0,0 0 0,0 0-1,0 0 1,0 0 0,0 0 0,0 0 0,0 0-1,0 1 1,0-1 0,0 0 0,0 0-1,0 0 1,0 0 0,0 0 0,1 0-1,-1 0 1,0 0 0,0 0 0,0 0 0,0 1-1,0-1 1,0 0 0,0 0 0,0 0-1,0 0 1,1 0 0,-1 0 0,0 0 0,35-4 330,5-2-824,-39 7 480,1-1 1,-1 1 0,0 0-1,0-1 1,0 1 0,0 0-1,1 0 1,-1 0 0,0 0-1,0 0 1,-1 0 0,1 0-1,0 0 1,0 0 0,0 0-1,-1 0 1,1 1 0,-1-1-1,1 0 1,-1 0 0,1 1-1,-1-1 1,0 0 0,1 1-1,-1-1 1,0 0 0,0 1-1,0-1 1,0 3 0,0 55-224,0-45 207,0 76 3092,-91-90-3522,90-1 501,1 0 0,-1 0 0,0 0 0,0 0 0,0 0 0,1 0 0,-1 0 0,0 0 0,1 0 0,-1 0 0,1-1 0,0 1 0,-1 0 0,1 0 0,0 0 0,0-1 0,-1 1 0,1 0 0,0 0 0,0-1 0,1 1 0,-1-2 0,0-45 418,1 35-327,-1 9-112,0 3-26,-1-1 0,1 1 0,0-1 1,0 0-1,0 1 0,0-1 1,0 0-1,1 1 0,-1-1 0,0 1 1,1-1-1,-1 1 0,1-1 0,0 1 1,-1-1-1,1 1 0,0-1 1,0 1-1,0 0 0,0-1 0,0 1 1,2-2-1,-3 20-4936,-4 2 2869</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2T23:11:55.843"/>
    </inkml:context>
    <inkml:brush xml:id="br0">
      <inkml:brushProperty name="width" value="0.05" units="cm"/>
      <inkml:brushProperty name="height" value="0.05" units="cm"/>
    </inkml:brush>
  </inkml:definitions>
  <inkml:trace contextRef="#ctx0" brushRef="#br0">87 101 1809,'0'0'496,"-1"-15"-360,-7-66 3260,8 81-3375,0 0 0,0 0 0,0 0 0,0 0 1,0 0-1,0 0 0,0 0 0,-1 0 0,1 0 0,0 0 0,0 0 0,0 0 0,0 0 0,0 0 0,0 0 0,0 1 0,-1-1 0,1 0 0,0 0 0,0-1 0,0 1 0,0 0 0,0 0 0,0 0 0,-1 0 0,1 0 0,0 0 0,0 0 0,0 0 0,0 0 1,0 0-1,0 0 0,0 0 0,-1 0 0,1 0 0,0 0 0,0 0 0,0-1 0,0 1 0,0 0 0,0 0 0,0 0 0,0 0 0,0 0 0,0 0 0,0 0 0,0-1 0,-1 1 0,1 0 0,0 0 0,0 0 0,0 0 0,0 0 0,0 0 0,0-1 0,0 1 1,0 0-1,0 0 0,0 0 0,0 0 0,1 0 0,-1 0 0,0-1 0,0 1 0,0 0 0,0 0 0,0 0 0,0 0 0,0 0 0,-5 101-77,-20 118 0,11-115 127,-2 123-1,15-69 254,10 350-170,-9-495 149,1 11-899,0-22 2022,1-13 2566,2-46-5028,-5-67 0,-1 37-2070,-3 30-61,-16 5-566</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2T23:11:59.606"/>
    </inkml:context>
    <inkml:brush xml:id="br0">
      <inkml:brushProperty name="width" value="0.05" units="cm"/>
      <inkml:brushProperty name="height" value="0.05" units="cm"/>
    </inkml:brush>
  </inkml:definitions>
  <inkml:trace contextRef="#ctx0" brushRef="#br0">0 0 2769,'0'0'513,"14"13"-639,-12-11 142,22 19 165,2 0 1,37 23-1,89 65 2338,-26-17-2098,98 48 17,201 140 851,-247-142-612,192 144-69,-364-277-587,12 3 3123,-18-13-3675,0-66-3386,0 15 94</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2T23:12:00.177"/>
    </inkml:context>
    <inkml:brush xml:id="br0">
      <inkml:brushProperty name="width" value="0.05" units="cm"/>
      <inkml:brushProperty name="height" value="0.05" units="cm"/>
    </inkml:brush>
  </inkml:definitions>
  <inkml:trace contextRef="#ctx0" brushRef="#br0">1008 0 3217,'0'0'2423,"-8"28"-3493,-2 14 961,1-5 82,-2 0 0,-17 37 1,12-38 83,-1-1 0,-2-1 1,-1-1-1,-2-1 0,-1 0 1,-29 29-1,-179 162 639,87-89-449,49-42 306,-145 184-1,231-264-291,6-9-63,0 1 0,0-1 0,0 1 0,1 0 0,-1-1-1,1 1 1,0 1 0,0-1 0,1 0 0,-3 7 0,-6-14-2556,-5-14 474</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2T23:11:25.372"/>
    </inkml:context>
    <inkml:brush xml:id="br0">
      <inkml:brushProperty name="width" value="0.05" units="cm"/>
      <inkml:brushProperty name="height" value="0.05" units="cm"/>
    </inkml:brush>
  </inkml:definitions>
  <inkml:trace contextRef="#ctx0" brushRef="#br0">1 0 992,'0'0'113</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2T23:12:06.381"/>
    </inkml:context>
    <inkml:brush xml:id="br0">
      <inkml:brushProperty name="width" value="0.05" units="cm"/>
      <inkml:brushProperty name="height" value="0.05" units="cm"/>
    </inkml:brush>
  </inkml:definitions>
  <inkml:trace contextRef="#ctx0" brushRef="#br0">815 181 3906,'0'0'2057,"-34"-30"-2103,-107-89-170,97 88-77,30 30 31,6 3 148,2-2 94,0 0-1,0 0 1,0 0 0,0 1 0,0-1 0,0 2 0,0-1 0,1 1 0,-1-1 0,0 1 0,1 1 0,0-1 0,-1 1 0,1 0 0,0 1-1,0-1 1,1 1 0,-1 0 0,1 0 0,-8 8 0,-40 45 57,3 2 0,2 2 0,3 3 0,2 1 0,4 1 0,2 3 0,4 1 1,-45 139-1,66-163 57,2 1 0,2 0 0,-1 55 0,8 144 251,1-234-317,3 35 248,2-1 0,2 0 1,27 83-1,-15-56-124,17 54 96,71 166 0,-91-262 157,-6-15-1552,-4-45-5557</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2T23:12:06.706"/>
    </inkml:context>
    <inkml:brush xml:id="br0">
      <inkml:brushProperty name="width" value="0.05" units="cm"/>
      <inkml:brushProperty name="height" value="0.05" units="cm"/>
    </inkml:brush>
  </inkml:definitions>
  <inkml:trace contextRef="#ctx0" brushRef="#br0">1 113 3986,'0'0'3361,"310"-101"-4257,-164 93 816,-3 4-480,-10 4 159,-12 0-223,-22 0 352,-9 8-128,-12 15 16,-1 8-401,-4 0-735</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2T23:12:12.219"/>
    </inkml:context>
    <inkml:brush xml:id="br0">
      <inkml:brushProperty name="width" value="0.05" units="cm"/>
      <inkml:brushProperty name="height" value="0.05" units="cm"/>
    </inkml:brush>
  </inkml:definitions>
  <inkml:trace contextRef="#ctx0" brushRef="#br0">250 1 160,'0'0'702,"20"15"-918,61 50-40,-78-63 241,-1 0 0,0 0 1,1 0-1,-1 0 1,0 1-1,0-1 1,0 1-1,-1-1 1,1 1-1,0 0 1,-1-1-1,0 1 1,1 0-1,-1 0 1,-1 0-1,1 0 1,0 0-1,-1 0 1,1 0-1,-1 0 1,0 0-1,0 0 0,0 1 1,0-1-1,-2 4 1,1 9 15,1-13 56,0 1 0,0 0-1,0-1 1,-1 1 0,1-1-1,-1 1 1,0-1 0,0 1-1,0-1 1,0 0 0,-1 1-1,1-1 1,-1 0 0,0 0-1,0 0 1,0 0 0,-1 0-1,1-1 1,0 1 0,-1-1-1,0 1 1,0-1 0,0 0-1,0 0 1,0 0 0,0 0-1,0-1 1,0 1 0,-1-1 0,1 0-1,-1 0 1,-4 1 0,8-3 9,-1 1 0,1 0 1,-1 0-1,1 0 1,0 0-1,-1 0 0,1-1 1,-1 1-1,1 0 1,-1 0-1,1-1 1,0 1-1,-1 0 0,1-1 1,0 1-1,-1 0 1,1-1-1,0 1 1,-1-1-1,1 1 0,0-1 1,0 1-1,0 0 1,-1-1-1,1 1 0,0-1 1,0 1-1,0-1 1,0 1-1,0-1 1,0 1-1,0-1 0,0 1 1,0-1-1,0 1 1,0-1-1,0 1 1,0-1-1,0 1 0,1-1 1,3-25-197,-1 22 142,-1 0 0,1 0 0,0 0 1,0 1-1,0-1 0,1 1 0,-1 0 1,1 0-1,0 0 0,0 1 0,0-1 0,0 1 1,0 0-1,1 0 0,-1 0 0,0 1 1,1 0-1,7-2 0,6 0-9,1 0 1,-1 1-1,26 1 0,-42 1-13,1 0 1,-1 1-1,0 0 0,1-1 1,-1 1-1,0 0 0,0 0 0,1 1 1,-1-1-1,0 0 0,0 1 1,0-1-1,0 1 0,-1 0 0,1-1 1,0 1-1,-1 0 0,1 0 1,-1 0-1,1 0 0,-1 0 0,0 1 1,0-1-1,0 0 0,0 1 1,-1-1-1,1 0 0,-1 1 0,1-1 1,-1 4-1,3 11-17,-1 0-1,0-1 1,-2 20-1,0-32 20,0 10 7,1 3-3,-2 0 1,0 1-1,-5 25 1,5-37 11,-1-1 1,1 0 0,-1 1 0,0-1 0,-1 0 0,1-1-1,-1 1 1,0 0 0,-1-1 0,1 1 0,-1-1-1,1 0 1,-1 0 0,0-1 0,-8 6 0,9-7 96,0-1 1,1 0-1,-1 0 1,0 0 0,0 0-1,-1 0 1,1 0-1,0-1 1,0 0 0,0 1-1,0-1 1,0 0-1,0-1 1,-1 1 0,1 0-1,0-1 1,0 0-1,0 0 1,0 0 0,0 0-1,0 0 1,0-1-1,1 1 1,-1-1 0,0 0-1,1 1 1,-1-1-1,1 0 1,-4-5 0,0 1-174,0 0 1,0 0 0,1 0 0,0-1 0,0 0 0,1 0 0,0 0 0,0 0 0,1-1 0,-4-8 0,5 3 1,0 0 0,1 0-1,0-1 1,2-19 0,-1 7 141,2 16 466,2 12-807,3 17-161,-7-12 370,1 1 1,-1-1-1,0 1 0,0 0 0,-1-1 1,-2 13-1,2-17 56,0-1 0,0 1-1,-1-1 1,1 1 0,0-1-1,-1 0 1,0 1 0,1-1-1,-1 0 1,0 0 0,0-1-1,0 1 1,0 0 0,0 0 0,-1-1-1,1 0 1,0 1 0,-1-1-1,1 0 1,-6 1 0,-8 3 39,0-2 0,0 0 1,0-2-1,0 1 0,-28-3 0,26 1 93,15 0-113,1 0 0,0 0 0,0 0 0,-1-1 0,1 1 0,0-1-1,0 1 1,0-1 0,0 0 0,-1 0 0,1 0 0,0 0 0,1-1 0,-1 1 0,0 0 0,0-1 0,0 1 0,1-1 0,-3-2 0,1-1 14,0 1 1,1-1 0,-1 0 0,1 0-1,0 0 1,0 0 0,0 0-1,0-6 1,-2-10 155,1 0 1,1-1-1,2-24 0,0 42-124,0 2 507,-1 4-1037,1 0 357,0 0 0,0 0 0,-1 0 1,0 0-1,1 0 0,-1 0 0,0 0 0,0-1 1,1 1-1,-4 3 0,4-5 32,-3 5 72,0 0-1,-1 0 1,0-1-1,1 0 1,-2 0-1,1 0 1,0 0 0,-10 6-1,-10 9 954,41-38-862,-16 19-106,-1-1 0,1 1 0,0-1 1,-1 1-1,1-1 0,0 1 0,0 0 1,-1-1-1,1 1 0,0 0 0,0 0 0,-1-1 1,1 1-1,0 0 0,0 0 0,0 0 0,0 0 1,-1 0-1,1 0 0,0 0 0,0 0 0,0 0 1,-1 1-1,1-1 0,0 0 0,0 0 1,0 1-1,-1-1 0,1 1 0,0-1 0,-1 0 1,1 1-1,0-1 0,-1 1 0,1 0 0,-1-1 1,1 1-1,0-1 0,-1 1 0,0 0 1,1-1-1,-1 1 0,1 0 0,-1 0 0,0-1 1,1 1-1,-1 0 0,0 0 0,0 0 0,0-1 1,0 1-1,0 0 0,0 0 0,0 0 0,0 0 1,0 62 8,-2-43-233,2-23 272,0 0 0,0-1 1,0 1-1,0-1 0,0 1 1,1 0-1,-1-1 0,1 1 1,0 0-1,0 0 1,0-1-1,1 1 0,-1 0 1,1 0-1,-1 0 0,1 1 1,0-1-1,0 0 0,0 1 1,1-1-1,-1 1 1,1-1-1,-1 1 0,1 0 1,0 0-1,0 1 0,0-1 1,0 0-1,0 1 0,0 0 1,0 0-1,0 0 1,1 0-1,-1 0 0,0 1 1,1-1-1,5 1 0,23-1-122,-17 1 44,0-1 0,0 2-1,0 0 1,27 6 0,-36-5 37,-1 0 1,0 0 0,0 0-1,0 1 1,0 0 0,0 0 0,-1 0-1,1 0 1,-1 1 0,0 0-1,0 0 1,0 0 0,0 0-1,-1 1 1,0-1 0,6 10-1,-6-5-30,0-1-1,0 1 0,0 0 0,-1 0 0,0 0 0,-1 0 0,0 0 0,0 0 0,-1 0 1,-1 12-1,0-3 17,1-17 39,0 1 1,0 0-1,0 0 1,-1 0-1,1-1 1,-1 1-1,1 0 1,-1-1-1,0 1 1,1 0-1,-1-1 1,0 1-1,0-1 1,0 1-1,-1-1 1,1 0-1,0 1 1,0-1-1,-1 0 1,1 0-1,-1 0 1,1 0-1,-1 0 0,1 0 1,-1 0-1,0 0 1,-2 0-1,4-12 231,1 1-236,-1 0 0,2 0-1,-1 0 1,1 0 0,1 0-1,0 1 1,0-1 0,1 1-1,0-1 1,0 1 0,1 1-1,1-1 1,-1 1 0,1 0-1,11-11 1,-13 14 35,-1 1 12,0-1-1,0 1 1,0 0 0,1 0-1,0 0 1,-1 1-1,1 0 1,1-1 0,-1 1-1,0 0 1,6-2 0,-9 5 12,0 3-555,0 0 412,-1 0 1,1 0 0,-1-1 0,1 1 0,-1 0-1,0 0 1,0 0 0,-1 0 0,1 0 0,0 0-1,-1 0 1,0 0 0,0-1 0,1 1 0,-2 0-1,1 0 1,0-1 0,-1 1 0,-2 4 0,-2 2 100,0-1 0,-1 1 1,0-1-1,-12 10 1,2-3-20,-1-1-1,0-1 1,-34 18 0,41-25 84,0-1 0,0 0 1,0-1-1,-1 0 0,1-1 0,-1 0 0,0-1 0,-21 2 0,33-5-64,-1 0 0,0 0-1,1 0 1,-1-1-1,1 1 1,-1 0-1,1 0 1,-1 0 0,1 0-1,0-1 1,0 1-1,-1 0 1,1-1-1,0 1 1,0 0 0,0 0-1,0-1 1,1 1-1,-1-2 1,0 1 28,0-7-31,0-1 0,0 1 0,1-1 1,1 1-1,3-15 0,-4 20-19,1 0 0,0 0 0,0 0-1,1 1 1,-1-1 0,1 1 0,0-1 0,0 1 0,0 0 0,0 0-1,0 0 1,1 1 0,7-6 0,8-4-22,1 0 0,1 2-1,0 0 1,24-8 0,-43 18-45,-2 22-387,1-18 450,-1 0-1,0 1 1,0-1-1,0 1 0,-1-1 1,1 0-1,-1 1 1,0-1-1,0 0 1,-1 0-1,1 0 1,-1 0-1,0 0 1,0 0-1,0 0 0,0 0 1,-1-1-1,0 1 1,0-1-1,0 0 1,0 0-1,0 0 1,0 0-1,-1 0 1,-4 1-1,-7 5 54,-1 0-1,0-2 1,-1 0-1,1-1 1,-1 0 0,-1-2-1,1 0 1,-1-1-1,0 0 1,1-2-1,-28 0 1,43-2-50,0 0 1,1 0-1,-1 0 0,0 0 1,0 0-1,1 0 0,-1-1 1,1 1-1,-1 0 0,1-1 1,0 1-1,0-1 1,-1 0-1,1 1 0,0-1 1,1 0-1,-1 0 0,0 0 1,0 0-1,1 0 0,-1 0 1,1 1-1,-1-1 0,1 0 1,0 0-1,0-1 0,0 1 1,0 0-1,0 0 0,1 0 1,-1 0-1,1-3 0,-10 5-385,23 0-5853</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2T23:12:13.402"/>
    </inkml:context>
    <inkml:brush xml:id="br0">
      <inkml:brushProperty name="width" value="0.05" units="cm"/>
      <inkml:brushProperty name="height" value="0.05" units="cm"/>
    </inkml:brush>
  </inkml:definitions>
  <inkml:trace contextRef="#ctx0" brushRef="#br0">1339 666 1601,'0'0'1672,"0"-36"-1445,-1-114-427,1 143 153,0 0-1,-1-1 0,1 1 1,-2-1-1,1 1 0,-1 0 1,0 0-1,-1 0 0,1 0 1,-8-12-1,7 14 1,-1 1 0,0-1 0,-1 1 1,1 0-1,-1 0 0,1 1 0,-1-1 0,-8-3 0,-7-5-5,-7-5 47,-1 1 0,-1 2-1,0 1 1,-1 2-1,0 0 1,-1 2-1,0 1 1,-54-5-1,-24 3 186,-126 4-1,199 6-118,-8 0-1,0 1 1,0 2-1,0 2 0,0 2 1,-45 13-1,77-17-56,0 1 1,0 1-1,0 0 1,1 1-1,-1 0 1,2 1-1,-1 0 1,1 0-1,0 1 0,0 0 1,1 1-1,0 0 1,1 1-1,0 0 1,0 0-1,1 1 1,0 0-1,1 0 1,0 0-1,1 1 1,1 0-1,-5 16 0,2 3 21,2 0 0,1 1 0,1-1 0,2 1-1,1 0 1,5 36 0,-3-55-24,1-1 0,1 1 0,-1-1 0,2 0 0,0 0 0,1 0 0,0-1 0,0 0 0,1 0 0,1 0 0,-1-1 0,2-1 0,0 1 0,0-1 0,0 0 0,1-1 0,0 0 0,1-1 0,0 0 0,15 7 0,3 0 48,1-1 0,0-2 1,1-1-1,0-1 0,0-1 0,65 6 0,-12-7 70,0-4 0,0-4 0,-1-3 0,1-4 0,-1-4 0,0-3-1,-2-4 1,115-41 0,-152 44-65,-1-2-1,-1-1 0,0-2 1,62-44-1,-91 55-9,-1 1-1,-1-1 0,1-1 1,-2 0-1,0-1 1,0 0-1,-1-1 0,0 1 1,-1-2-1,-1 1 1,0-1-1,-1 0 1,0-1-1,-1 1 0,-1-1 1,0 0-1,2-27 1,-3 18-30,-2 1-1,-1 0 1,-1 0 0,-6-36 0,4 46-17,0 1 1,-1 0-1,0 0 0,-1 0 1,0 0-1,-1 1 0,0 0 1,-1 0-1,-14-17 0,-2 2 246,-1 2 0,-1 0 0,0 2 1,-2 1-1,-1 1 0,0 2 0,-1 0 0,-1 2 0,-41-16 0,71 32-255,-1 0-1,0 0 1,1 0 0,-1-1 0,0 1-1,1 0 1,-1 0 0,0 0 0,1 0 0,-1 0-1,0 0 1,1 0 0,-1 0 0,0 1-1,1-1 1,-1 0 0,0 0 0,1 0 0,-1 1-1,1-1 1,-1 0 0,1 1 0,-1-1-1,0 1 1,1-1 0,-1 0 0,1 1 0,0-1-1,-1 1 1,1-1 0,-1 1 0,1 0-1,0-1 1,-1 1 0,1-1 0,0 1 0,0 0-1,-1-1 1,1 1 0,0 0 0,0-1-1,0 1 1,0-1 0,0 1 0,0 0-1,0 0 1,0 41-657,1-29 622,-2 45-77,0-15 124,1 0 1,3-1-1,12 71 0,41 114 5,26 123 4,-60-235-7,7 127 0,-24 329 63,-4-559-63,-2 0 1,0 0-1,0 0 1,-1 0-1,0 0 1,-1 0 0,-1 0-1,0-1 1,0 1-1,-1-1 1,-1 0-1,1-1 1,-2 1 0,0-1-1,0 0 1,-1-1-1,0 0 1,0 0 0,-1-1-1,0 0 1,-1 0-1,1-1 1,-2 0-1,1-1 1,-1 0 0,0-1-1,0 0 1,0-1-1,-1 0 1,-13 3 0,-40 3 162,1-2 1,-1-3 0,0-3 0,-83-8 0,106 2-93,1-1-1,0-3 1,1-1 0,0-2-1,-53-22 1,-185-100 246,114 37-570,140 80 99,0-2 0,1 0 0,0-2 0,-24-28 0,42 43-99,0-1 0,0 0 0,1-1-1,0 1 1,0-1 0,0 1 0,1-1 0,0 0-1,0 0 1,1-1 0,0 1 0,-2-13 0,2-37-2921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3T21:19:04.096"/>
    </inkml:context>
    <inkml:brush xml:id="br0">
      <inkml:brushProperty name="width" value="0.05" units="cm"/>
      <inkml:brushProperty name="height" value="0.05" units="cm"/>
    </inkml:brush>
  </inkml:definitions>
  <inkml:trace contextRef="#ctx0" brushRef="#br0">3470 1 6323,'0'0'405,"-40"13"-586,-135 42-48,148-49 183,0-1 1,0 0-1,-44 0 1,16-1-94,-203 31 349,-471 129-1,693-153-203,-745 233 163,19 56 723,694-269-815,1 2-1,2 3 0,2 2 1,-64 52-1,119-83-82,0 1 0,0 0 0,1 0 0,0 0 0,0 1 0,1 0 0,1 0 0,-1 0 0,1 1 0,1 0 0,0 0 0,0 0 0,1 1 0,0-1 0,1 1 0,0 0 0,1-1 0,0 1 0,0 0 0,2 0 0,-1 0 0,1 0 0,1-1 0,0 1 0,0 0 0,1-1 0,0 0 0,1 1 0,0-1 0,1-1 0,0 1 0,8 11 1,9 7 50,1-1 0,1-1 0,51 42 0,99 61 291,-172-127-332,164 107 329,5-6 1,204 88 0,385 128-105,-175-80-272,-22 39 48,-406-186 21,-4 8 1,-4 6-1,180 166 0,-230-176 76,-3 4-1,-5 4 1,-5 5 0,-4 3 0,67 124-1,-79-108-63,-6 2 0,-6 3 0,46 156-1,-74-183-28,-5 1 0,-4 1 0,-5 1-1,3 191 1,-18-263-10,-2 1-1,-2 0 1,-1-1 0,-2 1-1,-1-1 1,-2-1 0,-2 1-1,-1-2 1,-34 68 0,18-56 21,-1-1-1,-3-1 1,-2-1 0,-68 68 0,44-59 55,-1-3 1,-119 76-1,36-44 60,-3-6 1,-242 88-1,-251 35 49,-12-49-176,427-101 13,-305 90 51,421-104-72,2 6 0,-181 96 0,245-112-9,1 1-1,1 1 1,1 3 0,1 1-1,2 1 1,-36 44 0,48-47-40,1 2 1,1 0 0,2 1 0,1 0 0,2 2 0,1 0 0,2 1-1,-14 54 1,9-5-803,4 0 0,-4 125 0,16 175-2444,4-197 1372,-2 13-732</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3T21:19:27.639"/>
    </inkml:context>
    <inkml:brush xml:id="br0">
      <inkml:brushProperty name="width" value="0.05" units="cm"/>
      <inkml:brushProperty name="height" value="0.05" units="cm"/>
    </inkml:brush>
  </inkml:definitions>
  <inkml:trace contextRef="#ctx0" brushRef="#br0">1133 81 304,'0'0'2449,"-21"0"-2419,-63-1-28,57-3 2,21-3 7,0 0 9,-10-2 133,-1 0 0,0 2 1,-1 0-1,0 1 0,0 0 0,0 2 1,-35-5-1,6 6-81,1 1 1,-52 6-1,91-3-67,-1 1 0,1 0 0,-1 0 0,1 1 0,0 0-1,0 0 1,0 0 0,1 1 0,-1 0 0,-10 9 0,-65 60 52,47-39-50,-45 34-5,36-31 22,1 1 0,-46 54 0,84-85-36,0 0-1,1 0 1,0 0-1,0 1 1,0-1-1,1 1 0,1 0 1,-1 0-1,1 0 1,1 0-1,-2 10 1,2-13 5,1 0 1,0 0 0,0 0-1,0 0 1,1 0 0,-1 0-1,1-1 1,0 1 0,1 0-1,-1 0 1,1-1 0,0 1-1,0 0 1,0-1 0,1 0-1,0 0 1,0 0 0,0 0-1,4 5 1,9 4 23,0-1 0,1-1 0,0-1 0,1 0 1,0-1-1,26 8 0,122 34 73,-139-44-73,160 46 103,182 78 0,-281-94-113,-2 5 0,-1 3 0,-3 4 0,87 68-1,-133-86 11,-1 1-1,-2 1 1,-1 2-1,-2 1 0,-2 2 1,-1 1-1,43 82 1,-40-58 49,-3 1 0,-3 2 0,-2 1 0,22 120 0,-37-126-35,-3 0 0,-6 94 0,2-153-31,-2 14 13,0-1 0,-1 1-1,-1 0 1,-1-1 0,0 0-1,-1 0 1,-1 0 0,0 0-1,-1-1 1,0-1 0,-1 1-1,-1-1 1,0-1-1,-1 0 1,-19 17 0,-20 15 68,-2-2 0,-78 48 0,122-85-78,-115 71 84,-132 59 0,-141 43 59,-15 7 134,355-158-185,1 3 1,-94 66-1,133-84-106,0 1 0,1 1 0,0 1 0,2 0 0,-1 1 0,2 0 0,0 1 1,1 0-1,1 1 0,0 0 0,2 1 0,-11 31 0,11-10-17,1 0-1,2 0 1,2 0 0,3 54 0,0-80 12,1-1 8,0 0 0,0 0 0,1 0 0,1 0 0,0 0 0,1-1 0,0 0 0,1 0 0,7 13 0,-1-5 9,1-1-1,1-1 1,1 0 0,27 28-1,1-7 38,2-2 0,1-3 0,64 38-1,277 125 43,-15-9 6,-288-138-66,-3 3 0,95 82 0,-151-114-24,-1 1 0,-1 1 0,-2 0 0,0 2 0,-1 0 0,-2 2 0,-1 0 0,0 0 1,-3 2-1,0-1 0,10 35 0,-11-1 41,-1 1 0,-4 0 1,-2 1-1,-5 81 0,0-106-15,-1-19-9,0 1 0,-1 0 0,-1 0 0,-1-1 0,-1 0 0,-1 0 0,-9 22 0,2-13 17,-2-1 0,-1 0 0,-1-1 0,-21 26 0,-34 32 290,-144 130 1,43-47-101,151-144-198,0 1-1,1 1 1,2 1-1,1 0 1,-22 46-1,30-51-37,1 1 0,1 0-1,1 0 1,1 1-1,1 0 1,1 0-1,2 0 1,-1 28 0,3-10-19,-2-26 34,1-1-1,1 1 1,1 0-1,0-1 0,1 1 1,0-1-1,2 0 1,-1 1-1,2-1 0,0-1 1,8 15-1,9 6 29,2-1 0,1-1-1,2-2 1,1 0 0,1-2-1,34 26 1,209 136 114,-78-59-85,-166-112-51,-1 2-1,-1 1 1,-1 1-1,-1 1 0,24 34 1,-37-43-13,0 0 1,-2 1-1,0 0 1,0 0-1,-2 1 1,0 0-1,-1 0 1,-1 1-1,-1 0 1,4 35-1,-5-28 28,-2 0 0,0 0 0,-2 0 0,-1-1 0,-1 1 0,-1-1 0,-1 1 0,-1-1 0,-1 0-1,-2-1 1,0 0 0,-14 24 0,3-15 55,-1-1 1,-1-1-1,-42 44 0,-89 72 110,88-88-82,-62 72-1,114-115-116,1 0 0,1 1 0,0 0 0,1 0 0,1 1 0,0 0 0,2 1 0,0 0 0,1 0 0,1 1 0,0-1 0,2 1-1,0 0 1,1 39 0,2-15-424,6 45 0,-4-73 176,1-1-1,1 0 1,0 1 0,1-2-1,0 1 1,12 21-1,35 44-1532,14-2-153</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3T21:19:37.047"/>
    </inkml:context>
    <inkml:brush xml:id="br0">
      <inkml:brushProperty name="width" value="0.05" units="cm"/>
      <inkml:brushProperty name="height" value="0.05" units="cm"/>
    </inkml:brush>
  </inkml:definitions>
  <inkml:trace contextRef="#ctx0" brushRef="#br0">1747 86 256,'0'0'1041,"-24"-1"-1193,-75-4 304,91 5-3,1-1-1,0 0 1,0 0 0,0-1 0,0 0 0,0 0 0,0-1 0,1 0 0,-1 0 0,1 0 0,0-1 0,0 0 0,0 0 0,-7-7-1,-25-16 865,31 25-992,-1 0 0,0 0 0,1 1 0,-1 0 0,0 1 0,0-1 0,0 2 0,-13 1 0,-8-1-60,5 2 32,0 0 0,0 1 0,0 2 0,1 0 1,-31 13-1,-23 6 58,-31 7 89,1 5-1,-106 53 0,139-53-89,1 3 1,3 4-1,-101 80 0,130-90-74,2 2-1,-65 78 0,89-96 19,2 1-1,0 0 1,1 1 0,1 1 0,1-1 0,1 1 0,0 1 0,2 0 0,-6 28-1,11-39-8,1 0-1,0 1 0,0-1 1,1 0-1,1 1 1,2 11-1,-2-18 8,0 0 1,0 0-1,1-1 0,-1 1 1,1-1-1,0 1 0,0-1 1,1 0-1,0 0 0,-1 0 1,1 0-1,1 0 0,-1-1 1,0 1-1,8 4 0,22 12 19,2-3 0,-1-1 0,2-1 1,0-2-1,57 12 0,-30-7 16,-35-9-18,429 138 98,-349-106-98,-3 5-1,118 69 0,210 167 64,-366-231-11,-2 3-1,-3 3 0,-3 2 0,60 76 1,-66-67-84,12 14 36,55 93-1,-102-144-8,-1 1-1,-1 0 1,-2 1-1,-2 1 0,-1 0 1,12 66-1,-17-47 35,-3 101 0,-3-99 12,-1-44-39,-1 0 0,0 0 0,0 0 1,-1 0-1,-1 0 0,1-1 1,-2 0-1,0 0 0,0 0 0,0 0 1,-1-1-1,-1 0 0,0 0 0,0 0 1,-13 11-1,-2 1 75,-1-2 0,0 0 0,-1-2 0,-48 26 1,-48 15 184,-154 49 0,-22 10 126,241-92-321,1 4 1,1 1 0,-61 47-1,81-53-91,2 2-1,0 1 0,2 2 0,-26 32 0,45-48-1,1 0 0,1 0-1,0 1 1,0 0-1,2 1 1,0-1 0,0 1-1,1 0 1,1 1-1,1-1 1,0 1-1,1 0 1,0 22 0,1-4 2,0-22 11,0-1 0,1 1 0,1 0 0,-1-1 0,2 1 1,-1-1-1,2 0 0,-1 0 0,2 1 0,-1-2 0,8 17 0,6-4 7,0-1-1,1-1 1,1 0 0,1-1-1,1-1 1,1-1-1,0-1 1,27 15 0,12 4 16,1-2 1,70 25 0,171 58 65,103 45-131,-300-114 80,170 104 0,-239-128-33,-1 2 1,-1 1-1,-2 1 1,34 37 0,-55-52 6,0 2 0,-1-1 0,-1 1 1,0 1-1,-1 0 0,0 0 0,-2 1 0,0 0 1,-1 1-1,0-1 0,-1 1 0,2 23 0,-3-8 27,-2-1 0,-1 1-1,-3 33 1,0-52-14,0 0 0,-1 0 0,0 0 0,-1 0 0,0-1 0,-2 0 1,1 0-1,-2 0 0,-9 15 0,-32 39 70,-3-2 0,-3-2 0,-70 63 0,-201 146-55,135-134 226,91-69 310,-157 142 0,230-183-567,2 1 0,0 1-1,2 1 1,2 1 0,1 1 0,1 0-1,2 2 1,1 0 0,2 0 0,2 2-1,1-1 1,-8 57 0,2 37-20,7 1-1,8 167 1,2-147 10,-2-49 6,0-1-7,12 110 0,-9-190-362,1-1 0,1 1 0,12 35 1,-14-51 85,0 1 1,1-1-1,0 1 1,0-1 0,0 0-1,0 0 1,1-1 0,0 1-1,0-1 1,0 0-1,1 0 1,0 0 0,-1 0-1,1-1 1,0 0 0,1 0-1,9 4 1,31 4-2766</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3T21:19:41.604"/>
    </inkml:context>
    <inkml:brush xml:id="br0">
      <inkml:brushProperty name="width" value="0.05" units="cm"/>
      <inkml:brushProperty name="height" value="0.05" units="cm"/>
    </inkml:brush>
  </inkml:definitions>
  <inkml:trace contextRef="#ctx0" brushRef="#br0">3231 81 784,'0'0'857,"-18"-13"-1113,-59-38 202,74 48 44,0 1-1,-1 1 0,0-1 1,1 0-1,-1 1 0,0 0 1,0 0-1,1 0 0,-1 0 1,0 1-1,0-1 0,0 1 0,0 0 1,0 0-1,-6 1 0,-8 1-20,-122-3-301,-186 3 512,229 3 453,-131 24 1,-1024 256 537,1140-253-937,1 3 0,-188 90 0,255-103-169,2 2 0,0 2 1,2 1-1,1 2 0,1 2 1,1 2-1,2 1 0,2 2 1,-39 52-1,63-74-75,1 0 0,0 0-1,1 1 1,1 0 0,0 0-1,1 1 1,1-1 0,0 1-1,1 0 1,1 0 0,0 1-1,1-1 1,1 0 0,3 22-1,-2-30 6,0-1-1,1 0 0,0 0 1,0 0-1,1 0 0,0 0 0,0 0 1,1-1-1,-1 1 0,2-1 1,-1 0-1,1 0 0,-1-1 0,1 1 1,1-1-1,-1 0 0,10 5 1,10 8-20,2-1 1,51 24 0,-66-35 23,73 32 70,2-3-1,2-5 0,0-3 1,186 29-1,381 1 450,-379-40-431,-95-4-69,1023 102 165,-892-65-133,389 113 1,-209-6-118,-364-109 34,214 116 0,-299-138 30,0 1 1,-1 3-1,67 60 1,-90-70 0,0 1 0,-2 0 1,0 2-1,-2 0 1,0 0-1,-2 2 1,0 0-1,13 38 1,-19-44 13,-1 1 0,-1 0 0,0 0 0,-2 0 0,0 1 0,-2-1 1,0 1-1,-2 28 0,0-46-5,-1 0 1,0 0 0,0 0-1,0-1 1,0 1-1,0 0 1,-1-1-1,1 1 1,-1-1 0,1 1-1,-1-1 1,0 0-1,0 0 1,0 0-1,0 0 1,-1 0-1,1 0 1,-5 2 0,-55 27 130,46-24-97,-76 29 48,-2-3 0,-140 29 0,-201 15 95,-496 13-179,231-32-2,497-31-4,-284 74-1,344-62-19,-146 62 0,244-82 15,1 2 0,1 1 1,1 3-1,1 1 0,1 2 0,2 2 1,-45 44-1,63-52-15,1 1 0,1 0-1,1 2 1,1 0 0,1 1 0,2 0 0,0 1-1,2 0 1,-13 49 0,15-36-3,1 1 0,2 0 0,2 1 1,2-1-1,2 0 0,6 58 0,-2-79 16,0 0 0,2 0 0,0 0 0,2-1 0,0 1 0,1-2 0,0 1 0,2-2 0,0 1 0,1-1 0,1-1 0,0 0-1,17 14 1,24 21-6,1-3 0,82 54 0,-51-45 26,169 83 0,107 18 30,-202-90-28,363 142 73,312 146 200,-508-201-264,154 80-13,-377-177-1,-3 4 1,136 109-1,-210-148-24,-1 0 0,-2 1-1,0 2 1,-2 0 0,0 2-1,24 42 1,-33-46 2,-1 0 0,-2 1 0,0 1 0,-2-1 0,-1 1 0,-1 1 0,-1-1 0,3 49 0,-5 323 61,-5-373-50,-1 1 0,-1-1 0,-2 0 0,0 0 0,-2 0 0,0-1 0,-2 0 0,-1-1 0,-24 39 0,8-19 25,-3-2 0,-2-1 0,-71 70 0,49-62 26,-2-3-1,-2-3 1,-2-2 0,-1-3-1,-85 39 1,-343 117 272,412-166-312,-525 173 154,189-66-9,-268 129 1028,634-241-1168,1 2-1,0 2 1,2 2 0,2 2-1,0 1 1,-45 47 0,61-52-17,1 2 1,1 0-1,2 2 0,1 1 1,1 0-1,2 2 0,1 0 1,2 1-1,-17 53 1,16-18-64,2 1 1,4 0-1,-1 74 1,-8 52 6,-13-48 127,22-115-685,2 1 0,1 1 0,-4 65-1,11-84-2146</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3T21:21:25.375"/>
    </inkml:context>
    <inkml:brush xml:id="br0">
      <inkml:brushProperty name="width" value="0.05" units="cm"/>
      <inkml:brushProperty name="height" value="0.05" units="cm"/>
    </inkml:brush>
  </inkml:definitions>
  <inkml:trace contextRef="#ctx0" brushRef="#br0">2331 1 912,'0'0'3511,"-8"0"542,-12 0-3231,-12 0-798,-117 5 339,129-3-318,0 2 1,-1 0-1,1 1 0,1 1 0,-26 11 1,13-1-55,1 1-1,0 1 1,2 2 0,0 1 0,1 1 0,-38 40 0,6 3-16,-74 106-1,5 4 11,-45 58 16,-146 261 0,100-23-1,157-323 48,-55 148 24,14 6 1,-75 359 0,102-305 134,17 3-1,-23 544 0,74-17-95,9-726-104,3-73 5,4-1 1,4 0-1,4 0 0,4-1 1,40 116-1,193 392 95,-12-142-1,24 52 356,-232-434-332,3-1 0,4-2 0,56 75 1,-89-132 0,0 0 0,-1 0 1,-1 0-1,8 19 1,-10-21-115,1 1 1,0-1 0,0 0-1,1 0 1,-1 0 0,2-1 0,-1 1-1,10 10 1,3-17 302,-45-19-2353,-30-13-2497</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3T21:21:28.164"/>
    </inkml:context>
    <inkml:brush xml:id="br0">
      <inkml:brushProperty name="width" value="0.05" units="cm"/>
      <inkml:brushProperty name="height" value="0.05" units="cm"/>
    </inkml:brush>
  </inkml:definitions>
  <inkml:trace contextRef="#ctx0" brushRef="#br0">1650 1 3153,'0'0'582,"0"4"-190,0 23 2450,1-18-2869,2-3 23,0-1 0,0 1 0,0-1 0,1 0 1,0 0-1,0 0 0,0 0 0,0-1 0,8 7 0,51 34-4,-36-28 34,114 81 195,225 203 0,-316-253-168,-2 3-1,-2 2 1,-2 2-1,-3 1 0,-3 3 1,-2 1-1,-2 1 0,-4 2 1,-2 1-1,24 83 1,42 293 481,-35 4-363,-56-419-175,41 658 106,-43 2 498,-3-313-387,2 797 321,-5-1011-357,-7 0 0,-37 180 0,-96 304 175,128-573-296,-79 299 49,-16-4 0,-179 391 0,206-583 26,-7-5-1,-7-4 1,-8-4 0,-148 169-1,-548 536 588,798-859-718,-214 216 238,-263 204-1,419-380 2052,68-60-5226,6-18 138,-2-12-1197</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2T23:11:26.173"/>
    </inkml:context>
    <inkml:brush xml:id="br0">
      <inkml:brushProperty name="width" value="0.05" units="cm"/>
      <inkml:brushProperty name="height" value="0.05" units="cm"/>
    </inkml:brush>
  </inkml:definitions>
  <inkml:trace contextRef="#ctx0" brushRef="#br0">526 0 1105,'-6'21'385,"-1"23"1871,7-43-1789,0 0-345,6 16 6582,16-9-7225,-13-6 1011,243 93-377,-110-36-56,700 273 133,-781-312-170,26 12 2561,-121-30-2714,2 4 72,0 2 0,0 2 0,-35 15 0,-3 2 33,-698 228 9,-52-1 291,799-250-150,-37 5 2098,58-40-12056</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2T23:11:27.980"/>
    </inkml:context>
    <inkml:brush xml:id="br0">
      <inkml:brushProperty name="width" value="0.05" units="cm"/>
      <inkml:brushProperty name="height" value="0.05" units="cm"/>
    </inkml:brush>
  </inkml:definitions>
  <inkml:trace contextRef="#ctx0" brushRef="#br0">10 1019 2193,'0'0'1771,"-2"0"-1808,-5 0 2326,7-21-371,0 12-1865,0 0-1,1 0 0,0-1 0,0 1 0,1 0 1,0 0-1,1 0 0,0 1 0,1-1 0,-1 1 0,2-1 1,-1 1-1,1 0 0,0 1 0,8-9 0,40-55 222,169-252 1635,-179 256-1622,3 3 0,3 1 0,67-67 1,-100 113-335,24-31 40,20-20 1254,-59 67-1241,9 4-1084,43 74 834,-16-19 232,85 118-5,181 235 119,-207-294-38,-1 0-80,166 161 0,-235-255 127,0-1 1,1-2 0,1-1-1,53 27 1,-79-45 450,-5-8-2923,-12-29-773</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2T23:11:30.368"/>
    </inkml:context>
    <inkml:brush xml:id="br0">
      <inkml:brushProperty name="width" value="0.05" units="cm"/>
      <inkml:brushProperty name="height" value="0.05" units="cm"/>
    </inkml:brush>
  </inkml:definitions>
  <inkml:trace contextRef="#ctx0" brushRef="#br0">1 1 1088,'0'0'1759,"1"0"-2637,6 0 2876,-2 3 1570,-1 7-3305,9 306-252,2 112 258,-5-227 169,-5 22 5074,-5-231-4392,0-34-1162,0-27-294,0 21-6129</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2T23:11:32.410"/>
    </inkml:context>
    <inkml:brush xml:id="br0">
      <inkml:brushProperty name="width" value="0.05" units="cm"/>
      <inkml:brushProperty name="height" value="0.05" units="cm"/>
    </inkml:brush>
  </inkml:definitions>
  <inkml:trace contextRef="#ctx0" brushRef="#br0">0 1 64,'3'2'6327,"17"12"-6486,64 38 276,102 85-1,-49-33 142,-83-66-125,66 49 187,214 117 1,-334-204-331,30 18 232,-29-17-317,0-1 0,-1 1 0,1-1-1,0 1 1,-1 0 0,1-1 0,0 1 0,-1 0 0,1 0-1,-1-1 1,1 1 0,-1 0 0,1 0 0,-1 0 0,1 0-1,-1-1 1,0 1 0,0 0 0,1 0 0,-1 0-1,0 0 1,0 0 0,0 0 0,0 0 0,0 0 0,0 0-1,0 0 1,-1 0 0,1 0 0,0 0 0,-1 1-1,-10-1-1731,-29-1-209</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2T23:11:32.928"/>
    </inkml:context>
    <inkml:brush xml:id="br0">
      <inkml:brushProperty name="width" value="0.05" units="cm"/>
      <inkml:brushProperty name="height" value="0.05" units="cm"/>
    </inkml:brush>
  </inkml:definitions>
  <inkml:trace contextRef="#ctx0" brushRef="#br0">728 1 3890,'0'0'2147,"-11"10"-4011,-1 78 1573,-9-27 565,-2-1 1,-54 97-1,-82 105 224,130-216-456,-330 456 740,350-491-863,6-8-6,0 0 0,1 0-1,-1 1 1,1-1 0,-1 1-1,1 0 1,0 0 0,0 0-1,1 0 1,-1 0 0,-1 7-1,3-23-2713</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2T23:11:34.567"/>
    </inkml:context>
    <inkml:brush xml:id="br0">
      <inkml:brushProperty name="width" value="0.05" units="cm"/>
      <inkml:brushProperty name="height" value="0.05" units="cm"/>
    </inkml:brush>
  </inkml:definitions>
  <inkml:trace contextRef="#ctx0" brushRef="#br0">23 47 112,'0'0'2057,"4"-3"-1836,2-1-198,-1 1 0,1-1 0,0 1 0,0 1 0,0-1 0,1 1 0,-1 0 0,0 0 0,11-1 1,65-1 17,-80 4-38,1 1-3,-1-1 1,1 1-1,-1 0 0,1-1 0,-1 1 1,0 0-1,1 0 0,-1 1 0,0-1 0,0 0 1,0 1-1,0-1 0,0 1 0,0 0 1,0 0-1,-1 0 0,1-1 0,0 2 0,-1-1 1,0 0-1,1 0 0,-1 0 0,0 1 1,0-1-1,-1 0 0,2 5 0,2 5 1,-1 0-1,0 1 0,-1-1 1,0 17-1,-2 117-267,0-142 300,-1-1-1,0 1 0,-1-1 0,1 1 0,0-1 0,-1 0 0,0 1 0,0-1 0,0 0 0,0 0 0,0 0 1,-1-1-1,1 1 0,-1 0 0,0-1 0,0 0 0,0 1 0,0-1 0,0 0 0,0-1 0,0 1 0,-1 0 0,1-1 1,-1 0-1,1 0 0,-6 1 0,0 0 76,0 1 0,-1-2-1,1 0 1,-1 0 0,1 0 0,-1-1 0,1-1 0,-1 0-1,-15-3 1,21 3-71,1-1-1,-1 0 0,1 0 1,0 0-1,-1 0 0,1 0 0,0-1 1,0 1-1,0-1 0,1 0 1,-1 0-1,1 0 0,-1 0 1,1 0-1,0-1 0,0 1 1,1-1-1,-1 1 0,1-1 0,-1 0 1,1 1-1,0-1 0,1 0 1,-1-4-1,-3-14 52,2 0 1,1-1-1,1-22 0,1 24-9,-1 13-35,1 0 1,0 1 0,1-1-1,0 0 1,0 1 0,0 0 0,1 0-1,0-1 1,1 1 0,-1 1 0,2-1-1,-1 1 1,0-1 0,1 1-1,0 1 1,1-1 0,-1 1 0,1 0-1,0 0 1,8-5 0,-11 9 37,-1 55-1794,0-35 1493,-1 1-1,-3 28 1,1-42 213,0 1 0,0-1 1,-1 0-1,0 0 0,0 0 1,0 0-1,-1 0 1,0-1-1,0 1 0,0-1 1,-8 9-1,-40 47 51,50-63 126,0 0 0,0 0 0,1 0 0,-1 0 0,1 0 0,0 0 0,-1 0 0,1 0 0,0 0 0,0 0 0,0 0 0,0 0-1,1-3 1,0 1-163,1 0 0,-1 0-1,1 0 1,0 0 0,0 1-1,0-1 1,0 0 0,1 1-1,0 0 1,-1-1 0,1 1-1,0 0 1,1 0 0,-1 1-1,0-1 1,1 1 0,-1 0-1,1-1 1,0 2 0,0-1-1,0 0 1,0 1 0,4-1-1,6-3 5,0 1 1,1 0-1,-1 1 0,1 1 0,24-1 0,-32 2-22,1 1 0,-1 1 1,1-1-1,-1 1 0,0 1 1,9 2-1,-12-3 3,-1 1-1,0 0 1,0-1-1,0 1 1,0 1 0,0-1-1,-1 0 1,1 1-1,-1-1 1,1 1-1,-1 0 1,0 0 0,0 0-1,3 5 1,1 7-106,0 1 1,-1-1 0,-1 1 0,0 0-1,-1 0 1,-1 0 0,0 0-1,-1 0 1,-1 1 0,-3 23 0,4-39 111,-1 1 1,0 0-1,-1 0 0,1-1 1,0 1-1,-1 0 1,1 0-1,-1-1 1,1 1-1,-1 0 1,0-1-1,1 1 1,-1-1-1,0 1 1,0-1-1,0 1 1,0-1-1,-1 1 1,1-1-1,0 0 1,-1 0-1,1 0 1,0 0-1,-1 0 1,-2 2-1,2-3 1223,3-5-1157,0 1 0,0-1 0,1 0 1,-1 0-1,1 1 0,0-1 0,0 1 0,1-1 0,-1 1 0,1 0 0,0 0 0,0 0 0,1 1 1,-1-1-1,1 1 0,-1-1 0,1 1 0,8-4 0,1-2-121,0 1-1,0 0 1,1 2 0,25-11-1,-4 12 33,-32 5-168,-7 0-864,-180 4 2478,295-4-5840,-39 0 1656</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2T23:11:36.873"/>
    </inkml:context>
    <inkml:brush xml:id="br0">
      <inkml:brushProperty name="width" value="0.05" units="cm"/>
      <inkml:brushProperty name="height" value="0.05" units="cm"/>
    </inkml:brush>
  </inkml:definitions>
  <inkml:trace contextRef="#ctx0" brushRef="#br0">0 361 1105,'0'0'1307,"0"-28"-1435,0-181 168,0 86 5642,0 123-5455,0 8-963,10 357 525,-2-110 579,-4 495 886,-4-593 2799,0-177-4465,2 0 0,0 0 0,1 1 1,0-1-1,2 1 0,1 0 0,0 0 1,1 0-1,1 1 0,1 0 0,14-21 1,28-49-3879</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03B42920-386F-4187-8314-27C56E157030}" type="datetimeFigureOut">
              <a:rPr lang="en-US" smtClean="0"/>
              <a:t>1/7/2021</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4C9AD59C-94C8-4AAB-AEDF-FDE77349626C}" type="slidenum">
              <a:rPr lang="en-US" smtClean="0"/>
              <a:t>‹#›</a:t>
            </a:fld>
            <a:endParaRPr lang="en-US"/>
          </a:p>
        </p:txBody>
      </p:sp>
    </p:spTree>
    <p:extLst>
      <p:ext uri="{BB962C8B-B14F-4D97-AF65-F5344CB8AC3E}">
        <p14:creationId xmlns:p14="http://schemas.microsoft.com/office/powerpoint/2010/main" val="2214319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Besides regression, what other kind of ML problem exists?</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𝑚𝑥</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𝜃</m:t>
                          </m:r>
                        </m:e>
                        <m:sub>
                          <m:r>
                            <a:rPr lang="en-US" b="0" i="1" smtClean="0">
                              <a:latin typeface="Cambria Math" panose="02040503050406030204" pitchFamily="18" charset="0"/>
                            </a:rPr>
                            <m:t>1</m:t>
                          </m:r>
                        </m:sub>
                      </m:sSub>
                      <m:r>
                        <a:rPr lang="en-US" b="0" i="1" smtClean="0">
                          <a:latin typeface="Cambria Math" panose="02040503050406030204" pitchFamily="18" charset="0"/>
                        </a:rPr>
                        <m:t>𝑥</m:t>
                      </m:r>
                    </m:oMath>
                  </m:oMathPara>
                </a14:m>
                <a:endParaRPr lang="en-US" dirty="0"/>
              </a:p>
            </p:txBody>
          </p:sp>
        </mc:Choice>
        <mc:Fallback xmlns="">
          <p:sp>
            <p:nvSpPr>
              <p:cNvPr id="3" name="Notes Placeholder 2"/>
              <p:cNvSpPr>
                <a:spLocks noGrp="1"/>
              </p:cNvSpPr>
              <p:nvPr>
                <p:ph type="body" idx="1"/>
              </p:nvPr>
            </p:nvSpPr>
            <p:spPr/>
            <p:txBody>
              <a:bodyPr/>
              <a:lstStyle/>
              <a:p>
                <a:r>
                  <a:rPr lang="en-US" dirty="0"/>
                  <a:t>Besides regression, what other kind of ML problem exists?</a:t>
                </a:r>
              </a:p>
              <a:p>
                <a:r>
                  <a:rPr lang="en-US" b="0" i="0">
                    <a:latin typeface="Cambria Math" panose="02040503050406030204" pitchFamily="18" charset="0"/>
                  </a:rPr>
                  <a:t>𝑦=𝑚𝑥+𝑏=〖𝜃_0+𝜃〗_1 𝑥</a:t>
                </a:r>
                <a:endParaRPr lang="en-US" dirty="0"/>
              </a:p>
            </p:txBody>
          </p:sp>
        </mc:Fallback>
      </mc:AlternateContent>
      <p:sp>
        <p:nvSpPr>
          <p:cNvPr id="4" name="Slide Number Placeholder 3"/>
          <p:cNvSpPr>
            <a:spLocks noGrp="1"/>
          </p:cNvSpPr>
          <p:nvPr>
            <p:ph type="sldNum" sz="quarter" idx="5"/>
          </p:nvPr>
        </p:nvSpPr>
        <p:spPr/>
        <p:txBody>
          <a:bodyPr/>
          <a:lstStyle/>
          <a:p>
            <a:fld id="{4C9AD59C-94C8-4AAB-AEDF-FDE77349626C}" type="slidenum">
              <a:rPr lang="en-US" smtClean="0"/>
              <a:t>2</a:t>
            </a:fld>
            <a:endParaRPr lang="en-US"/>
          </a:p>
        </p:txBody>
      </p:sp>
    </p:spTree>
    <p:extLst>
      <p:ext uri="{BB962C8B-B14F-4D97-AF65-F5344CB8AC3E}">
        <p14:creationId xmlns:p14="http://schemas.microsoft.com/office/powerpoint/2010/main" val="4753391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Error = cost function = loss function. This notation is used in Deep learning</a:t>
            </a:r>
          </a:p>
        </p:txBody>
      </p:sp>
      <p:sp>
        <p:nvSpPr>
          <p:cNvPr id="4" name="Slide Number Placeholder 3"/>
          <p:cNvSpPr>
            <a:spLocks noGrp="1"/>
          </p:cNvSpPr>
          <p:nvPr>
            <p:ph type="sldNum" sz="quarter" idx="5"/>
          </p:nvPr>
        </p:nvSpPr>
        <p:spPr/>
        <p:txBody>
          <a:bodyPr/>
          <a:lstStyle/>
          <a:p>
            <a:fld id="{4C9AD59C-94C8-4AAB-AEDF-FDE77349626C}" type="slidenum">
              <a:rPr lang="en-US" smtClean="0"/>
              <a:t>11</a:t>
            </a:fld>
            <a:endParaRPr lang="en-US"/>
          </a:p>
        </p:txBody>
      </p:sp>
    </p:spTree>
    <p:extLst>
      <p:ext uri="{BB962C8B-B14F-4D97-AF65-F5344CB8AC3E}">
        <p14:creationId xmlns:p14="http://schemas.microsoft.com/office/powerpoint/2010/main" val="30401008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dirty="0"/>
              </a:p>
            </p:txBody>
          </p:sp>
        </mc:Choice>
        <mc:Fallback xmlns="">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r>
                  <a:rPr lang="en-US" b="0" i="0">
                    <a:latin typeface="Cambria Math" panose="02040503050406030204" pitchFamily="18" charset="0"/>
                  </a:rPr>
                  <a:t>𝑚</a:t>
                </a:r>
                <a:r>
                  <a:rPr lang="en-US" dirty="0"/>
                  <a:t> of the line in order to</a:t>
                </a:r>
                <a:r>
                  <a:rPr lang="en-US" baseline="0" dirty="0"/>
                  <a:t> visualize the error variation with respect to  this </a:t>
                </a:r>
                <a:r>
                  <a:rPr lang="en-US" baseline="0" dirty="0" err="1"/>
                  <a:t>varaible</a:t>
                </a:r>
                <a:r>
                  <a:rPr lang="en-US" baseline="0" dirty="0"/>
                  <a:t> </a:t>
                </a:r>
                <a:r>
                  <a:rPr lang="en-US" b="0" i="0" baseline="0">
                    <a:latin typeface="Cambria Math" panose="02040503050406030204" pitchFamily="18" charset="0"/>
                  </a:rPr>
                  <a:t>𝑚</a:t>
                </a:r>
                <a:r>
                  <a:rPr lang="en-US" dirty="0"/>
                  <a:t>.</a:t>
                </a:r>
              </a:p>
            </p:txBody>
          </p:sp>
        </mc:Fallback>
      </mc:AlternateContent>
      <p:sp>
        <p:nvSpPr>
          <p:cNvPr id="4" name="Slide Number Placeholder 3"/>
          <p:cNvSpPr>
            <a:spLocks noGrp="1"/>
          </p:cNvSpPr>
          <p:nvPr>
            <p:ph type="sldNum" sz="quarter" idx="5"/>
          </p:nvPr>
        </p:nvSpPr>
        <p:spPr/>
        <p:txBody>
          <a:bodyPr/>
          <a:lstStyle/>
          <a:p>
            <a:fld id="{4C9AD59C-94C8-4AAB-AEDF-FDE77349626C}" type="slidenum">
              <a:rPr lang="en-US" smtClean="0"/>
              <a:t>12</a:t>
            </a:fld>
            <a:endParaRPr lang="en-US"/>
          </a:p>
        </p:txBody>
      </p:sp>
    </p:spTree>
    <p:extLst>
      <p:ext uri="{BB962C8B-B14F-4D97-AF65-F5344CB8AC3E}">
        <p14:creationId xmlns:p14="http://schemas.microsoft.com/office/powerpoint/2010/main" val="26890037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Why matrix form is important? Because it makes notations easier, it helps to abstract up theory, it’s the preferred way to compute since there is compiler speed up for vectorized form, in contrast to (for) loops.</a:t>
                </a:r>
              </a:p>
              <a:p>
                <a:endParaRPr lang="en-US" dirty="0"/>
              </a:p>
              <a:p>
                <a:r>
                  <a:rPr lang="en-US" dirty="0"/>
                  <a:t>What could be a matrix form to compute </a:t>
                </a:r>
                <a14:m>
                  <m:oMath xmlns:m="http://schemas.openxmlformats.org/officeDocument/2006/math">
                    <m:r>
                      <a:rPr lang="en-US" b="0" i="1" smtClean="0">
                        <a:latin typeface="Cambria Math" panose="02040503050406030204" pitchFamily="18" charset="0"/>
                      </a:rPr>
                      <m:t>𝜃</m:t>
                    </m:r>
                  </m:oMath>
                </a14:m>
                <a:r>
                  <a:rPr lang="en-US" dirty="0"/>
                  <a:t>?</a:t>
                </a:r>
                <a:r>
                  <a:rPr lang="en-US" baseline="0" dirty="0"/>
                  <a:t> There are 2 ways (</a:t>
                </a:r>
                <a14:m>
                  <m:oMath xmlns:m="http://schemas.openxmlformats.org/officeDocument/2006/math">
                    <m:r>
                      <a:rPr lang="en-US" b="1" i="1" baseline="0" smtClean="0">
                        <a:latin typeface="Cambria Math" panose="02040503050406030204" pitchFamily="18" charset="0"/>
                      </a:rPr>
                      <m:t>𝒙</m:t>
                    </m:r>
                  </m:oMath>
                </a14:m>
                <a:r>
                  <a:rPr lang="en-US" baseline="0" dirty="0"/>
                  <a:t>, </a:t>
                </a:r>
                <a14:m>
                  <m:oMath xmlns:m="http://schemas.openxmlformats.org/officeDocument/2006/math">
                    <m:r>
                      <a:rPr lang="en-US" b="1" i="1" baseline="0" smtClean="0">
                        <a:latin typeface="Cambria Math" panose="02040503050406030204" pitchFamily="18" charset="0"/>
                      </a:rPr>
                      <m:t>𝒚</m:t>
                    </m:r>
                  </m:oMath>
                </a14:m>
                <a:r>
                  <a:rPr lang="en-US" baseline="0" dirty="0"/>
                  <a:t> or </a:t>
                </a:r>
                <a14:m>
                  <m:oMath xmlns:m="http://schemas.openxmlformats.org/officeDocument/2006/math">
                    <m:sSub>
                      <m:sSubPr>
                        <m:ctrlPr>
                          <a:rPr lang="en-US" b="0" i="1" baseline="0" smtClean="0">
                            <a:latin typeface="Cambria Math" panose="02040503050406030204" pitchFamily="18" charset="0"/>
                          </a:rPr>
                        </m:ctrlPr>
                      </m:sSubPr>
                      <m:e>
                        <m:r>
                          <a:rPr lang="en-US" b="1" i="1" baseline="0" smtClean="0">
                            <a:latin typeface="Cambria Math" panose="02040503050406030204" pitchFamily="18" charset="0"/>
                          </a:rPr>
                          <m:t>𝒙</m:t>
                        </m:r>
                      </m:e>
                      <m:sub>
                        <m:r>
                          <a:rPr lang="en-US" b="0" i="1" baseline="0" smtClean="0">
                            <a:latin typeface="Cambria Math" panose="02040503050406030204" pitchFamily="18" charset="0"/>
                          </a:rPr>
                          <m:t>1</m:t>
                        </m:r>
                      </m:sub>
                    </m:sSub>
                  </m:oMath>
                </a14:m>
                <a:r>
                  <a:rPr lang="en-US" baseline="0" dirty="0"/>
                  <a:t>, </a:t>
                </a:r>
                <a14:m>
                  <m:oMath xmlns:m="http://schemas.openxmlformats.org/officeDocument/2006/math">
                    <m:sSub>
                      <m:sSubPr>
                        <m:ctrlPr>
                          <a:rPr lang="en-US" b="0" i="1" baseline="0" smtClean="0">
                            <a:latin typeface="Cambria Math" panose="02040503050406030204" pitchFamily="18" charset="0"/>
                          </a:rPr>
                        </m:ctrlPr>
                      </m:sSubPr>
                      <m:e>
                        <m:r>
                          <a:rPr lang="en-US" b="1" i="1" baseline="0" smtClean="0">
                            <a:latin typeface="Cambria Math" panose="02040503050406030204" pitchFamily="18" charset="0"/>
                          </a:rPr>
                          <m:t>𝒙</m:t>
                        </m:r>
                      </m:e>
                      <m:sub>
                        <m:r>
                          <a:rPr lang="en-US" b="0" i="1" baseline="0" smtClean="0">
                            <a:latin typeface="Cambria Math" panose="02040503050406030204" pitchFamily="18" charset="0"/>
                          </a:rPr>
                          <m:t>2</m:t>
                        </m:r>
                      </m:sub>
                    </m:sSub>
                  </m:oMath>
                </a14:m>
                <a:r>
                  <a:rPr lang="en-US" baseline="0" dirty="0"/>
                  <a:t>), </a:t>
                </a:r>
                <a:r>
                  <a:rPr lang="en-US" baseline="0" dirty="0" err="1"/>
                  <a:t>i</a:t>
                </a:r>
                <a:r>
                  <a:rPr lang="en-US" baseline="0" dirty="0"/>
                  <a:t>. e., if the data set is in a table/tabular form, then we could slice by rows (</a:t>
                </a:r>
                <a14:m>
                  <m:oMath xmlns:m="http://schemas.openxmlformats.org/officeDocument/2006/math">
                    <m:sSub>
                      <m:sSubPr>
                        <m:ctrlPr>
                          <a:rPr lang="en-US" b="0" i="1" baseline="0" smtClean="0">
                            <a:latin typeface="Cambria Math" panose="02040503050406030204" pitchFamily="18" charset="0"/>
                          </a:rPr>
                        </m:ctrlPr>
                      </m:sSubPr>
                      <m:e>
                        <m:r>
                          <a:rPr lang="en-US" b="1" i="1" baseline="0" smtClean="0">
                            <a:latin typeface="Cambria Math" panose="02040503050406030204" pitchFamily="18" charset="0"/>
                          </a:rPr>
                          <m:t>𝒙</m:t>
                        </m:r>
                      </m:e>
                      <m:sub>
                        <m:r>
                          <a:rPr lang="en-US" b="0" i="1" baseline="0" smtClean="0">
                            <a:latin typeface="Cambria Math" panose="02040503050406030204" pitchFamily="18" charset="0"/>
                          </a:rPr>
                          <m:t>1</m:t>
                        </m:r>
                      </m:sub>
                    </m:sSub>
                  </m:oMath>
                </a14:m>
                <a:r>
                  <a:rPr lang="en-US" baseline="0" dirty="0"/>
                  <a:t>, </a:t>
                </a:r>
                <a14:m>
                  <m:oMath xmlns:m="http://schemas.openxmlformats.org/officeDocument/2006/math">
                    <m:sSub>
                      <m:sSubPr>
                        <m:ctrlPr>
                          <a:rPr lang="en-US" b="0" i="1" baseline="0" smtClean="0">
                            <a:latin typeface="Cambria Math" panose="02040503050406030204" pitchFamily="18" charset="0"/>
                          </a:rPr>
                        </m:ctrlPr>
                      </m:sSubPr>
                      <m:e>
                        <m:r>
                          <a:rPr lang="en-US" b="1" i="1" baseline="0" smtClean="0">
                            <a:latin typeface="Cambria Math" panose="02040503050406030204" pitchFamily="18" charset="0"/>
                          </a:rPr>
                          <m:t>𝒙</m:t>
                        </m:r>
                      </m:e>
                      <m:sub>
                        <m:r>
                          <a:rPr lang="en-US" b="0" i="1" baseline="0" smtClean="0">
                            <a:latin typeface="Cambria Math" panose="02040503050406030204" pitchFamily="18" charset="0"/>
                          </a:rPr>
                          <m:t>2</m:t>
                        </m:r>
                      </m:sub>
                    </m:sSub>
                  </m:oMath>
                </a14:m>
                <a:r>
                  <a:rPr lang="en-US" baseline="0" dirty="0"/>
                  <a:t>) or by columns (</a:t>
                </a:r>
                <a14:m>
                  <m:oMath xmlns:m="http://schemas.openxmlformats.org/officeDocument/2006/math">
                    <m:r>
                      <a:rPr lang="en-US" b="1" i="1" baseline="0" smtClean="0">
                        <a:latin typeface="Cambria Math" panose="02040503050406030204" pitchFamily="18" charset="0"/>
                      </a:rPr>
                      <m:t>𝒙</m:t>
                    </m:r>
                  </m:oMath>
                </a14:m>
                <a:r>
                  <a:rPr lang="en-US" baseline="0" dirty="0"/>
                  <a:t>, </a:t>
                </a:r>
                <a14:m>
                  <m:oMath xmlns:m="http://schemas.openxmlformats.org/officeDocument/2006/math">
                    <m:r>
                      <a:rPr lang="en-US" b="1" i="1" baseline="0" smtClean="0">
                        <a:latin typeface="Cambria Math" panose="02040503050406030204" pitchFamily="18" charset="0"/>
                      </a:rPr>
                      <m:t>𝒚</m:t>
                    </m:r>
                  </m:oMath>
                </a14:m>
                <a:r>
                  <a:rPr lang="en-US" baseline="0" dirty="0"/>
                  <a:t>). Create a </a:t>
                </a:r>
                <a:r>
                  <a:rPr lang="en-US" baseline="0" dirty="0" err="1"/>
                  <a:t>pandas.DataFrame</a:t>
                </a:r>
                <a:r>
                  <a:rPr lang="en-US" baseline="0" dirty="0"/>
                  <a:t> and slice</a:t>
                </a:r>
                <a:endParaRPr lang="en-US" dirty="0"/>
              </a:p>
            </p:txBody>
          </p:sp>
        </mc:Choice>
        <mc:Fallback xmlns="">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r>
                  <a:rPr lang="en-US" b="0" i="0">
                    <a:latin typeface="Cambria Math" panose="02040503050406030204" pitchFamily="18" charset="0"/>
                  </a:rPr>
                  <a:t>𝑚</a:t>
                </a:r>
                <a:r>
                  <a:rPr lang="en-US" dirty="0"/>
                  <a:t> of the line in order to</a:t>
                </a:r>
                <a:r>
                  <a:rPr lang="en-US" baseline="0" dirty="0"/>
                  <a:t> visualize the error variation with respect to  this </a:t>
                </a:r>
                <a:r>
                  <a:rPr lang="en-US" baseline="0" dirty="0" err="1"/>
                  <a:t>varaible</a:t>
                </a:r>
                <a:r>
                  <a:rPr lang="en-US" baseline="0" dirty="0"/>
                  <a:t> </a:t>
                </a:r>
                <a:r>
                  <a:rPr lang="en-US" b="0" i="0" baseline="0">
                    <a:latin typeface="Cambria Math" panose="02040503050406030204" pitchFamily="18" charset="0"/>
                  </a:rPr>
                  <a:t>𝑚</a:t>
                </a:r>
                <a:r>
                  <a:rPr lang="en-US" dirty="0"/>
                  <a:t>.</a:t>
                </a:r>
              </a:p>
            </p:txBody>
          </p:sp>
        </mc:Fallback>
      </mc:AlternateContent>
      <p:sp>
        <p:nvSpPr>
          <p:cNvPr id="4" name="Slide Number Placeholder 3"/>
          <p:cNvSpPr>
            <a:spLocks noGrp="1"/>
          </p:cNvSpPr>
          <p:nvPr>
            <p:ph type="sldNum" sz="quarter" idx="5"/>
          </p:nvPr>
        </p:nvSpPr>
        <p:spPr/>
        <p:txBody>
          <a:bodyPr/>
          <a:lstStyle/>
          <a:p>
            <a:fld id="{4C9AD59C-94C8-4AAB-AEDF-FDE77349626C}" type="slidenum">
              <a:rPr lang="en-US" smtClean="0"/>
              <a:t>13</a:t>
            </a:fld>
            <a:endParaRPr lang="en-US"/>
          </a:p>
        </p:txBody>
      </p:sp>
    </p:spTree>
    <p:extLst>
      <p:ext uri="{BB962C8B-B14F-4D97-AF65-F5344CB8AC3E}">
        <p14:creationId xmlns:p14="http://schemas.microsoft.com/office/powerpoint/2010/main" val="42553675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dirty="0"/>
              </a:p>
            </p:txBody>
          </p:sp>
        </mc:Choice>
        <mc:Fallback xmlns="">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r>
                  <a:rPr lang="en-US" b="0" i="0">
                    <a:latin typeface="Cambria Math" panose="02040503050406030204" pitchFamily="18" charset="0"/>
                  </a:rPr>
                  <a:t>𝑚</a:t>
                </a:r>
                <a:r>
                  <a:rPr lang="en-US" dirty="0"/>
                  <a:t> of the line in order to</a:t>
                </a:r>
                <a:r>
                  <a:rPr lang="en-US" baseline="0" dirty="0"/>
                  <a:t> visualize the error variation with respect to  this </a:t>
                </a:r>
                <a:r>
                  <a:rPr lang="en-US" baseline="0" dirty="0" err="1"/>
                  <a:t>varaible</a:t>
                </a:r>
                <a:r>
                  <a:rPr lang="en-US" baseline="0" dirty="0"/>
                  <a:t> </a:t>
                </a:r>
                <a:r>
                  <a:rPr lang="en-US" b="0" i="0" baseline="0">
                    <a:latin typeface="Cambria Math" panose="02040503050406030204" pitchFamily="18" charset="0"/>
                  </a:rPr>
                  <a:t>𝑚</a:t>
                </a:r>
                <a:r>
                  <a:rPr lang="en-US" dirty="0"/>
                  <a:t>.</a:t>
                </a:r>
              </a:p>
            </p:txBody>
          </p:sp>
        </mc:Fallback>
      </mc:AlternateContent>
      <p:sp>
        <p:nvSpPr>
          <p:cNvPr id="4" name="Slide Number Placeholder 3"/>
          <p:cNvSpPr>
            <a:spLocks noGrp="1"/>
          </p:cNvSpPr>
          <p:nvPr>
            <p:ph type="sldNum" sz="quarter" idx="5"/>
          </p:nvPr>
        </p:nvSpPr>
        <p:spPr/>
        <p:txBody>
          <a:bodyPr/>
          <a:lstStyle/>
          <a:p>
            <a:fld id="{4C9AD59C-94C8-4AAB-AEDF-FDE77349626C}" type="slidenum">
              <a:rPr lang="en-US" smtClean="0"/>
              <a:t>14</a:t>
            </a:fld>
            <a:endParaRPr lang="en-US"/>
          </a:p>
        </p:txBody>
      </p:sp>
    </p:spTree>
    <p:extLst>
      <p:ext uri="{BB962C8B-B14F-4D97-AF65-F5344CB8AC3E}">
        <p14:creationId xmlns:p14="http://schemas.microsoft.com/office/powerpoint/2010/main" val="40322458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What is this code different from the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=1</m:t>
                    </m:r>
                  </m:oMath>
                </a14:m>
                <a:r>
                  <a:rPr lang="en-US" dirty="0"/>
                  <a:t> case?</a:t>
                </a:r>
              </a:p>
              <a:p>
                <a:endParaRPr lang="en-US" dirty="0"/>
              </a:p>
              <a:p>
                <a:r>
                  <a:rPr lang="en-US" dirty="0"/>
                  <a:t>Simple cases:</a:t>
                </a:r>
              </a:p>
              <a:p>
                <a:r>
                  <a:rPr lang="en-US" dirty="0"/>
                  <a:t>(0, 5), (5,0)</a:t>
                </a:r>
              </a:p>
              <a:p>
                <a:r>
                  <a:rPr lang="en-US" dirty="0"/>
                  <a:t>(0, a), (b, 0) # what happens to the fit line when a = b, a &lt; b. What is the behavior of the line as with decreasing values of </a:t>
                </a:r>
                <a14:m>
                  <m:oMath xmlns:m="http://schemas.openxmlformats.org/officeDocument/2006/math">
                    <m:r>
                      <a:rPr lang="en-US" b="0" i="1" smtClean="0">
                        <a:latin typeface="Cambria Math" panose="02040503050406030204" pitchFamily="18" charset="0"/>
                      </a:rPr>
                      <m:t>𝑎</m:t>
                    </m:r>
                  </m:oMath>
                </a14:m>
                <a:r>
                  <a:rPr lang="en-US" dirty="0"/>
                  <a:t>.</a:t>
                </a:r>
              </a:p>
              <a:p>
                <a:endParaRPr lang="en-US" dirty="0"/>
              </a:p>
              <a:p>
                <a:r>
                  <a:rPr lang="en-US" dirty="0"/>
                  <a:t>Compute the total error </a:t>
                </a:r>
                <a14:m>
                  <m:oMath xmlns:m="http://schemas.openxmlformats.org/officeDocument/2006/math">
                    <m:r>
                      <a:rPr lang="en-US" b="0" i="1" smtClean="0">
                        <a:latin typeface="Cambria Math" panose="02040503050406030204" pitchFamily="18" charset="0"/>
                      </a:rPr>
                      <m:t>𝜀</m:t>
                    </m:r>
                  </m:oMath>
                </a14:m>
                <a:r>
                  <a:rPr lang="en-US" dirty="0"/>
                  <a:t> first by hand., then, using Numpy</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ToDo: In Python,</a:t>
                </a:r>
                <a:r>
                  <a:rPr lang="en-US" baseline="0" dirty="0"/>
                  <a:t> c</a:t>
                </a:r>
                <a:r>
                  <a:rPr lang="en-US" dirty="0"/>
                  <a:t>ompute the</a:t>
                </a:r>
                <a:r>
                  <a:rPr lang="en-US" baseline="0" dirty="0"/>
                  <a:t> </a:t>
                </a:r>
                <a:r>
                  <a:rPr lang="en-US" dirty="0"/>
                  <a:t>error </a:t>
                </a:r>
                <a14:m>
                  <m:oMath xmlns:m="http://schemas.openxmlformats.org/officeDocument/2006/math">
                    <m:r>
                      <a:rPr lang="en-US" b="0" i="1" smtClean="0">
                        <a:latin typeface="Cambria Math" panose="02040503050406030204" pitchFamily="18" charset="0"/>
                      </a:rPr>
                      <m:t>𝜀</m:t>
                    </m:r>
                  </m:oMath>
                </a14:m>
                <a:endParaRPr lang="en-US" dirty="0"/>
              </a:p>
              <a:p>
                <a:endParaRPr lang="en-US" dirty="0"/>
              </a:p>
            </p:txBody>
          </p:sp>
        </mc:Choice>
        <mc:Fallback xmlns="">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r>
                  <a:rPr lang="en-US" b="0" i="0">
                    <a:latin typeface="Cambria Math" panose="02040503050406030204" pitchFamily="18" charset="0"/>
                  </a:rPr>
                  <a:t>𝑚</a:t>
                </a:r>
                <a:r>
                  <a:rPr lang="en-US" dirty="0"/>
                  <a:t> of the line in order to</a:t>
                </a:r>
                <a:r>
                  <a:rPr lang="en-US" baseline="0" dirty="0"/>
                  <a:t> visualize the error variation with respect to  this </a:t>
                </a:r>
                <a:r>
                  <a:rPr lang="en-US" baseline="0" dirty="0" err="1"/>
                  <a:t>varaible</a:t>
                </a:r>
                <a:r>
                  <a:rPr lang="en-US" baseline="0" dirty="0"/>
                  <a:t> </a:t>
                </a:r>
                <a:r>
                  <a:rPr lang="en-US" b="0" i="0" baseline="0">
                    <a:latin typeface="Cambria Math" panose="02040503050406030204" pitchFamily="18" charset="0"/>
                  </a:rPr>
                  <a:t>𝑚</a:t>
                </a:r>
                <a:r>
                  <a:rPr lang="en-US" dirty="0"/>
                  <a:t>.</a:t>
                </a:r>
              </a:p>
            </p:txBody>
          </p:sp>
        </mc:Fallback>
      </mc:AlternateContent>
      <p:sp>
        <p:nvSpPr>
          <p:cNvPr id="4" name="Slide Number Placeholder 3"/>
          <p:cNvSpPr>
            <a:spLocks noGrp="1"/>
          </p:cNvSpPr>
          <p:nvPr>
            <p:ph type="sldNum" sz="quarter" idx="5"/>
          </p:nvPr>
        </p:nvSpPr>
        <p:spPr/>
        <p:txBody>
          <a:bodyPr/>
          <a:lstStyle/>
          <a:p>
            <a:fld id="{4C9AD59C-94C8-4AAB-AEDF-FDE77349626C}" type="slidenum">
              <a:rPr lang="en-US" smtClean="0"/>
              <a:t>15</a:t>
            </a:fld>
            <a:endParaRPr lang="en-US"/>
          </a:p>
        </p:txBody>
      </p:sp>
    </p:spTree>
    <p:extLst>
      <p:ext uri="{BB962C8B-B14F-4D97-AF65-F5344CB8AC3E}">
        <p14:creationId xmlns:p14="http://schemas.microsoft.com/office/powerpoint/2010/main" val="15679021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Why matrix form is important? Because it makes notations easier, it helps to abstract up theory, it’s the preferred way to compute since there is compiler speed up for vectorized form, in contrast to (for) loops.</a:t>
                </a:r>
              </a:p>
            </p:txBody>
          </p:sp>
        </mc:Choice>
        <mc:Fallback xmlns="">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r>
                  <a:rPr lang="en-US" b="0" i="0">
                    <a:latin typeface="Cambria Math" panose="02040503050406030204" pitchFamily="18" charset="0"/>
                  </a:rPr>
                  <a:t>𝑚</a:t>
                </a:r>
                <a:r>
                  <a:rPr lang="en-US" dirty="0"/>
                  <a:t> of the line in order to</a:t>
                </a:r>
                <a:r>
                  <a:rPr lang="en-US" baseline="0" dirty="0"/>
                  <a:t> visualize the error variation with respect to  this </a:t>
                </a:r>
                <a:r>
                  <a:rPr lang="en-US" baseline="0" dirty="0" err="1"/>
                  <a:t>varaible</a:t>
                </a:r>
                <a:r>
                  <a:rPr lang="en-US" baseline="0" dirty="0"/>
                  <a:t> </a:t>
                </a:r>
                <a:r>
                  <a:rPr lang="en-US" b="0" i="0" baseline="0">
                    <a:latin typeface="Cambria Math" panose="02040503050406030204" pitchFamily="18" charset="0"/>
                  </a:rPr>
                  <a:t>𝑚</a:t>
                </a:r>
                <a:r>
                  <a:rPr lang="en-US" dirty="0"/>
                  <a:t>.</a:t>
                </a:r>
              </a:p>
            </p:txBody>
          </p:sp>
        </mc:Fallback>
      </mc:AlternateContent>
      <p:sp>
        <p:nvSpPr>
          <p:cNvPr id="4" name="Slide Number Placeholder 3"/>
          <p:cNvSpPr>
            <a:spLocks noGrp="1"/>
          </p:cNvSpPr>
          <p:nvPr>
            <p:ph type="sldNum" sz="quarter" idx="5"/>
          </p:nvPr>
        </p:nvSpPr>
        <p:spPr/>
        <p:txBody>
          <a:bodyPr/>
          <a:lstStyle/>
          <a:p>
            <a:fld id="{4C9AD59C-94C8-4AAB-AEDF-FDE77349626C}" type="slidenum">
              <a:rPr lang="en-US" smtClean="0"/>
              <a:t>18</a:t>
            </a:fld>
            <a:endParaRPr lang="en-US"/>
          </a:p>
        </p:txBody>
      </p:sp>
    </p:spTree>
    <p:extLst>
      <p:ext uri="{BB962C8B-B14F-4D97-AF65-F5344CB8AC3E}">
        <p14:creationId xmlns:p14="http://schemas.microsoft.com/office/powerpoint/2010/main" val="14755335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Why matrix form is important? Because it makes notations easier, it helps to abstract up theory, it’s the preferred way to compute since there is compiler speed up for vectorized form, in contrast to (for) loops.</a:t>
                </a:r>
              </a:p>
            </p:txBody>
          </p:sp>
        </mc:Choice>
        <mc:Fallback xmlns="">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r>
                  <a:rPr lang="en-US" b="0" i="0">
                    <a:latin typeface="Cambria Math" panose="02040503050406030204" pitchFamily="18" charset="0"/>
                  </a:rPr>
                  <a:t>𝑚</a:t>
                </a:r>
                <a:r>
                  <a:rPr lang="en-US" dirty="0"/>
                  <a:t> of the line in order to</a:t>
                </a:r>
                <a:r>
                  <a:rPr lang="en-US" baseline="0" dirty="0"/>
                  <a:t> visualize the error variation with respect to  this </a:t>
                </a:r>
                <a:r>
                  <a:rPr lang="en-US" baseline="0" dirty="0" err="1"/>
                  <a:t>varaible</a:t>
                </a:r>
                <a:r>
                  <a:rPr lang="en-US" baseline="0" dirty="0"/>
                  <a:t> </a:t>
                </a:r>
                <a:r>
                  <a:rPr lang="en-US" b="0" i="0" baseline="0">
                    <a:latin typeface="Cambria Math" panose="02040503050406030204" pitchFamily="18" charset="0"/>
                  </a:rPr>
                  <a:t>𝑚</a:t>
                </a:r>
                <a:r>
                  <a:rPr lang="en-US" dirty="0"/>
                  <a:t>.</a:t>
                </a:r>
              </a:p>
            </p:txBody>
          </p:sp>
        </mc:Fallback>
      </mc:AlternateContent>
      <p:sp>
        <p:nvSpPr>
          <p:cNvPr id="4" name="Slide Number Placeholder 3"/>
          <p:cNvSpPr>
            <a:spLocks noGrp="1"/>
          </p:cNvSpPr>
          <p:nvPr>
            <p:ph type="sldNum" sz="quarter" idx="5"/>
          </p:nvPr>
        </p:nvSpPr>
        <p:spPr/>
        <p:txBody>
          <a:bodyPr/>
          <a:lstStyle/>
          <a:p>
            <a:fld id="{4C9AD59C-94C8-4AAB-AEDF-FDE77349626C}" type="slidenum">
              <a:rPr lang="en-US" smtClean="0"/>
              <a:t>19</a:t>
            </a:fld>
            <a:endParaRPr lang="en-US"/>
          </a:p>
        </p:txBody>
      </p:sp>
    </p:spTree>
    <p:extLst>
      <p:ext uri="{BB962C8B-B14F-4D97-AF65-F5344CB8AC3E}">
        <p14:creationId xmlns:p14="http://schemas.microsoft.com/office/powerpoint/2010/main" val="13191380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Why matrix form is important? Because it makes notations easier, it helps to abstract up theory, it’s the preferred way to compute since there is compiler speed up for vectorized form, in contrast to (for) loops.</a:t>
                </a:r>
              </a:p>
            </p:txBody>
          </p:sp>
        </mc:Choice>
        <mc:Fallback xmlns="">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r>
                  <a:rPr lang="en-US" b="0" i="0">
                    <a:latin typeface="Cambria Math" panose="02040503050406030204" pitchFamily="18" charset="0"/>
                  </a:rPr>
                  <a:t>𝑚</a:t>
                </a:r>
                <a:r>
                  <a:rPr lang="en-US" dirty="0"/>
                  <a:t> of the line in order to</a:t>
                </a:r>
                <a:r>
                  <a:rPr lang="en-US" baseline="0" dirty="0"/>
                  <a:t> visualize the error variation with respect to  this </a:t>
                </a:r>
                <a:r>
                  <a:rPr lang="en-US" baseline="0" dirty="0" err="1"/>
                  <a:t>varaible</a:t>
                </a:r>
                <a:r>
                  <a:rPr lang="en-US" baseline="0" dirty="0"/>
                  <a:t> </a:t>
                </a:r>
                <a:r>
                  <a:rPr lang="en-US" b="0" i="0" baseline="0">
                    <a:latin typeface="Cambria Math" panose="02040503050406030204" pitchFamily="18" charset="0"/>
                  </a:rPr>
                  <a:t>𝑚</a:t>
                </a:r>
                <a:r>
                  <a:rPr lang="en-US" dirty="0"/>
                  <a:t>.</a:t>
                </a:r>
              </a:p>
            </p:txBody>
          </p:sp>
        </mc:Fallback>
      </mc:AlternateContent>
      <p:sp>
        <p:nvSpPr>
          <p:cNvPr id="4" name="Slide Number Placeholder 3"/>
          <p:cNvSpPr>
            <a:spLocks noGrp="1"/>
          </p:cNvSpPr>
          <p:nvPr>
            <p:ph type="sldNum" sz="quarter" idx="5"/>
          </p:nvPr>
        </p:nvSpPr>
        <p:spPr/>
        <p:txBody>
          <a:bodyPr/>
          <a:lstStyle/>
          <a:p>
            <a:fld id="{4C9AD59C-94C8-4AAB-AEDF-FDE77349626C}" type="slidenum">
              <a:rPr lang="en-US" smtClean="0"/>
              <a:t>20</a:t>
            </a:fld>
            <a:endParaRPr lang="en-US"/>
          </a:p>
        </p:txBody>
      </p:sp>
    </p:spTree>
    <p:extLst>
      <p:ext uri="{BB962C8B-B14F-4D97-AF65-F5344CB8AC3E}">
        <p14:creationId xmlns:p14="http://schemas.microsoft.com/office/powerpoint/2010/main" val="26987202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err="1"/>
                  <a:t>virtualAssetR</a:t>
                </a:r>
                <a:r>
                  <a:rPr lang="en-US" dirty="0"/>
                  <a:t>/R/</a:t>
                </a:r>
                <a:r>
                  <a:rPr lang="en-US" dirty="0" err="1"/>
                  <a:t>Rescale_curve.R</a:t>
                </a:r>
                <a:endParaRPr lang="en-US" dirty="0"/>
              </a:p>
            </p:txBody>
          </p:sp>
        </mc:Choice>
        <mc:Fallback xmlns="">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r>
                  <a:rPr lang="en-US" b="0" i="0">
                    <a:latin typeface="Cambria Math" panose="02040503050406030204" pitchFamily="18" charset="0"/>
                  </a:rPr>
                  <a:t>𝑚</a:t>
                </a:r>
                <a:r>
                  <a:rPr lang="en-US" dirty="0"/>
                  <a:t> of the line in order to</a:t>
                </a:r>
                <a:r>
                  <a:rPr lang="en-US" baseline="0" dirty="0"/>
                  <a:t> visualize the error variation with respect to  this </a:t>
                </a:r>
                <a:r>
                  <a:rPr lang="en-US" baseline="0" dirty="0" err="1"/>
                  <a:t>varaible</a:t>
                </a:r>
                <a:r>
                  <a:rPr lang="en-US" baseline="0" dirty="0"/>
                  <a:t> </a:t>
                </a:r>
                <a:r>
                  <a:rPr lang="en-US" b="0" i="0" baseline="0">
                    <a:latin typeface="Cambria Math" panose="02040503050406030204" pitchFamily="18" charset="0"/>
                  </a:rPr>
                  <a:t>𝑚</a:t>
                </a:r>
                <a:r>
                  <a:rPr lang="en-US" dirty="0"/>
                  <a:t>.</a:t>
                </a:r>
              </a:p>
            </p:txBody>
          </p:sp>
        </mc:Fallback>
      </mc:AlternateContent>
      <p:sp>
        <p:nvSpPr>
          <p:cNvPr id="4" name="Slide Number Placeholder 3"/>
          <p:cNvSpPr>
            <a:spLocks noGrp="1"/>
          </p:cNvSpPr>
          <p:nvPr>
            <p:ph type="sldNum" sz="quarter" idx="5"/>
          </p:nvPr>
        </p:nvSpPr>
        <p:spPr/>
        <p:txBody>
          <a:bodyPr/>
          <a:lstStyle/>
          <a:p>
            <a:fld id="{4C9AD59C-94C8-4AAB-AEDF-FDE77349626C}" type="slidenum">
              <a:rPr lang="en-US" smtClean="0"/>
              <a:t>22</a:t>
            </a:fld>
            <a:endParaRPr lang="en-US"/>
          </a:p>
        </p:txBody>
      </p:sp>
    </p:spTree>
    <p:extLst>
      <p:ext uri="{BB962C8B-B14F-4D97-AF65-F5344CB8AC3E}">
        <p14:creationId xmlns:p14="http://schemas.microsoft.com/office/powerpoint/2010/main" val="27213781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Timestamp is every 5 mins, but </a:t>
                </a:r>
                <a:r>
                  <a:rPr lang="en-US" dirty="0" err="1"/>
                  <a:t>kWh_mes</a:t>
                </a:r>
                <a:r>
                  <a:rPr lang="en-US" dirty="0"/>
                  <a:t> is every month</a:t>
                </a:r>
              </a:p>
              <a:p>
                <a:endParaRPr lang="en-US" dirty="0"/>
              </a:p>
              <a:p>
                <a14:m>
                  <m:oMath xmlns:m="http://schemas.openxmlformats.org/officeDocument/2006/math">
                    <m:r>
                      <a:rPr lang="en-US" b="0" i="1" smtClean="0">
                        <a:latin typeface="Cambria Math" panose="02040503050406030204" pitchFamily="18" charset="0"/>
                      </a:rPr>
                      <m:t>𝑔</m:t>
                    </m:r>
                  </m:oMath>
                </a14:m>
                <a:r>
                  <a:rPr lang="en-US" dirty="0"/>
                  <a:t> is </a:t>
                </a:r>
                <a:r>
                  <a:rPr lang="en-US" dirty="0" err="1"/>
                  <a:t>Malec</a:t>
                </a:r>
                <a:r>
                  <a:rPr lang="es-419" dirty="0" err="1"/>
                  <a:t>ón</a:t>
                </a:r>
                <a:r>
                  <a:rPr lang="es-419" baseline="0" dirty="0"/>
                  <a:t> Cancún, </a:t>
                </a:r>
                <a14:m>
                  <m:oMath xmlns:m="http://schemas.openxmlformats.org/officeDocument/2006/math">
                    <m:r>
                      <a:rPr lang="es-419" b="0" i="1" baseline="0" smtClean="0">
                        <a:latin typeface="Cambria Math" panose="02040503050406030204" pitchFamily="18" charset="0"/>
                      </a:rPr>
                      <m:t>𝑓</m:t>
                    </m:r>
                  </m:oMath>
                </a14:m>
                <a:r>
                  <a:rPr lang="en-US" dirty="0"/>
                  <a:t> is</a:t>
                </a:r>
                <a:r>
                  <a:rPr lang="en-US" baseline="0" dirty="0"/>
                  <a:t> el Dorado. We want to synthetically generate data for </a:t>
                </a:r>
                <a:endParaRPr lang="en-US" dirty="0"/>
              </a:p>
            </p:txBody>
          </p:sp>
        </mc:Choice>
        <mc:Fallback xmlns="">
          <p:sp>
            <p:nvSpPr>
              <p:cNvPr id="3" name="Notes Placeholder 2"/>
              <p:cNvSpPr>
                <a:spLocks noGrp="1"/>
              </p:cNvSpPr>
              <p:nvPr>
                <p:ph type="body" idx="1"/>
              </p:nvPr>
            </p:nvSpPr>
            <p:spPr/>
            <p:txBody>
              <a:bodyPr/>
              <a:lstStyle/>
              <a:p>
                <a:r>
                  <a:rPr lang="en-US" dirty="0"/>
                  <a:t>Timestamp is every 5 mins, but </a:t>
                </a:r>
                <a:r>
                  <a:rPr lang="en-US" dirty="0" err="1"/>
                  <a:t>kWh_mes</a:t>
                </a:r>
                <a:r>
                  <a:rPr lang="en-US" dirty="0"/>
                  <a:t> is every month</a:t>
                </a:r>
              </a:p>
              <a:p>
                <a:endParaRPr lang="en-US" dirty="0"/>
              </a:p>
              <a:p>
                <a:r>
                  <a:rPr lang="en-US" b="0" i="0">
                    <a:latin typeface="Cambria Math" panose="02040503050406030204" pitchFamily="18" charset="0"/>
                  </a:rPr>
                  <a:t>𝑔</a:t>
                </a:r>
                <a:r>
                  <a:rPr lang="en-US" dirty="0"/>
                  <a:t> is </a:t>
                </a:r>
                <a:r>
                  <a:rPr lang="en-US" dirty="0" err="1"/>
                  <a:t>Malec</a:t>
                </a:r>
                <a:r>
                  <a:rPr lang="es-419" dirty="0" err="1"/>
                  <a:t>ón</a:t>
                </a:r>
                <a:r>
                  <a:rPr lang="es-419" baseline="0" dirty="0"/>
                  <a:t> Cancún, </a:t>
                </a:r>
                <a:r>
                  <a:rPr lang="es-419" b="0" i="0" baseline="0">
                    <a:latin typeface="Cambria Math" panose="02040503050406030204" pitchFamily="18" charset="0"/>
                  </a:rPr>
                  <a:t>𝑓</a:t>
                </a:r>
                <a:r>
                  <a:rPr lang="en-US" dirty="0"/>
                  <a:t> is</a:t>
                </a:r>
                <a:r>
                  <a:rPr lang="en-US" baseline="0" dirty="0"/>
                  <a:t> el Dorado. We want to synthetically generate data for </a:t>
                </a:r>
                <a:endParaRPr lang="en-US" dirty="0"/>
              </a:p>
            </p:txBody>
          </p:sp>
        </mc:Fallback>
      </mc:AlternateContent>
      <p:sp>
        <p:nvSpPr>
          <p:cNvPr id="4" name="Slide Number Placeholder 3"/>
          <p:cNvSpPr>
            <a:spLocks noGrp="1"/>
          </p:cNvSpPr>
          <p:nvPr>
            <p:ph type="sldNum" sz="quarter" idx="5"/>
          </p:nvPr>
        </p:nvSpPr>
        <p:spPr/>
        <p:txBody>
          <a:bodyPr/>
          <a:lstStyle/>
          <a:p>
            <a:fld id="{4C9AD59C-94C8-4AAB-AEDF-FDE77349626C}" type="slidenum">
              <a:rPr lang="en-US" smtClean="0"/>
              <a:t>24</a:t>
            </a:fld>
            <a:endParaRPr lang="en-US"/>
          </a:p>
        </p:txBody>
      </p:sp>
    </p:spTree>
    <p:extLst>
      <p:ext uri="{BB962C8B-B14F-4D97-AF65-F5344CB8AC3E}">
        <p14:creationId xmlns:p14="http://schemas.microsoft.com/office/powerpoint/2010/main" val="1258872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Which model has less error?</a:t>
            </a:r>
          </a:p>
          <a:p>
            <a:r>
              <a:rPr lang="en-US" dirty="0"/>
              <a:t>How can we define de error?</a:t>
            </a:r>
          </a:p>
          <a:p>
            <a:r>
              <a:rPr lang="en-US" dirty="0"/>
              <a:t>How many instances are there in this problem? 2 observations</a:t>
            </a:r>
          </a:p>
        </p:txBody>
      </p:sp>
      <p:sp>
        <p:nvSpPr>
          <p:cNvPr id="4" name="Slide Number Placeholder 3"/>
          <p:cNvSpPr>
            <a:spLocks noGrp="1"/>
          </p:cNvSpPr>
          <p:nvPr>
            <p:ph type="sldNum" sz="quarter" idx="5"/>
          </p:nvPr>
        </p:nvSpPr>
        <p:spPr/>
        <p:txBody>
          <a:bodyPr/>
          <a:lstStyle/>
          <a:p>
            <a:fld id="{4C9AD59C-94C8-4AAB-AEDF-FDE77349626C}" type="slidenum">
              <a:rPr lang="en-US" smtClean="0"/>
              <a:t>3</a:t>
            </a:fld>
            <a:endParaRPr lang="en-US"/>
          </a:p>
        </p:txBody>
      </p:sp>
    </p:spTree>
    <p:extLst>
      <p:ext uri="{BB962C8B-B14F-4D97-AF65-F5344CB8AC3E}">
        <p14:creationId xmlns:p14="http://schemas.microsoft.com/office/powerpoint/2010/main" val="36792551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Which model has less error?</a:t>
            </a:r>
          </a:p>
          <a:p>
            <a:r>
              <a:rPr lang="en-US" dirty="0"/>
              <a:t>How can we define de error?</a:t>
            </a:r>
          </a:p>
        </p:txBody>
      </p:sp>
      <p:sp>
        <p:nvSpPr>
          <p:cNvPr id="4" name="Slide Number Placeholder 3"/>
          <p:cNvSpPr>
            <a:spLocks noGrp="1"/>
          </p:cNvSpPr>
          <p:nvPr>
            <p:ph type="sldNum" sz="quarter" idx="5"/>
          </p:nvPr>
        </p:nvSpPr>
        <p:spPr/>
        <p:txBody>
          <a:bodyPr/>
          <a:lstStyle/>
          <a:p>
            <a:fld id="{4C9AD59C-94C8-4AAB-AEDF-FDE77349626C}" type="slidenum">
              <a:rPr lang="en-US" smtClean="0"/>
              <a:t>4</a:t>
            </a:fld>
            <a:endParaRPr lang="en-US"/>
          </a:p>
        </p:txBody>
      </p:sp>
    </p:spTree>
    <p:extLst>
      <p:ext uri="{BB962C8B-B14F-4D97-AF65-F5344CB8AC3E}">
        <p14:creationId xmlns:p14="http://schemas.microsoft.com/office/powerpoint/2010/main" val="9884348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This problem only has 1 feature (</a:t>
                </a:r>
                <a14:m>
                  <m:oMath xmlns:m="http://schemas.openxmlformats.org/officeDocument/2006/math">
                    <m:r>
                      <a:rPr lang="en-US" b="0" i="1" smtClean="0">
                        <a:latin typeface="Cambria Math" panose="02040503050406030204" pitchFamily="18" charset="0"/>
                      </a:rPr>
                      <m:t>𝑥</m:t>
                    </m:r>
                  </m:oMath>
                </a14:m>
                <a:r>
                  <a:rPr lang="en-US" dirty="0"/>
                  <a:t>) and 1 instance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=1</m:t>
                    </m:r>
                  </m:oMath>
                </a14:m>
                <a:endParaRPr lang="en-US" dirty="0"/>
              </a:p>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14:m>
                  <m:oMath xmlns:m="http://schemas.openxmlformats.org/officeDocument/2006/math">
                    <m:r>
                      <a:rPr lang="en-US" b="0" i="1" smtClean="0">
                        <a:latin typeface="Cambria Math" panose="02040503050406030204" pitchFamily="18" charset="0"/>
                      </a:rPr>
                      <m:t>𝑚</m:t>
                    </m:r>
                  </m:oMath>
                </a14:m>
                <a:r>
                  <a:rPr lang="en-US" dirty="0"/>
                  <a:t> of the line in order to</a:t>
                </a:r>
                <a:r>
                  <a:rPr lang="en-US" baseline="0" dirty="0"/>
                  <a:t> visualize the error variation with respect to  this </a:t>
                </a:r>
                <a:r>
                  <a:rPr lang="en-US" baseline="0" dirty="0" err="1"/>
                  <a:t>varaible</a:t>
                </a:r>
                <a:r>
                  <a:rPr lang="en-US" baseline="0" dirty="0"/>
                  <a:t> </a:t>
                </a:r>
                <a14:m>
                  <m:oMath xmlns:m="http://schemas.openxmlformats.org/officeDocument/2006/math">
                    <m:r>
                      <a:rPr lang="en-US" b="0" i="1" baseline="0" smtClean="0">
                        <a:latin typeface="Cambria Math" panose="02040503050406030204" pitchFamily="18" charset="0"/>
                      </a:rPr>
                      <m:t>𝑚</m:t>
                    </m:r>
                  </m:oMath>
                </a14:m>
                <a:r>
                  <a:rPr lang="en-US" dirty="0"/>
                  <a:t>.</a:t>
                </a:r>
              </a:p>
            </p:txBody>
          </p:sp>
        </mc:Choice>
        <mc:Fallback xmlns="">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r>
                  <a:rPr lang="en-US" b="0" i="0">
                    <a:latin typeface="Cambria Math" panose="02040503050406030204" pitchFamily="18" charset="0"/>
                  </a:rPr>
                  <a:t>𝑚</a:t>
                </a:r>
                <a:r>
                  <a:rPr lang="en-US" dirty="0"/>
                  <a:t> of the line in order to</a:t>
                </a:r>
                <a:r>
                  <a:rPr lang="en-US" baseline="0" dirty="0"/>
                  <a:t> visualize the error variation with respect to  this </a:t>
                </a:r>
                <a:r>
                  <a:rPr lang="en-US" baseline="0" dirty="0" err="1"/>
                  <a:t>varaible</a:t>
                </a:r>
                <a:r>
                  <a:rPr lang="en-US" baseline="0" dirty="0"/>
                  <a:t> </a:t>
                </a:r>
                <a:r>
                  <a:rPr lang="en-US" b="0" i="0" baseline="0">
                    <a:latin typeface="Cambria Math" panose="02040503050406030204" pitchFamily="18" charset="0"/>
                  </a:rPr>
                  <a:t>𝑚</a:t>
                </a:r>
                <a:r>
                  <a:rPr lang="en-US" dirty="0"/>
                  <a:t>.</a:t>
                </a:r>
              </a:p>
            </p:txBody>
          </p:sp>
        </mc:Fallback>
      </mc:AlternateContent>
      <p:sp>
        <p:nvSpPr>
          <p:cNvPr id="4" name="Slide Number Placeholder 3"/>
          <p:cNvSpPr>
            <a:spLocks noGrp="1"/>
          </p:cNvSpPr>
          <p:nvPr>
            <p:ph type="sldNum" sz="quarter" idx="5"/>
          </p:nvPr>
        </p:nvSpPr>
        <p:spPr/>
        <p:txBody>
          <a:bodyPr/>
          <a:lstStyle/>
          <a:p>
            <a:fld id="{4C9AD59C-94C8-4AAB-AEDF-FDE77349626C}" type="slidenum">
              <a:rPr lang="en-US" smtClean="0"/>
              <a:t>5</a:t>
            </a:fld>
            <a:endParaRPr lang="en-US"/>
          </a:p>
        </p:txBody>
      </p:sp>
    </p:spTree>
    <p:extLst>
      <p:ext uri="{BB962C8B-B14F-4D97-AF65-F5344CB8AC3E}">
        <p14:creationId xmlns:p14="http://schemas.microsoft.com/office/powerpoint/2010/main" val="38935394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14:m>
                  <m:oMath xmlns:m="http://schemas.openxmlformats.org/officeDocument/2006/math">
                    <m:r>
                      <a:rPr lang="en-US" b="0" i="1" smtClean="0">
                        <a:latin typeface="Cambria Math" panose="02040503050406030204" pitchFamily="18" charset="0"/>
                      </a:rPr>
                      <m:t>𝑚</m:t>
                    </m:r>
                  </m:oMath>
                </a14:m>
                <a:r>
                  <a:rPr lang="en-US" dirty="0"/>
                  <a:t> of the line in order to</a:t>
                </a:r>
                <a:r>
                  <a:rPr lang="en-US" baseline="0" dirty="0"/>
                  <a:t> visualize the error variation with respect to  this </a:t>
                </a:r>
                <a:r>
                  <a:rPr lang="en-US" baseline="0" dirty="0" err="1"/>
                  <a:t>varaible</a:t>
                </a:r>
                <a:r>
                  <a:rPr lang="en-US" baseline="0" dirty="0"/>
                  <a:t> </a:t>
                </a:r>
                <a14:m>
                  <m:oMath xmlns:m="http://schemas.openxmlformats.org/officeDocument/2006/math">
                    <m:r>
                      <a:rPr lang="en-US" b="0" i="1" baseline="0" smtClean="0">
                        <a:latin typeface="Cambria Math" panose="02040503050406030204" pitchFamily="18" charset="0"/>
                      </a:rPr>
                      <m:t>𝑚</m:t>
                    </m:r>
                  </m:oMath>
                </a14:m>
                <a:r>
                  <a:rPr lang="en-US" dirty="0"/>
                  <a:t>.</a:t>
                </a:r>
              </a:p>
            </p:txBody>
          </p:sp>
        </mc:Choice>
        <mc:Fallback xmlns="">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r>
                  <a:rPr lang="en-US" b="0" i="0">
                    <a:latin typeface="Cambria Math" panose="02040503050406030204" pitchFamily="18" charset="0"/>
                  </a:rPr>
                  <a:t>𝑚</a:t>
                </a:r>
                <a:r>
                  <a:rPr lang="en-US" dirty="0"/>
                  <a:t> of the line in order to</a:t>
                </a:r>
                <a:r>
                  <a:rPr lang="en-US" baseline="0" dirty="0"/>
                  <a:t> visualize the error variation with respect to  this </a:t>
                </a:r>
                <a:r>
                  <a:rPr lang="en-US" baseline="0" dirty="0" err="1"/>
                  <a:t>varaible</a:t>
                </a:r>
                <a:r>
                  <a:rPr lang="en-US" baseline="0" dirty="0"/>
                  <a:t> </a:t>
                </a:r>
                <a:r>
                  <a:rPr lang="en-US" b="0" i="0" baseline="0">
                    <a:latin typeface="Cambria Math" panose="02040503050406030204" pitchFamily="18" charset="0"/>
                  </a:rPr>
                  <a:t>𝑚</a:t>
                </a:r>
                <a:r>
                  <a:rPr lang="en-US" dirty="0"/>
                  <a:t>.</a:t>
                </a:r>
              </a:p>
            </p:txBody>
          </p:sp>
        </mc:Fallback>
      </mc:AlternateContent>
      <p:sp>
        <p:nvSpPr>
          <p:cNvPr id="4" name="Slide Number Placeholder 3"/>
          <p:cNvSpPr>
            <a:spLocks noGrp="1"/>
          </p:cNvSpPr>
          <p:nvPr>
            <p:ph type="sldNum" sz="quarter" idx="5"/>
          </p:nvPr>
        </p:nvSpPr>
        <p:spPr/>
        <p:txBody>
          <a:bodyPr/>
          <a:lstStyle/>
          <a:p>
            <a:fld id="{4C9AD59C-94C8-4AAB-AEDF-FDE77349626C}" type="slidenum">
              <a:rPr lang="en-US" smtClean="0"/>
              <a:t>6</a:t>
            </a:fld>
            <a:endParaRPr lang="en-US"/>
          </a:p>
        </p:txBody>
      </p:sp>
    </p:spTree>
    <p:extLst>
      <p:ext uri="{BB962C8B-B14F-4D97-AF65-F5344CB8AC3E}">
        <p14:creationId xmlns:p14="http://schemas.microsoft.com/office/powerpoint/2010/main" val="31854956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a:t>Function compositions </a:t>
                </a:r>
                <a14:m>
                  <m:oMath xmlns:m="http://schemas.openxmlformats.org/officeDocument/2006/math">
                    <m:r>
                      <a:rPr lang="en-US" b="0" i="1" smtClean="0">
                        <a:latin typeface="Cambria Math" panose="02040503050406030204" pitchFamily="18" charset="0"/>
                      </a:rPr>
                      <m:t>𝜀</m:t>
                    </m:r>
                    <m:r>
                      <a:rPr lang="en-US" b="0" i="1" smtClean="0">
                        <a:latin typeface="Cambria Math" panose="02040503050406030204" pitchFamily="18" charset="0"/>
                      </a:rPr>
                      <m:t>=</m:t>
                    </m:r>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𝜃</m:t>
                    </m:r>
                    <m:r>
                      <a:rPr lang="en-US" b="0" i="1" smtClean="0">
                        <a:latin typeface="Cambria Math" panose="02040503050406030204" pitchFamily="18" charset="0"/>
                      </a:rPr>
                      <m:t>))</m:t>
                    </m:r>
                  </m:oMath>
                </a14:m>
                <a:endParaRPr lang="en-US" dirty="0"/>
              </a:p>
              <a:p>
                <a:r>
                  <a:rPr lang="en-US" dirty="0"/>
                  <a:t>There are 3 ways to find </a:t>
                </a:r>
                <a14:m>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rPr>
                          <m:t>𝑑</m:t>
                        </m:r>
                        <m:r>
                          <a:rPr lang="en-US" b="0" i="1" smtClean="0">
                            <a:latin typeface="Cambria Math" panose="02040503050406030204" pitchFamily="18" charset="0"/>
                          </a:rPr>
                          <m:t>𝜀</m:t>
                        </m:r>
                      </m:num>
                      <m:den>
                        <m:r>
                          <a:rPr lang="en-US" i="1" smtClean="0">
                            <a:latin typeface="Cambria Math" panose="02040503050406030204" pitchFamily="18" charset="0"/>
                          </a:rPr>
                          <m:t>𝑑</m:t>
                        </m:r>
                        <m:r>
                          <a:rPr lang="en-US" b="0" i="1" smtClean="0">
                            <a:latin typeface="Cambria Math" panose="02040503050406030204" pitchFamily="18" charset="0"/>
                          </a:rPr>
                          <m:t>𝜃</m:t>
                        </m:r>
                      </m:den>
                    </m:f>
                  </m:oMath>
                </a14:m>
                <a:r>
                  <a:rPr lang="en-US" dirty="0"/>
                  <a:t>. 1) expanding the polynomial,</a:t>
                </a:r>
                <a:r>
                  <a:rPr lang="en-US" baseline="0" dirty="0"/>
                  <a:t> the deriving 2) Chain rule for derivation</a:t>
                </a:r>
                <a:endParaRPr lang="en-US" dirty="0"/>
              </a:p>
              <a:p>
                <a:endParaRPr lang="en-US" dirty="0"/>
              </a:p>
              <a:p>
                <a:r>
                  <a:rPr lang="en-US" dirty="0" err="1"/>
                  <a:t>ToDo</a:t>
                </a:r>
                <a:r>
                  <a:rPr lang="en-US" dirty="0"/>
                  <a:t>: In Python,</a:t>
                </a:r>
                <a:r>
                  <a:rPr lang="en-US" baseline="0" dirty="0"/>
                  <a:t> c</a:t>
                </a:r>
                <a:r>
                  <a:rPr lang="en-US" dirty="0"/>
                  <a:t>ompute the</a:t>
                </a:r>
                <a:r>
                  <a:rPr lang="en-US" baseline="0" dirty="0"/>
                  <a:t> </a:t>
                </a:r>
                <a:r>
                  <a:rPr lang="en-US" dirty="0"/>
                  <a:t>error </a:t>
                </a:r>
                <a14:m>
                  <m:oMath xmlns:m="http://schemas.openxmlformats.org/officeDocument/2006/math">
                    <m:r>
                      <a:rPr lang="en-US" b="0" i="1" smtClean="0">
                        <a:latin typeface="Cambria Math" panose="02040503050406030204" pitchFamily="18" charset="0"/>
                      </a:rPr>
                      <m:t>𝜀</m:t>
                    </m:r>
                  </m:oMath>
                </a14:m>
                <a:endParaRPr lang="en-US" dirty="0"/>
              </a:p>
              <a:p>
                <a:r>
                  <a:rPr lang="en-US" dirty="0" err="1"/>
                  <a:t>ToDo</a:t>
                </a:r>
                <a:r>
                  <a:rPr lang="en-US" dirty="0"/>
                  <a:t>: Create an interactive plot (charts.js?) with a slider to change the slope </a:t>
                </a:r>
                <a14:m>
                  <m:oMath xmlns:m="http://schemas.openxmlformats.org/officeDocument/2006/math">
                    <m:r>
                      <a:rPr lang="en-US" b="0" i="1" smtClean="0">
                        <a:latin typeface="Cambria Math" panose="02040503050406030204" pitchFamily="18" charset="0"/>
                      </a:rPr>
                      <m:t>𝑚</m:t>
                    </m:r>
                  </m:oMath>
                </a14:m>
                <a:r>
                  <a:rPr lang="en-US" dirty="0"/>
                  <a:t> of the line in order to</a:t>
                </a:r>
                <a:r>
                  <a:rPr lang="en-US" baseline="0" dirty="0"/>
                  <a:t> visualize the error variation with respect to  this </a:t>
                </a:r>
                <a:r>
                  <a:rPr lang="en-US" baseline="0" dirty="0" err="1"/>
                  <a:t>varaible</a:t>
                </a:r>
                <a:r>
                  <a:rPr lang="en-US" baseline="0" dirty="0"/>
                  <a:t> </a:t>
                </a:r>
                <a14:m>
                  <m:oMath xmlns:m="http://schemas.openxmlformats.org/officeDocument/2006/math">
                    <m:r>
                      <a:rPr lang="en-US" b="0" i="1" baseline="0" smtClean="0">
                        <a:latin typeface="Cambria Math" panose="02040503050406030204" pitchFamily="18" charset="0"/>
                      </a:rPr>
                      <m:t>𝑚</m:t>
                    </m:r>
                  </m:oMath>
                </a14:m>
                <a:r>
                  <a:rPr lang="en-US" dirty="0"/>
                  <a:t>.</a:t>
                </a:r>
              </a:p>
            </p:txBody>
          </p:sp>
        </mc:Choice>
        <mc:Fallback xmlns="">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r>
                  <a:rPr lang="en-US" b="0" i="0">
                    <a:latin typeface="Cambria Math" panose="02040503050406030204" pitchFamily="18" charset="0"/>
                  </a:rPr>
                  <a:t>𝑚</a:t>
                </a:r>
                <a:r>
                  <a:rPr lang="en-US" dirty="0"/>
                  <a:t> of the line in order to</a:t>
                </a:r>
                <a:r>
                  <a:rPr lang="en-US" baseline="0" dirty="0"/>
                  <a:t> visualize the error variation with respect to  this </a:t>
                </a:r>
                <a:r>
                  <a:rPr lang="en-US" baseline="0" dirty="0" err="1"/>
                  <a:t>varaible</a:t>
                </a:r>
                <a:r>
                  <a:rPr lang="en-US" baseline="0" dirty="0"/>
                  <a:t> </a:t>
                </a:r>
                <a:r>
                  <a:rPr lang="en-US" b="0" i="0" baseline="0">
                    <a:latin typeface="Cambria Math" panose="02040503050406030204" pitchFamily="18" charset="0"/>
                  </a:rPr>
                  <a:t>𝑚</a:t>
                </a:r>
                <a:r>
                  <a:rPr lang="en-US" dirty="0"/>
                  <a:t>.</a:t>
                </a:r>
              </a:p>
            </p:txBody>
          </p:sp>
        </mc:Fallback>
      </mc:AlternateContent>
      <p:sp>
        <p:nvSpPr>
          <p:cNvPr id="4" name="Slide Number Placeholder 3"/>
          <p:cNvSpPr>
            <a:spLocks noGrp="1"/>
          </p:cNvSpPr>
          <p:nvPr>
            <p:ph type="sldNum" sz="quarter" idx="5"/>
          </p:nvPr>
        </p:nvSpPr>
        <p:spPr/>
        <p:txBody>
          <a:bodyPr/>
          <a:lstStyle/>
          <a:p>
            <a:fld id="{4C9AD59C-94C8-4AAB-AEDF-FDE77349626C}" type="slidenum">
              <a:rPr lang="en-US" smtClean="0"/>
              <a:t>7</a:t>
            </a:fld>
            <a:endParaRPr lang="en-US"/>
          </a:p>
        </p:txBody>
      </p:sp>
    </p:spTree>
    <p:extLst>
      <p:ext uri="{BB962C8B-B14F-4D97-AF65-F5344CB8AC3E}">
        <p14:creationId xmlns:p14="http://schemas.microsoft.com/office/powerpoint/2010/main" val="35440411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dirty="0"/>
              </a:p>
            </p:txBody>
          </p:sp>
        </mc:Choice>
        <mc:Fallback xmlns="">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r>
                  <a:rPr lang="en-US" b="0" i="0">
                    <a:latin typeface="Cambria Math" panose="02040503050406030204" pitchFamily="18" charset="0"/>
                  </a:rPr>
                  <a:t>𝑚</a:t>
                </a:r>
                <a:r>
                  <a:rPr lang="en-US" dirty="0"/>
                  <a:t> of the line in order to</a:t>
                </a:r>
                <a:r>
                  <a:rPr lang="en-US" baseline="0" dirty="0"/>
                  <a:t> visualize the error variation with respect to  this </a:t>
                </a:r>
                <a:r>
                  <a:rPr lang="en-US" baseline="0" dirty="0" err="1"/>
                  <a:t>varaible</a:t>
                </a:r>
                <a:r>
                  <a:rPr lang="en-US" baseline="0" dirty="0"/>
                  <a:t> </a:t>
                </a:r>
                <a:r>
                  <a:rPr lang="en-US" b="0" i="0" baseline="0">
                    <a:latin typeface="Cambria Math" panose="02040503050406030204" pitchFamily="18" charset="0"/>
                  </a:rPr>
                  <a:t>𝑚</a:t>
                </a:r>
                <a:r>
                  <a:rPr lang="en-US" dirty="0"/>
                  <a:t>.</a:t>
                </a:r>
              </a:p>
            </p:txBody>
          </p:sp>
        </mc:Fallback>
      </mc:AlternateContent>
      <p:sp>
        <p:nvSpPr>
          <p:cNvPr id="4" name="Slide Number Placeholder 3"/>
          <p:cNvSpPr>
            <a:spLocks noGrp="1"/>
          </p:cNvSpPr>
          <p:nvPr>
            <p:ph type="sldNum" sz="quarter" idx="5"/>
          </p:nvPr>
        </p:nvSpPr>
        <p:spPr/>
        <p:txBody>
          <a:bodyPr/>
          <a:lstStyle/>
          <a:p>
            <a:fld id="{4C9AD59C-94C8-4AAB-AEDF-FDE77349626C}" type="slidenum">
              <a:rPr lang="en-US" smtClean="0"/>
              <a:t>8</a:t>
            </a:fld>
            <a:endParaRPr lang="en-US"/>
          </a:p>
        </p:txBody>
      </p:sp>
    </p:spTree>
    <p:extLst>
      <p:ext uri="{BB962C8B-B14F-4D97-AF65-F5344CB8AC3E}">
        <p14:creationId xmlns:p14="http://schemas.microsoft.com/office/powerpoint/2010/main" val="38605344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dirty="0"/>
              </a:p>
            </p:txBody>
          </p:sp>
        </mc:Choice>
        <mc:Fallback xmlns="">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r>
                  <a:rPr lang="en-US" b="0" i="0">
                    <a:latin typeface="Cambria Math" panose="02040503050406030204" pitchFamily="18" charset="0"/>
                  </a:rPr>
                  <a:t>𝑚</a:t>
                </a:r>
                <a:r>
                  <a:rPr lang="en-US" dirty="0"/>
                  <a:t> of the line in order to</a:t>
                </a:r>
                <a:r>
                  <a:rPr lang="en-US" baseline="0" dirty="0"/>
                  <a:t> visualize the error variation with respect to  this </a:t>
                </a:r>
                <a:r>
                  <a:rPr lang="en-US" baseline="0" dirty="0" err="1"/>
                  <a:t>varaible</a:t>
                </a:r>
                <a:r>
                  <a:rPr lang="en-US" baseline="0" dirty="0"/>
                  <a:t> </a:t>
                </a:r>
                <a:r>
                  <a:rPr lang="en-US" b="0" i="0" baseline="0">
                    <a:latin typeface="Cambria Math" panose="02040503050406030204" pitchFamily="18" charset="0"/>
                  </a:rPr>
                  <a:t>𝑚</a:t>
                </a:r>
                <a:r>
                  <a:rPr lang="en-US" dirty="0"/>
                  <a:t>.</a:t>
                </a:r>
              </a:p>
            </p:txBody>
          </p:sp>
        </mc:Fallback>
      </mc:AlternateContent>
      <p:sp>
        <p:nvSpPr>
          <p:cNvPr id="4" name="Slide Number Placeholder 3"/>
          <p:cNvSpPr>
            <a:spLocks noGrp="1"/>
          </p:cNvSpPr>
          <p:nvPr>
            <p:ph type="sldNum" sz="quarter" idx="5"/>
          </p:nvPr>
        </p:nvSpPr>
        <p:spPr/>
        <p:txBody>
          <a:bodyPr/>
          <a:lstStyle/>
          <a:p>
            <a:fld id="{4C9AD59C-94C8-4AAB-AEDF-FDE77349626C}" type="slidenum">
              <a:rPr lang="en-US" smtClean="0"/>
              <a:t>9</a:t>
            </a:fld>
            <a:endParaRPr lang="en-US"/>
          </a:p>
        </p:txBody>
      </p:sp>
    </p:spTree>
    <p:extLst>
      <p:ext uri="{BB962C8B-B14F-4D97-AF65-F5344CB8AC3E}">
        <p14:creationId xmlns:p14="http://schemas.microsoft.com/office/powerpoint/2010/main" val="37860784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dirty="0"/>
              </a:p>
            </p:txBody>
          </p:sp>
        </mc:Choice>
        <mc:Fallback xmlns="">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r>
                  <a:rPr lang="en-US" b="0" i="0">
                    <a:latin typeface="Cambria Math" panose="02040503050406030204" pitchFamily="18" charset="0"/>
                  </a:rPr>
                  <a:t>𝑚</a:t>
                </a:r>
                <a:r>
                  <a:rPr lang="en-US" dirty="0"/>
                  <a:t> of the line in order to</a:t>
                </a:r>
                <a:r>
                  <a:rPr lang="en-US" baseline="0" dirty="0"/>
                  <a:t> visualize the error variation with respect to  this </a:t>
                </a:r>
                <a:r>
                  <a:rPr lang="en-US" baseline="0" dirty="0" err="1"/>
                  <a:t>varaible</a:t>
                </a:r>
                <a:r>
                  <a:rPr lang="en-US" baseline="0" dirty="0"/>
                  <a:t> </a:t>
                </a:r>
                <a:r>
                  <a:rPr lang="en-US" b="0" i="0" baseline="0">
                    <a:latin typeface="Cambria Math" panose="02040503050406030204" pitchFamily="18" charset="0"/>
                  </a:rPr>
                  <a:t>𝑚</a:t>
                </a:r>
                <a:r>
                  <a:rPr lang="en-US" dirty="0"/>
                  <a:t>.</a:t>
                </a:r>
              </a:p>
            </p:txBody>
          </p:sp>
        </mc:Fallback>
      </mc:AlternateContent>
      <p:sp>
        <p:nvSpPr>
          <p:cNvPr id="4" name="Slide Number Placeholder 3"/>
          <p:cNvSpPr>
            <a:spLocks noGrp="1"/>
          </p:cNvSpPr>
          <p:nvPr>
            <p:ph type="sldNum" sz="quarter" idx="5"/>
          </p:nvPr>
        </p:nvSpPr>
        <p:spPr/>
        <p:txBody>
          <a:bodyPr/>
          <a:lstStyle/>
          <a:p>
            <a:fld id="{4C9AD59C-94C8-4AAB-AEDF-FDE77349626C}" type="slidenum">
              <a:rPr lang="en-US" smtClean="0"/>
              <a:t>10</a:t>
            </a:fld>
            <a:endParaRPr lang="en-US"/>
          </a:p>
        </p:txBody>
      </p:sp>
    </p:spTree>
    <p:extLst>
      <p:ext uri="{BB962C8B-B14F-4D97-AF65-F5344CB8AC3E}">
        <p14:creationId xmlns:p14="http://schemas.microsoft.com/office/powerpoint/2010/main" val="2004064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E070745-F5EF-4AE3-92EF-0934EDED1862}" type="datetimeFigureOut">
              <a:rPr lang="en-US" smtClean="0"/>
              <a:t>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DF9B6B-D209-4D13-9A87-A998FA0C62CD}" type="slidenum">
              <a:rPr lang="en-US" smtClean="0"/>
              <a:t>‹#›</a:t>
            </a:fld>
            <a:endParaRPr lang="en-US"/>
          </a:p>
        </p:txBody>
      </p:sp>
    </p:spTree>
    <p:extLst>
      <p:ext uri="{BB962C8B-B14F-4D97-AF65-F5344CB8AC3E}">
        <p14:creationId xmlns:p14="http://schemas.microsoft.com/office/powerpoint/2010/main" val="891943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070745-F5EF-4AE3-92EF-0934EDED1862}" type="datetimeFigureOut">
              <a:rPr lang="en-US" smtClean="0"/>
              <a:t>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DF9B6B-D209-4D13-9A87-A998FA0C62CD}" type="slidenum">
              <a:rPr lang="en-US" smtClean="0"/>
              <a:t>‹#›</a:t>
            </a:fld>
            <a:endParaRPr lang="en-US"/>
          </a:p>
        </p:txBody>
      </p:sp>
    </p:spTree>
    <p:extLst>
      <p:ext uri="{BB962C8B-B14F-4D97-AF65-F5344CB8AC3E}">
        <p14:creationId xmlns:p14="http://schemas.microsoft.com/office/powerpoint/2010/main" val="73323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070745-F5EF-4AE3-92EF-0934EDED1862}" type="datetimeFigureOut">
              <a:rPr lang="en-US" smtClean="0"/>
              <a:t>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DF9B6B-D209-4D13-9A87-A998FA0C62CD}" type="slidenum">
              <a:rPr lang="en-US" smtClean="0"/>
              <a:t>‹#›</a:t>
            </a:fld>
            <a:endParaRPr lang="en-US"/>
          </a:p>
        </p:txBody>
      </p:sp>
    </p:spTree>
    <p:extLst>
      <p:ext uri="{BB962C8B-B14F-4D97-AF65-F5344CB8AC3E}">
        <p14:creationId xmlns:p14="http://schemas.microsoft.com/office/powerpoint/2010/main" val="2759427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070745-F5EF-4AE3-92EF-0934EDED1862}" type="datetimeFigureOut">
              <a:rPr lang="en-US" smtClean="0"/>
              <a:t>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DF9B6B-D209-4D13-9A87-A998FA0C62CD}" type="slidenum">
              <a:rPr lang="en-US" smtClean="0"/>
              <a:t>‹#›</a:t>
            </a:fld>
            <a:endParaRPr lang="en-US"/>
          </a:p>
        </p:txBody>
      </p:sp>
    </p:spTree>
    <p:extLst>
      <p:ext uri="{BB962C8B-B14F-4D97-AF65-F5344CB8AC3E}">
        <p14:creationId xmlns:p14="http://schemas.microsoft.com/office/powerpoint/2010/main" val="3250545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070745-F5EF-4AE3-92EF-0934EDED1862}" type="datetimeFigureOut">
              <a:rPr lang="en-US" smtClean="0"/>
              <a:t>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DF9B6B-D209-4D13-9A87-A998FA0C62CD}" type="slidenum">
              <a:rPr lang="en-US" smtClean="0"/>
              <a:t>‹#›</a:t>
            </a:fld>
            <a:endParaRPr lang="en-US"/>
          </a:p>
        </p:txBody>
      </p:sp>
    </p:spTree>
    <p:extLst>
      <p:ext uri="{BB962C8B-B14F-4D97-AF65-F5344CB8AC3E}">
        <p14:creationId xmlns:p14="http://schemas.microsoft.com/office/powerpoint/2010/main" val="1523464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E070745-F5EF-4AE3-92EF-0934EDED1862}" type="datetimeFigureOut">
              <a:rPr lang="en-US" smtClean="0"/>
              <a:t>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DF9B6B-D209-4D13-9A87-A998FA0C62CD}" type="slidenum">
              <a:rPr lang="en-US" smtClean="0"/>
              <a:t>‹#›</a:t>
            </a:fld>
            <a:endParaRPr lang="en-US"/>
          </a:p>
        </p:txBody>
      </p:sp>
    </p:spTree>
    <p:extLst>
      <p:ext uri="{BB962C8B-B14F-4D97-AF65-F5344CB8AC3E}">
        <p14:creationId xmlns:p14="http://schemas.microsoft.com/office/powerpoint/2010/main" val="2818773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070745-F5EF-4AE3-92EF-0934EDED1862}" type="datetimeFigureOut">
              <a:rPr lang="en-US" smtClean="0"/>
              <a:t>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DF9B6B-D209-4D13-9A87-A998FA0C62CD}" type="slidenum">
              <a:rPr lang="en-US" smtClean="0"/>
              <a:t>‹#›</a:t>
            </a:fld>
            <a:endParaRPr lang="en-US"/>
          </a:p>
        </p:txBody>
      </p:sp>
    </p:spTree>
    <p:extLst>
      <p:ext uri="{BB962C8B-B14F-4D97-AF65-F5344CB8AC3E}">
        <p14:creationId xmlns:p14="http://schemas.microsoft.com/office/powerpoint/2010/main" val="3599241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E070745-F5EF-4AE3-92EF-0934EDED1862}" type="datetimeFigureOut">
              <a:rPr lang="en-US" smtClean="0"/>
              <a:t>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DF9B6B-D209-4D13-9A87-A998FA0C62CD}" type="slidenum">
              <a:rPr lang="en-US" smtClean="0"/>
              <a:t>‹#›</a:t>
            </a:fld>
            <a:endParaRPr lang="en-US"/>
          </a:p>
        </p:txBody>
      </p:sp>
    </p:spTree>
    <p:extLst>
      <p:ext uri="{BB962C8B-B14F-4D97-AF65-F5344CB8AC3E}">
        <p14:creationId xmlns:p14="http://schemas.microsoft.com/office/powerpoint/2010/main" val="2162928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070745-F5EF-4AE3-92EF-0934EDED1862}" type="datetimeFigureOut">
              <a:rPr lang="en-US" smtClean="0"/>
              <a:t>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DF9B6B-D209-4D13-9A87-A998FA0C62CD}" type="slidenum">
              <a:rPr lang="en-US" smtClean="0"/>
              <a:t>‹#›</a:t>
            </a:fld>
            <a:endParaRPr lang="en-US"/>
          </a:p>
        </p:txBody>
      </p:sp>
    </p:spTree>
    <p:extLst>
      <p:ext uri="{BB962C8B-B14F-4D97-AF65-F5344CB8AC3E}">
        <p14:creationId xmlns:p14="http://schemas.microsoft.com/office/powerpoint/2010/main" val="877278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070745-F5EF-4AE3-92EF-0934EDED1862}" type="datetimeFigureOut">
              <a:rPr lang="en-US" smtClean="0"/>
              <a:t>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DF9B6B-D209-4D13-9A87-A998FA0C62CD}" type="slidenum">
              <a:rPr lang="en-US" smtClean="0"/>
              <a:t>‹#›</a:t>
            </a:fld>
            <a:endParaRPr lang="en-US"/>
          </a:p>
        </p:txBody>
      </p:sp>
    </p:spTree>
    <p:extLst>
      <p:ext uri="{BB962C8B-B14F-4D97-AF65-F5344CB8AC3E}">
        <p14:creationId xmlns:p14="http://schemas.microsoft.com/office/powerpoint/2010/main" val="415812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070745-F5EF-4AE3-92EF-0934EDED1862}" type="datetimeFigureOut">
              <a:rPr lang="en-US" smtClean="0"/>
              <a:t>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DF9B6B-D209-4D13-9A87-A998FA0C62CD}" type="slidenum">
              <a:rPr lang="en-US" smtClean="0"/>
              <a:t>‹#›</a:t>
            </a:fld>
            <a:endParaRPr lang="en-US"/>
          </a:p>
        </p:txBody>
      </p:sp>
    </p:spTree>
    <p:extLst>
      <p:ext uri="{BB962C8B-B14F-4D97-AF65-F5344CB8AC3E}">
        <p14:creationId xmlns:p14="http://schemas.microsoft.com/office/powerpoint/2010/main" val="52368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070745-F5EF-4AE3-92EF-0934EDED1862}" type="datetimeFigureOut">
              <a:rPr lang="en-US" smtClean="0"/>
              <a:t>1/7/2021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DF9B6B-D209-4D13-9A87-A998FA0C62CD}" type="slidenum">
              <a:rPr lang="en-US" smtClean="0"/>
              <a:t>‹#›</a:t>
            </a:fld>
            <a:endParaRPr lang="en-US"/>
          </a:p>
        </p:txBody>
      </p:sp>
    </p:spTree>
    <p:extLst>
      <p:ext uri="{BB962C8B-B14F-4D97-AF65-F5344CB8AC3E}">
        <p14:creationId xmlns:p14="http://schemas.microsoft.com/office/powerpoint/2010/main" val="256450915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10.png"/><Relationship Id="rId3" Type="http://schemas.openxmlformats.org/officeDocument/2006/relationships/image" Target="../media/image250.png"/><Relationship Id="rId12"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6.xml"/><Relationship Id="rId11" Type="http://schemas.openxmlformats.org/officeDocument/2006/relationships/image" Target="../media/image26.png"/><Relationship Id="rId10" Type="http://schemas.openxmlformats.org/officeDocument/2006/relationships/image" Target="../media/image30.png"/><Relationship Id="rId14" Type="http://schemas.openxmlformats.org/officeDocument/2006/relationships/image" Target="../media/image24.png"/></Relationships>
</file>

<file path=ppt/slides/_rels/slide11.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7.png"/><Relationship Id="rId7"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29.png"/><Relationship Id="rId10" Type="http://schemas.openxmlformats.org/officeDocument/2006/relationships/image" Target="../media/image35.png"/><Relationship Id="rId4" Type="http://schemas.openxmlformats.org/officeDocument/2006/relationships/image" Target="../media/image271.png"/><Relationship Id="rId9" Type="http://schemas.openxmlformats.org/officeDocument/2006/relationships/image" Target="../media/image34.png"/></Relationships>
</file>

<file path=ppt/slides/_rels/slide12.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23.png"/><Relationship Id="rId3" Type="http://schemas.openxmlformats.org/officeDocument/2006/relationships/image" Target="../media/image250.png"/><Relationship Id="rId12" Type="http://schemas.openxmlformats.org/officeDocument/2006/relationships/image" Target="../media/image290.png"/><Relationship Id="rId2" Type="http://schemas.openxmlformats.org/officeDocument/2006/relationships/notesSlide" Target="../notesSlides/notesSlide11.xml"/><Relationship Id="rId1" Type="http://schemas.openxmlformats.org/officeDocument/2006/relationships/slideLayout" Target="../slideLayouts/slideLayout6.xml"/><Relationship Id="rId11" Type="http://schemas.openxmlformats.org/officeDocument/2006/relationships/image" Target="../media/image26.png"/><Relationship Id="rId15" Type="http://schemas.openxmlformats.org/officeDocument/2006/relationships/image" Target="../media/image24.png"/><Relationship Id="rId10" Type="http://schemas.openxmlformats.org/officeDocument/2006/relationships/image" Target="../media/image30.png"/><Relationship Id="rId4" Type="http://schemas.openxmlformats.org/officeDocument/2006/relationships/image" Target="../media/image270.png"/><Relationship Id="rId14" Type="http://schemas.openxmlformats.org/officeDocument/2006/relationships/image" Target="../media/image10.png"/></Relationships>
</file>

<file path=ppt/slides/_rels/slide13.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23.png"/><Relationship Id="rId3" Type="http://schemas.openxmlformats.org/officeDocument/2006/relationships/image" Target="../media/image250.png"/><Relationship Id="rId12" Type="http://schemas.openxmlformats.org/officeDocument/2006/relationships/image" Target="../media/image290.png"/><Relationship Id="rId2" Type="http://schemas.openxmlformats.org/officeDocument/2006/relationships/notesSlide" Target="../notesSlides/notesSlide12.xml"/><Relationship Id="rId16" Type="http://schemas.openxmlformats.org/officeDocument/2006/relationships/image" Target="../media/image37.png"/><Relationship Id="rId1" Type="http://schemas.openxmlformats.org/officeDocument/2006/relationships/slideLayout" Target="../slideLayouts/slideLayout6.xml"/><Relationship Id="rId11" Type="http://schemas.openxmlformats.org/officeDocument/2006/relationships/image" Target="../media/image26.png"/><Relationship Id="rId15" Type="http://schemas.openxmlformats.org/officeDocument/2006/relationships/image" Target="../media/image24.png"/><Relationship Id="rId10" Type="http://schemas.openxmlformats.org/officeDocument/2006/relationships/image" Target="../media/image30.png"/><Relationship Id="rId4" Type="http://schemas.openxmlformats.org/officeDocument/2006/relationships/image" Target="../media/image270.png"/><Relationship Id="rId14" Type="http://schemas.openxmlformats.org/officeDocument/2006/relationships/image" Target="../media/image10.png"/></Relationships>
</file>

<file path=ppt/slides/_rels/slide14.xml.rels><?xml version="1.0" encoding="UTF-8" standalone="yes"?>
<Relationships xmlns="http://schemas.openxmlformats.org/package/2006/relationships"><Relationship Id="rId8" Type="http://schemas.openxmlformats.org/officeDocument/2006/relationships/image" Target="../media/image28.png"/><Relationship Id="rId18" Type="http://schemas.openxmlformats.org/officeDocument/2006/relationships/image" Target="../media/image320.png"/><Relationship Id="rId3" Type="http://schemas.openxmlformats.org/officeDocument/2006/relationships/image" Target="../media/image250.png"/><Relationship Id="rId21" Type="http://schemas.openxmlformats.org/officeDocument/2006/relationships/image" Target="../media/image24.png"/><Relationship Id="rId12" Type="http://schemas.openxmlformats.org/officeDocument/2006/relationships/image" Target="../media/image290.png"/><Relationship Id="rId17" Type="http://schemas.openxmlformats.org/officeDocument/2006/relationships/image" Target="../media/image360.png"/><Relationship Id="rId2" Type="http://schemas.openxmlformats.org/officeDocument/2006/relationships/notesSlide" Target="../notesSlides/notesSlide13.xml"/><Relationship Id="rId16" Type="http://schemas.openxmlformats.org/officeDocument/2006/relationships/image" Target="../media/image37.png"/><Relationship Id="rId20" Type="http://schemas.openxmlformats.org/officeDocument/2006/relationships/image" Target="../media/image10.png"/><Relationship Id="rId1" Type="http://schemas.openxmlformats.org/officeDocument/2006/relationships/slideLayout" Target="../slideLayouts/slideLayout6.xml"/><Relationship Id="rId11" Type="http://schemas.openxmlformats.org/officeDocument/2006/relationships/image" Target="../media/image26.png"/><Relationship Id="rId15" Type="http://schemas.openxmlformats.org/officeDocument/2006/relationships/image" Target="../media/image340.png"/><Relationship Id="rId10" Type="http://schemas.openxmlformats.org/officeDocument/2006/relationships/image" Target="../media/image30.png"/><Relationship Id="rId19" Type="http://schemas.openxmlformats.org/officeDocument/2006/relationships/image" Target="../media/image23.png"/><Relationship Id="rId4" Type="http://schemas.openxmlformats.org/officeDocument/2006/relationships/image" Target="../media/image270.png"/><Relationship Id="rId14" Type="http://schemas.openxmlformats.org/officeDocument/2006/relationships/image" Target="../media/image330.png"/></Relationships>
</file>

<file path=ppt/slides/_rels/slide15.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10.png"/><Relationship Id="rId12"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6.xml"/><Relationship Id="rId11" Type="http://schemas.openxmlformats.org/officeDocument/2006/relationships/image" Target="../media/image350.png"/><Relationship Id="rId10" Type="http://schemas.openxmlformats.org/officeDocument/2006/relationships/image" Target="../media/image30.png"/><Relationship Id="rId1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jpeg"/><Relationship Id="rId1" Type="http://schemas.openxmlformats.org/officeDocument/2006/relationships/slideLayout" Target="../slideLayouts/slideLayout6.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jpeg"/></Relationships>
</file>

<file path=ppt/slides/_rels/slide17.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43.png"/><Relationship Id="rId1" Type="http://schemas.openxmlformats.org/officeDocument/2006/relationships/slideLayout" Target="../slideLayouts/slideLayout6.xml"/><Relationship Id="rId4" Type="http://schemas.openxmlformats.org/officeDocument/2006/relationships/image" Target="../media/image43.emf"/></Relationships>
</file>

<file path=ppt/slides/_rels/slide18.xml.rels><?xml version="1.0" encoding="UTF-8" standalone="yes"?>
<Relationships xmlns="http://schemas.openxmlformats.org/package/2006/relationships"><Relationship Id="rId3" Type="http://schemas.openxmlformats.org/officeDocument/2006/relationships/image" Target="../media/image370.png"/><Relationship Id="rId2" Type="http://schemas.openxmlformats.org/officeDocument/2006/relationships/notesSlide" Target="../notesSlides/notesSlide15.xml"/><Relationship Id="rId1" Type="http://schemas.openxmlformats.org/officeDocument/2006/relationships/slideLayout" Target="../slideLayouts/slideLayout6.xml"/><Relationship Id="rId5" Type="http://schemas.openxmlformats.org/officeDocument/2006/relationships/image" Target="../media/image24.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8.png"/><Relationship Id="rId7"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370.png"/><Relationship Id="rId4" Type="http://schemas.openxmlformats.org/officeDocument/2006/relationships/image" Target="../media/image390.png"/><Relationship Id="rId9" Type="http://schemas.openxmlformats.org/officeDocument/2006/relationships/image" Target="../media/image4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8" Type="http://schemas.openxmlformats.org/officeDocument/2006/relationships/image" Target="../media/image45.png"/><Relationship Id="rId18" Type="http://schemas.openxmlformats.org/officeDocument/2006/relationships/image" Target="../media/image46.png"/><Relationship Id="rId3" Type="http://schemas.openxmlformats.org/officeDocument/2006/relationships/image" Target="../media/image38.png"/><Relationship Id="rId21" Type="http://schemas.openxmlformats.org/officeDocument/2006/relationships/image" Target="../media/image24.png"/><Relationship Id="rId7" Type="http://schemas.openxmlformats.org/officeDocument/2006/relationships/image" Target="../media/image44.png"/><Relationship Id="rId17" Type="http://schemas.openxmlformats.org/officeDocument/2006/relationships/image" Target="../media/image360.png"/><Relationship Id="rId2" Type="http://schemas.openxmlformats.org/officeDocument/2006/relationships/notesSlide" Target="../notesSlides/notesSlide17.xml"/><Relationship Id="rId20"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image" Target="../media/image430.png"/><Relationship Id="rId5" Type="http://schemas.openxmlformats.org/officeDocument/2006/relationships/image" Target="../media/image390.png"/><Relationship Id="rId23" Type="http://schemas.openxmlformats.org/officeDocument/2006/relationships/image" Target="../media/image410.png"/><Relationship Id="rId19" Type="http://schemas.openxmlformats.org/officeDocument/2006/relationships/image" Target="../media/image370.png"/><Relationship Id="rId4" Type="http://schemas.openxmlformats.org/officeDocument/2006/relationships/image" Target="../media/image420.png"/><Relationship Id="rId9" Type="http://schemas.openxmlformats.org/officeDocument/2006/relationships/image" Target="../media/image37.png"/><Relationship Id="rId22" Type="http://schemas.openxmlformats.org/officeDocument/2006/relationships/image" Target="../media/image40.png"/></Relationships>
</file>

<file path=ppt/slides/_rels/slide2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4.emf"/><Relationship Id="rId1" Type="http://schemas.openxmlformats.org/officeDocument/2006/relationships/slideLayout" Target="../slideLayouts/slideLayout6.xml"/><Relationship Id="rId4" Type="http://schemas.openxmlformats.org/officeDocument/2006/relationships/image" Target="../media/image48.png"/></Relationships>
</file>

<file path=ppt/slides/_rels/slide2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8.xml"/><Relationship Id="rId1" Type="http://schemas.openxmlformats.org/officeDocument/2006/relationships/slideLayout" Target="../slideLayouts/slideLayout6.xml"/><Relationship Id="rId5" Type="http://schemas.openxmlformats.org/officeDocument/2006/relationships/image" Target="../media/image50.png"/><Relationship Id="rId4" Type="http://schemas.openxmlformats.org/officeDocument/2006/relationships/image" Target="../media/image490.png"/></Relationships>
</file>

<file path=ppt/slides/_rels/slide23.xml.rels><?xml version="1.0" encoding="UTF-8" standalone="yes"?>
<Relationships xmlns="http://schemas.openxmlformats.org/package/2006/relationships"><Relationship Id="rId13" Type="http://schemas.openxmlformats.org/officeDocument/2006/relationships/image" Target="../media/image56.png"/><Relationship Id="rId18" Type="http://schemas.openxmlformats.org/officeDocument/2006/relationships/customXml" Target="../ink/ink9.xml"/><Relationship Id="rId26" Type="http://schemas.openxmlformats.org/officeDocument/2006/relationships/image" Target="../media/image62.png"/><Relationship Id="rId39" Type="http://schemas.openxmlformats.org/officeDocument/2006/relationships/customXml" Target="../ink/ink20.xml"/><Relationship Id="rId21" Type="http://schemas.openxmlformats.org/officeDocument/2006/relationships/image" Target="../media/image60.png"/><Relationship Id="rId34" Type="http://schemas.openxmlformats.org/officeDocument/2006/relationships/image" Target="../media/image66.png"/><Relationship Id="rId42" Type="http://schemas.openxmlformats.org/officeDocument/2006/relationships/image" Target="../media/image70.png"/><Relationship Id="rId47" Type="http://schemas.openxmlformats.org/officeDocument/2006/relationships/image" Target="../media/image73.png"/><Relationship Id="rId7" Type="http://schemas.openxmlformats.org/officeDocument/2006/relationships/image" Target="../media/image53.png"/><Relationship Id="rId2" Type="http://schemas.openxmlformats.org/officeDocument/2006/relationships/customXml" Target="../ink/ink1.xml"/><Relationship Id="rId16" Type="http://schemas.openxmlformats.org/officeDocument/2006/relationships/customXml" Target="../ink/ink8.xml"/><Relationship Id="rId29" Type="http://schemas.openxmlformats.org/officeDocument/2006/relationships/customXml" Target="../ink/ink15.xml"/><Relationship Id="rId1" Type="http://schemas.openxmlformats.org/officeDocument/2006/relationships/slideLayout" Target="../slideLayouts/slideLayout6.xml"/><Relationship Id="rId6" Type="http://schemas.openxmlformats.org/officeDocument/2006/relationships/customXml" Target="../ink/ink3.xml"/><Relationship Id="rId11" Type="http://schemas.openxmlformats.org/officeDocument/2006/relationships/image" Target="../media/image55.png"/><Relationship Id="rId24" Type="http://schemas.openxmlformats.org/officeDocument/2006/relationships/customXml" Target="../ink/ink12.xml"/><Relationship Id="rId32" Type="http://schemas.openxmlformats.org/officeDocument/2006/relationships/image" Target="../media/image65.png"/><Relationship Id="rId37" Type="http://schemas.openxmlformats.org/officeDocument/2006/relationships/customXml" Target="../ink/ink19.xml"/><Relationship Id="rId40" Type="http://schemas.openxmlformats.org/officeDocument/2006/relationships/image" Target="../media/image69.png"/><Relationship Id="rId45" Type="http://schemas.openxmlformats.org/officeDocument/2006/relationships/customXml" Target="../ink/ink23.xml"/><Relationship Id="rId5" Type="http://schemas.openxmlformats.org/officeDocument/2006/relationships/image" Target="../media/image52.png"/><Relationship Id="rId15" Type="http://schemas.openxmlformats.org/officeDocument/2006/relationships/image" Target="../media/image57.png"/><Relationship Id="rId23" Type="http://schemas.openxmlformats.org/officeDocument/2006/relationships/image" Target="../media/image61.png"/><Relationship Id="rId28" Type="http://schemas.openxmlformats.org/officeDocument/2006/relationships/image" Target="../media/image63.png"/><Relationship Id="rId36" Type="http://schemas.openxmlformats.org/officeDocument/2006/relationships/image" Target="../media/image67.png"/><Relationship Id="rId10" Type="http://schemas.openxmlformats.org/officeDocument/2006/relationships/customXml" Target="../ink/ink5.xml"/><Relationship Id="rId19" Type="http://schemas.openxmlformats.org/officeDocument/2006/relationships/image" Target="../media/image59.png"/><Relationship Id="rId31" Type="http://schemas.openxmlformats.org/officeDocument/2006/relationships/customXml" Target="../ink/ink16.xml"/><Relationship Id="rId44" Type="http://schemas.openxmlformats.org/officeDocument/2006/relationships/image" Target="../media/image71.png"/><Relationship Id="rId4" Type="http://schemas.openxmlformats.org/officeDocument/2006/relationships/customXml" Target="../ink/ink2.xml"/><Relationship Id="rId9" Type="http://schemas.openxmlformats.org/officeDocument/2006/relationships/image" Target="../media/image54.png"/><Relationship Id="rId14" Type="http://schemas.openxmlformats.org/officeDocument/2006/relationships/customXml" Target="../ink/ink7.xml"/><Relationship Id="rId22" Type="http://schemas.openxmlformats.org/officeDocument/2006/relationships/customXml" Target="../ink/ink11.xml"/><Relationship Id="rId27" Type="http://schemas.openxmlformats.org/officeDocument/2006/relationships/customXml" Target="../ink/ink14.xml"/><Relationship Id="rId30" Type="http://schemas.openxmlformats.org/officeDocument/2006/relationships/image" Target="../media/image64.png"/><Relationship Id="rId35" Type="http://schemas.openxmlformats.org/officeDocument/2006/relationships/customXml" Target="../ink/ink18.xml"/><Relationship Id="rId43" Type="http://schemas.openxmlformats.org/officeDocument/2006/relationships/customXml" Target="../ink/ink22.xml"/><Relationship Id="rId48" Type="http://schemas.openxmlformats.org/officeDocument/2006/relationships/image" Target="../media/image74.png"/><Relationship Id="rId8" Type="http://schemas.openxmlformats.org/officeDocument/2006/relationships/customXml" Target="../ink/ink4.xml"/><Relationship Id="rId3" Type="http://schemas.openxmlformats.org/officeDocument/2006/relationships/image" Target="../media/image51.png"/><Relationship Id="rId12" Type="http://schemas.openxmlformats.org/officeDocument/2006/relationships/customXml" Target="../ink/ink6.xml"/><Relationship Id="rId17" Type="http://schemas.openxmlformats.org/officeDocument/2006/relationships/image" Target="../media/image58.png"/><Relationship Id="rId25" Type="http://schemas.openxmlformats.org/officeDocument/2006/relationships/customXml" Target="../ink/ink13.xml"/><Relationship Id="rId33" Type="http://schemas.openxmlformats.org/officeDocument/2006/relationships/customXml" Target="../ink/ink17.xml"/><Relationship Id="rId38" Type="http://schemas.openxmlformats.org/officeDocument/2006/relationships/image" Target="../media/image68.png"/><Relationship Id="rId46" Type="http://schemas.openxmlformats.org/officeDocument/2006/relationships/image" Target="../media/image72.png"/><Relationship Id="rId20" Type="http://schemas.openxmlformats.org/officeDocument/2006/relationships/customXml" Target="../ink/ink10.xml"/><Relationship Id="rId41" Type="http://schemas.openxmlformats.org/officeDocument/2006/relationships/customXml" Target="../ink/ink21.xml"/></Relationships>
</file>

<file path=ppt/slides/_rels/slide24.xml.rels><?xml version="1.0" encoding="UTF-8" standalone="yes"?>
<Relationships xmlns="http://schemas.openxmlformats.org/package/2006/relationships"><Relationship Id="rId8" Type="http://schemas.openxmlformats.org/officeDocument/2006/relationships/image" Target="../media/image81.png"/><Relationship Id="rId3" Type="http://schemas.openxmlformats.org/officeDocument/2006/relationships/image" Target="../media/image75.png"/><Relationship Id="rId7" Type="http://schemas.openxmlformats.org/officeDocument/2006/relationships/image" Target="../media/image80.png"/><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image" Target="../media/image78.png"/><Relationship Id="rId5" Type="http://schemas.openxmlformats.org/officeDocument/2006/relationships/image" Target="../media/image77.png"/><Relationship Id="rId10" Type="http://schemas.openxmlformats.org/officeDocument/2006/relationships/image" Target="../media/image83.png"/><Relationship Id="rId4" Type="http://schemas.openxmlformats.org/officeDocument/2006/relationships/image" Target="../media/image76.png"/><Relationship Id="rId9" Type="http://schemas.openxmlformats.org/officeDocument/2006/relationships/image" Target="../media/image82.png"/></Relationships>
</file>

<file path=ppt/slides/_rels/slide25.xml.rels><?xml version="1.0" encoding="UTF-8" standalone="yes"?>
<Relationships xmlns="http://schemas.openxmlformats.org/package/2006/relationships"><Relationship Id="rId8" Type="http://schemas.openxmlformats.org/officeDocument/2006/relationships/customXml" Target="../ink/ink27.xml"/><Relationship Id="rId13" Type="http://schemas.openxmlformats.org/officeDocument/2006/relationships/image" Target="../media/image89.png"/><Relationship Id="rId3" Type="http://schemas.openxmlformats.org/officeDocument/2006/relationships/image" Target="../media/image84.png"/><Relationship Id="rId7" Type="http://schemas.openxmlformats.org/officeDocument/2006/relationships/image" Target="../media/image86.png"/><Relationship Id="rId12" Type="http://schemas.openxmlformats.org/officeDocument/2006/relationships/customXml" Target="../ink/ink29.xml"/><Relationship Id="rId2" Type="http://schemas.openxmlformats.org/officeDocument/2006/relationships/customXml" Target="../ink/ink24.xml"/><Relationship Id="rId16" Type="http://schemas.openxmlformats.org/officeDocument/2006/relationships/image" Target="../media/image92.png"/><Relationship Id="rId1" Type="http://schemas.openxmlformats.org/officeDocument/2006/relationships/slideLayout" Target="../slideLayouts/slideLayout6.xml"/><Relationship Id="rId6" Type="http://schemas.openxmlformats.org/officeDocument/2006/relationships/customXml" Target="../ink/ink26.xml"/><Relationship Id="rId11" Type="http://schemas.openxmlformats.org/officeDocument/2006/relationships/image" Target="../media/image88.png"/><Relationship Id="rId5" Type="http://schemas.openxmlformats.org/officeDocument/2006/relationships/image" Target="../media/image85.png"/><Relationship Id="rId15" Type="http://schemas.openxmlformats.org/officeDocument/2006/relationships/image" Target="../media/image91.png"/><Relationship Id="rId10" Type="http://schemas.openxmlformats.org/officeDocument/2006/relationships/customXml" Target="../ink/ink28.xml"/><Relationship Id="rId4" Type="http://schemas.openxmlformats.org/officeDocument/2006/relationships/customXml" Target="../ink/ink25.xml"/><Relationship Id="rId9" Type="http://schemas.openxmlformats.org/officeDocument/2006/relationships/image" Target="../media/image87.png"/><Relationship Id="rId14" Type="http://schemas.openxmlformats.org/officeDocument/2006/relationships/image" Target="../media/image90.png"/></Relationships>
</file>

<file path=ppt/slides/_rels/slide26.xml.rels><?xml version="1.0" encoding="UTF-8" standalone="yes"?>
<Relationships xmlns="http://schemas.openxmlformats.org/package/2006/relationships"><Relationship Id="rId8" Type="http://schemas.openxmlformats.org/officeDocument/2006/relationships/hyperlink" Target="https://scikit-learn.org/stable/modules/generated/sklearn.metrics.r2_score.html#sklearn.metrics.r2_score" TargetMode="External"/><Relationship Id="rId13" Type="http://schemas.openxmlformats.org/officeDocument/2006/relationships/hyperlink" Target="https://www.dataquest.io/blog/understanding-regression-error-metrics/" TargetMode="External"/><Relationship Id="rId3" Type="http://schemas.openxmlformats.org/officeDocument/2006/relationships/hyperlink" Target="https://scikit-learn.org/stable/modules/generated/sklearn.metrics.max_error.html#sklearn.metrics.max_error" TargetMode="External"/><Relationship Id="rId7" Type="http://schemas.openxmlformats.org/officeDocument/2006/relationships/hyperlink" Target="https://scikit-learn.org/stable/modules/generated/sklearn.metrics.median_absolute_error.html#sklearn.metrics.median_absolute_error" TargetMode="External"/><Relationship Id="rId12" Type="http://schemas.openxmlformats.org/officeDocument/2006/relationships/hyperlink" Target="https://scikit-learn.org/stable/modules/classes.html#module-sklearn.metrics" TargetMode="External"/><Relationship Id="rId2" Type="http://schemas.openxmlformats.org/officeDocument/2006/relationships/hyperlink" Target="https://scikit-learn.org/stable/modules/generated/sklearn.metrics.explained_variance_score.html#sklearn.metrics.explained_variance_score" TargetMode="External"/><Relationship Id="rId1" Type="http://schemas.openxmlformats.org/officeDocument/2006/relationships/slideLayout" Target="../slideLayouts/slideLayout6.xml"/><Relationship Id="rId6" Type="http://schemas.openxmlformats.org/officeDocument/2006/relationships/hyperlink" Target="https://scikit-learn.org/stable/modules/generated/sklearn.metrics.mean_squared_log_error.html#sklearn.metrics.mean_squared_log_error" TargetMode="External"/><Relationship Id="rId11" Type="http://schemas.openxmlformats.org/officeDocument/2006/relationships/hyperlink" Target="https://scikit-learn.org/stable/modules/generated/sklearn.metrics.mean_tweedie_deviance.html#sklearn.metrics.mean_tweedie_deviance" TargetMode="External"/><Relationship Id="rId5" Type="http://schemas.openxmlformats.org/officeDocument/2006/relationships/hyperlink" Target="https://scikit-learn.org/stable/modules/generated/sklearn.metrics.mean_squared_error.html#sklearn.metrics.mean_squared_error" TargetMode="External"/><Relationship Id="rId10" Type="http://schemas.openxmlformats.org/officeDocument/2006/relationships/hyperlink" Target="https://scikit-learn.org/stable/modules/generated/sklearn.metrics.mean_gamma_deviance.html#sklearn.metrics.mean_gamma_deviance" TargetMode="External"/><Relationship Id="rId4" Type="http://schemas.openxmlformats.org/officeDocument/2006/relationships/hyperlink" Target="https://scikit-learn.org/stable/modules/generated/sklearn.metrics.mean_absolute_error.html#sklearn.metrics.mean_absolute_error" TargetMode="External"/><Relationship Id="rId9" Type="http://schemas.openxmlformats.org/officeDocument/2006/relationships/hyperlink" Target="https://scikit-learn.org/stable/modules/generated/sklearn.metrics.mean_poisson_deviance.html#sklearn.metrics.mean_poisson_deviance" TargetMode="External"/></Relationships>
</file>

<file path=ppt/slides/_rels/slide27.xml.rels><?xml version="1.0" encoding="UTF-8" standalone="yes"?>
<Relationships xmlns="http://schemas.openxmlformats.org/package/2006/relationships"><Relationship Id="rId8" Type="http://schemas.openxmlformats.org/officeDocument/2006/relationships/image" Target="../media/image560.png"/><Relationship Id="rId3" Type="http://schemas.openxmlformats.org/officeDocument/2006/relationships/image" Target="../media/image51.jpeg"/><Relationship Id="rId7" Type="http://schemas.openxmlformats.org/officeDocument/2006/relationships/image" Target="../media/image550.png"/><Relationship Id="rId12" Type="http://schemas.openxmlformats.org/officeDocument/2006/relationships/image" Target="../media/image600.png"/><Relationship Id="rId2" Type="http://schemas.openxmlformats.org/officeDocument/2006/relationships/image" Target="../media/image50.jpeg"/><Relationship Id="rId1" Type="http://schemas.openxmlformats.org/officeDocument/2006/relationships/slideLayout" Target="../slideLayouts/slideLayout6.xml"/><Relationship Id="rId6" Type="http://schemas.openxmlformats.org/officeDocument/2006/relationships/hyperlink" Target="https://www.dataquest.io/blog/understanding-regression-error-metrics/" TargetMode="External"/><Relationship Id="rId11" Type="http://schemas.openxmlformats.org/officeDocument/2006/relationships/image" Target="../media/image590.png"/><Relationship Id="rId5" Type="http://schemas.openxmlformats.org/officeDocument/2006/relationships/image" Target="../media/image53.jpeg"/><Relationship Id="rId10" Type="http://schemas.openxmlformats.org/officeDocument/2006/relationships/image" Target="../media/image580.png"/><Relationship Id="rId4" Type="http://schemas.openxmlformats.org/officeDocument/2006/relationships/image" Target="../media/image52.jpeg"/><Relationship Id="rId9" Type="http://schemas.openxmlformats.org/officeDocument/2006/relationships/image" Target="../media/image570.png"/></Relationships>
</file>

<file path=ppt/slides/_rels/slide28.xml.rels><?xml version="1.0" encoding="UTF-8" standalone="yes"?>
<Relationships xmlns="http://schemas.openxmlformats.org/package/2006/relationships"><Relationship Id="rId3" Type="http://schemas.openxmlformats.org/officeDocument/2006/relationships/hyperlink" Target="https://www.researchgate.net/publication/281718517_A_survey_of_forecast_error_measures" TargetMode="External"/><Relationship Id="rId2" Type="http://schemas.openxmlformats.org/officeDocument/2006/relationships/image" Target="../media/image93.png"/><Relationship Id="rId1" Type="http://schemas.openxmlformats.org/officeDocument/2006/relationships/slideLayout" Target="../slideLayouts/slideLayout6.xml"/><Relationship Id="rId6" Type="http://schemas.openxmlformats.org/officeDocument/2006/relationships/image" Target="../media/image95.png"/><Relationship Id="rId5" Type="http://schemas.openxmlformats.org/officeDocument/2006/relationships/image" Target="../media/image94.png"/><Relationship Id="rId4" Type="http://schemas.openxmlformats.org/officeDocument/2006/relationships/hyperlink" Target="https://otexts.com/fpp2/accuracy.html" TargetMode="External"/></Relationships>
</file>

<file path=ppt/slides/_rels/slide29.xml.rels><?xml version="1.0" encoding="UTF-8" standalone="yes"?>
<Relationships xmlns="http://schemas.openxmlformats.org/package/2006/relationships"><Relationship Id="rId2" Type="http://schemas.openxmlformats.org/officeDocument/2006/relationships/image" Target="../media/image96.emf"/><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png"/></Relationships>
</file>

<file path=ppt/slides/_rels/slide30.xml.rels><?xml version="1.0" encoding="UTF-8" standalone="yes"?>
<Relationships xmlns="http://schemas.openxmlformats.org/package/2006/relationships"><Relationship Id="rId2" Type="http://schemas.openxmlformats.org/officeDocument/2006/relationships/hyperlink" Target="https://phet.colorado.edu/en/simulation/least-squares-regressi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4.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210.png"/><Relationship Id="rId5" Type="http://schemas.openxmlformats.org/officeDocument/2006/relationships/image" Target="../media/image511.png"/><Relationship Id="rId4" Type="http://schemas.openxmlformats.org/officeDocument/2006/relationships/image" Target="../media/image413.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8" Type="http://schemas.openxmlformats.org/officeDocument/2006/relationships/image" Target="../media/image111.png"/><Relationship Id="rId7" Type="http://schemas.openxmlformats.org/officeDocument/2006/relationships/image" Target="../media/image511.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09.png"/><Relationship Id="rId5" Type="http://schemas.openxmlformats.org/officeDocument/2006/relationships/image" Target="../media/image79.png"/><Relationship Id="rId10" Type="http://schemas.openxmlformats.org/officeDocument/2006/relationships/image" Target="../media/image10.png"/><Relationship Id="rId4" Type="http://schemas.openxmlformats.org/officeDocument/2006/relationships/image" Target="../media/image611.png"/><Relationship Id="rId9" Type="http://schemas.openxmlformats.org/officeDocument/2006/relationships/image" Target="../media/image210.png"/></Relationships>
</file>

<file path=ppt/slides/_rels/slide7.xml.rels><?xml version="1.0" encoding="UTF-8" standalone="yes"?>
<Relationships xmlns="http://schemas.openxmlformats.org/package/2006/relationships"><Relationship Id="rId8" Type="http://schemas.openxmlformats.org/officeDocument/2006/relationships/image" Target="../media/image79.png"/><Relationship Id="rId13" Type="http://schemas.openxmlformats.org/officeDocument/2006/relationships/image" Target="../media/image16.png"/><Relationship Id="rId18" Type="http://schemas.openxmlformats.org/officeDocument/2006/relationships/image" Target="../media/image10.png"/><Relationship Id="rId7" Type="http://schemas.openxmlformats.org/officeDocument/2006/relationships/image" Target="../media/image611.png"/><Relationship Id="rId12" Type="http://schemas.openxmlformats.org/officeDocument/2006/relationships/image" Target="../media/image511.png"/><Relationship Id="rId17" Type="http://schemas.openxmlformats.org/officeDocument/2006/relationships/image" Target="../media/image210.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3.png"/><Relationship Id="rId11" Type="http://schemas.openxmlformats.org/officeDocument/2006/relationships/image" Target="../media/image413.png"/><Relationship Id="rId5" Type="http://schemas.openxmlformats.org/officeDocument/2006/relationships/image" Target="../media/image120.png"/><Relationship Id="rId15" Type="http://schemas.openxmlformats.org/officeDocument/2006/relationships/image" Target="../media/image18.png"/><Relationship Id="rId10" Type="http://schemas.openxmlformats.org/officeDocument/2006/relationships/image" Target="../media/image15.png"/><Relationship Id="rId4" Type="http://schemas.openxmlformats.org/officeDocument/2006/relationships/image" Target="../media/image110.png"/><Relationship Id="rId9" Type="http://schemas.openxmlformats.org/officeDocument/2006/relationships/image" Target="../media/image14.png"/><Relationship Id="rId14" Type="http://schemas.openxmlformats.org/officeDocument/2006/relationships/image" Target="../media/image17.png"/></Relationships>
</file>

<file path=ppt/slides/_rels/slide8.xml.rels><?xml version="1.0" encoding="UTF-8" standalone="yes"?>
<Relationships xmlns="http://schemas.openxmlformats.org/package/2006/relationships"><Relationship Id="rId13" Type="http://schemas.openxmlformats.org/officeDocument/2006/relationships/image" Target="../media/image22.png"/><Relationship Id="rId7" Type="http://schemas.openxmlformats.org/officeDocument/2006/relationships/image" Target="../media/image20.png"/><Relationship Id="rId12"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9.png"/><Relationship Id="rId11" Type="http://schemas.openxmlformats.org/officeDocument/2006/relationships/image" Target="../media/image10.png"/><Relationship Id="rId5" Type="http://schemas.openxmlformats.org/officeDocument/2006/relationships/image" Target="../media/image180.png"/><Relationship Id="rId10" Type="http://schemas.openxmlformats.org/officeDocument/2006/relationships/image" Target="../media/image210.png"/><Relationship Id="rId4" Type="http://schemas.openxmlformats.org/officeDocument/2006/relationships/image" Target="../media/image170.png"/></Relationships>
</file>

<file path=ppt/slides/_rels/slide9.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24.png"/><Relationship Id="rId12"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6.xml"/><Relationship Id="rId11" Type="http://schemas.openxmlformats.org/officeDocument/2006/relationships/image" Target="../media/image23.png"/><Relationship Id="rId10" Type="http://schemas.openxmlformats.org/officeDocument/2006/relationships/image" Target="../media/image30.png"/><Relationship Id="rId1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955ED88-324D-4A3A-B44C-E94E1D9C4897}"/>
              </a:ext>
            </a:extLst>
          </p:cNvPr>
          <p:cNvSpPr>
            <a:spLocks noGrp="1"/>
          </p:cNvSpPr>
          <p:nvPr>
            <p:ph type="ctrTitle"/>
          </p:nvPr>
        </p:nvSpPr>
        <p:spPr/>
        <p:txBody>
          <a:bodyPr/>
          <a:lstStyle/>
          <a:p>
            <a:r>
              <a:rPr lang="en-US" dirty="0"/>
              <a:t>Linear models</a:t>
            </a:r>
          </a:p>
        </p:txBody>
      </p:sp>
      <p:sp>
        <p:nvSpPr>
          <p:cNvPr id="4" name="Subtitle 3">
            <a:extLst>
              <a:ext uri="{FF2B5EF4-FFF2-40B4-BE49-F238E27FC236}">
                <a16:creationId xmlns:a16="http://schemas.microsoft.com/office/drawing/2014/main" id="{81A4817D-DAF5-4920-B305-068176D91A2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315532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4C86C60-2B22-4780-B506-ACB3614AF141}"/>
                  </a:ext>
                </a:extLst>
              </p:cNvPr>
              <p:cNvSpPr txBox="1"/>
              <p:nvPr/>
            </p:nvSpPr>
            <p:spPr>
              <a:xfrm>
                <a:off x="5548464" y="1240259"/>
                <a:ext cx="4037496" cy="461665"/>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𝜀</m:t>
                      </m:r>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e>
                          </m:d>
                        </m:e>
                        <m:sup>
                          <m:r>
                            <a:rPr lang="en-US" sz="2400" b="0" i="1" smtClean="0">
                              <a:latin typeface="Cambria Math" panose="02040503050406030204" pitchFamily="18" charset="0"/>
                            </a:rPr>
                            <m:t>2</m:t>
                          </m:r>
                        </m:sup>
                      </m:sSup>
                    </m:oMath>
                  </m:oMathPara>
                </a14:m>
                <a:endParaRPr lang="en-US" sz="2400" dirty="0"/>
              </a:p>
            </p:txBody>
          </p:sp>
        </mc:Choice>
        <mc:Fallback xmlns="">
          <p:sp>
            <p:nvSpPr>
              <p:cNvPr id="20" name="TextBox 19">
                <a:extLst>
                  <a:ext uri="{FF2B5EF4-FFF2-40B4-BE49-F238E27FC236}">
                    <a16:creationId xmlns:a16="http://schemas.microsoft.com/office/drawing/2014/main" id="{C4C86C60-2B22-4780-B506-ACB3614AF141}"/>
                  </a:ext>
                </a:extLst>
              </p:cNvPr>
              <p:cNvSpPr txBox="1">
                <a:spLocks noRot="1" noChangeAspect="1" noMove="1" noResize="1" noEditPoints="1" noAdjustHandles="1" noChangeArrowheads="1" noChangeShapeType="1" noTextEdit="1"/>
              </p:cNvSpPr>
              <p:nvPr/>
            </p:nvSpPr>
            <p:spPr>
              <a:xfrm>
                <a:off x="5548464" y="1240259"/>
                <a:ext cx="4037496" cy="461665"/>
              </a:xfrm>
              <a:prstGeom prst="rect">
                <a:avLst/>
              </a:prstGeom>
              <a:blipFill>
                <a:blip r:embed="rId3"/>
                <a:stretch>
                  <a:fillRect b="-10526"/>
                </a:stretch>
              </a:blipFill>
              <a:ln>
                <a:no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305567DB-1647-4E3C-92F2-5FC6E52E5568}"/>
              </a:ext>
            </a:extLst>
          </p:cNvPr>
          <p:cNvCxnSpPr/>
          <p:nvPr/>
        </p:nvCxnSpPr>
        <p:spPr>
          <a:xfrm flipV="1">
            <a:off x="971787" y="169853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4FE4F9-3873-43FC-9609-CEB15564BCCE}"/>
              </a:ext>
            </a:extLst>
          </p:cNvPr>
          <p:cNvCxnSpPr>
            <a:cxnSpLocks/>
          </p:cNvCxnSpPr>
          <p:nvPr/>
        </p:nvCxnSpPr>
        <p:spPr>
          <a:xfrm>
            <a:off x="392956" y="471968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6009695-B93E-4134-B8FD-97350DBF1C0A}"/>
              </a:ext>
            </a:extLst>
          </p:cNvPr>
          <p:cNvSpPr>
            <a:spLocks noChangeAspect="1"/>
          </p:cNvSpPr>
          <p:nvPr/>
        </p:nvSpPr>
        <p:spPr>
          <a:xfrm>
            <a:off x="3770424" y="3589458"/>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53386E5C-A7B8-4725-BADE-0BC457BD7E4D}"/>
              </a:ext>
            </a:extLst>
          </p:cNvPr>
          <p:cNvCxnSpPr>
            <a:cxnSpLocks/>
          </p:cNvCxnSpPr>
          <p:nvPr/>
        </p:nvCxnSpPr>
        <p:spPr>
          <a:xfrm flipV="1">
            <a:off x="180457" y="2029062"/>
            <a:ext cx="3010486" cy="360870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24EBD37-658F-49C2-AB1A-C84DE87C6DDA}"/>
              </a:ext>
            </a:extLst>
          </p:cNvPr>
          <p:cNvCxnSpPr>
            <a:cxnSpLocks/>
          </p:cNvCxnSpPr>
          <p:nvPr/>
        </p:nvCxnSpPr>
        <p:spPr>
          <a:xfrm>
            <a:off x="4547745" y="3016107"/>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Rectangle 66">
                <a:extLst>
                  <a:ext uri="{FF2B5EF4-FFF2-40B4-BE49-F238E27FC236}">
                    <a16:creationId xmlns:a16="http://schemas.microsoft.com/office/drawing/2014/main" id="{2B73CDB0-F730-4339-8E17-277691259434}"/>
                  </a:ext>
                </a:extLst>
              </p:cNvPr>
              <p:cNvSpPr/>
              <p:nvPr/>
            </p:nvSpPr>
            <p:spPr>
              <a:xfrm>
                <a:off x="2716318" y="2984217"/>
                <a:ext cx="182877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12, 4</m:t>
                          </m:r>
                        </m:e>
                      </m:d>
                    </m:oMath>
                  </m:oMathPara>
                </a14:m>
                <a:endParaRPr lang="en-US" sz="2400" dirty="0"/>
              </a:p>
            </p:txBody>
          </p:sp>
        </mc:Choice>
        <mc:Fallback xmlns="">
          <p:sp>
            <p:nvSpPr>
              <p:cNvPr id="67" name="Rectangle 66">
                <a:extLst>
                  <a:ext uri="{FF2B5EF4-FFF2-40B4-BE49-F238E27FC236}">
                    <a16:creationId xmlns:a16="http://schemas.microsoft.com/office/drawing/2014/main" id="{2B73CDB0-F730-4339-8E17-277691259434}"/>
                  </a:ext>
                </a:extLst>
              </p:cNvPr>
              <p:cNvSpPr>
                <a:spLocks noRot="1" noChangeAspect="1" noMove="1" noResize="1" noEditPoints="1" noAdjustHandles="1" noChangeArrowheads="1" noChangeShapeType="1" noTextEdit="1"/>
              </p:cNvSpPr>
              <p:nvPr/>
            </p:nvSpPr>
            <p:spPr>
              <a:xfrm>
                <a:off x="2716318" y="2984217"/>
                <a:ext cx="1828770" cy="461665"/>
              </a:xfrm>
              <a:prstGeom prst="rect">
                <a:avLst/>
              </a:prstGeom>
              <a:blipFill>
                <a:blip r:embed="rId8"/>
                <a:stretch>
                  <a:fillRect b="-1333"/>
                </a:stretch>
              </a:blipFill>
            </p:spPr>
            <p:txBody>
              <a:bodyPr/>
              <a:lstStyle/>
              <a:p>
                <a:r>
                  <a:rPr lang="en-US">
                    <a:noFill/>
                  </a:rPr>
                  <a:t> </a:t>
                </a:r>
              </a:p>
            </p:txBody>
          </p:sp>
        </mc:Fallback>
      </mc:AlternateContent>
      <p:sp>
        <p:nvSpPr>
          <p:cNvPr id="30" name="Oval 29">
            <a:extLst>
              <a:ext uri="{FF2B5EF4-FFF2-40B4-BE49-F238E27FC236}">
                <a16:creationId xmlns:a16="http://schemas.microsoft.com/office/drawing/2014/main" id="{832B0C6C-8DB4-4B78-8921-B24F82CDA4AB}"/>
              </a:ext>
            </a:extLst>
          </p:cNvPr>
          <p:cNvSpPr>
            <a:spLocks noChangeAspect="1"/>
          </p:cNvSpPr>
          <p:nvPr/>
        </p:nvSpPr>
        <p:spPr>
          <a:xfrm>
            <a:off x="1685700" y="252121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F51576EE-08D2-4286-B466-C2551F7EF477}"/>
              </a:ext>
            </a:extLst>
          </p:cNvPr>
          <p:cNvCxnSpPr>
            <a:cxnSpLocks/>
          </p:cNvCxnSpPr>
          <p:nvPr/>
        </p:nvCxnSpPr>
        <p:spPr>
          <a:xfrm>
            <a:off x="2497385" y="2993271"/>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5D1686CB-AA41-47BD-9D65-B984BE2C0334}"/>
                  </a:ext>
                </a:extLst>
              </p:cNvPr>
              <p:cNvSpPr/>
              <p:nvPr/>
            </p:nvSpPr>
            <p:spPr>
              <a:xfrm>
                <a:off x="1182643" y="2024371"/>
                <a:ext cx="166596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3, 9</m:t>
                          </m:r>
                        </m:e>
                      </m:d>
                    </m:oMath>
                  </m:oMathPara>
                </a14:m>
                <a:endParaRPr lang="en-US" sz="2400" dirty="0"/>
              </a:p>
            </p:txBody>
          </p:sp>
        </mc:Choice>
        <mc:Fallback xmlns="">
          <p:sp>
            <p:nvSpPr>
              <p:cNvPr id="33" name="Rectangle 32">
                <a:extLst>
                  <a:ext uri="{FF2B5EF4-FFF2-40B4-BE49-F238E27FC236}">
                    <a16:creationId xmlns:a16="http://schemas.microsoft.com/office/drawing/2014/main" id="{5D1686CB-AA41-47BD-9D65-B984BE2C0334}"/>
                  </a:ext>
                </a:extLst>
              </p:cNvPr>
              <p:cNvSpPr>
                <a:spLocks noRot="1" noChangeAspect="1" noMove="1" noResize="1" noEditPoints="1" noAdjustHandles="1" noChangeArrowheads="1" noChangeShapeType="1" noTextEdit="1"/>
              </p:cNvSpPr>
              <p:nvPr/>
            </p:nvSpPr>
            <p:spPr>
              <a:xfrm>
                <a:off x="1182643" y="2024371"/>
                <a:ext cx="1665969" cy="461665"/>
              </a:xfrm>
              <a:prstGeom prst="rect">
                <a:avLst/>
              </a:prstGeom>
              <a:blipFill>
                <a:blip r:embed="rId10"/>
                <a:stretch>
                  <a:fillRect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35AB05B7-C8D9-4998-A839-1C71946404DF}"/>
                  </a:ext>
                </a:extLst>
              </p:cNvPr>
              <p:cNvSpPr/>
              <p:nvPr/>
            </p:nvSpPr>
            <p:spPr>
              <a:xfrm>
                <a:off x="6700102" y="1710461"/>
                <a:ext cx="217168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m:t>
                          </m:r>
                          <m:d>
                            <m:dPr>
                              <m:ctrlPr>
                                <a:rPr lang="en-US" sz="2400" i="1">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2</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2</m:t>
                                  </m:r>
                                </m:sub>
                              </m:sSub>
                              <m:r>
                                <a:rPr lang="en-US" sz="2400" i="1">
                                  <a:latin typeface="Cambria Math" panose="02040503050406030204" pitchFamily="18" charset="0"/>
                                </a:rPr>
                                <m:t> </m:t>
                              </m:r>
                            </m:e>
                          </m:d>
                        </m:e>
                        <m:sup>
                          <m:r>
                            <a:rPr lang="en-US" sz="2400" i="1">
                              <a:latin typeface="Cambria Math" panose="02040503050406030204" pitchFamily="18" charset="0"/>
                            </a:rPr>
                            <m:t>2</m:t>
                          </m:r>
                        </m:sup>
                      </m:sSup>
                    </m:oMath>
                  </m:oMathPara>
                </a14:m>
                <a:endParaRPr lang="en-US" sz="2400" dirty="0"/>
              </a:p>
            </p:txBody>
          </p:sp>
        </mc:Choice>
        <mc:Fallback xmlns="">
          <p:sp>
            <p:nvSpPr>
              <p:cNvPr id="2" name="Rectangle 1">
                <a:extLst>
                  <a:ext uri="{FF2B5EF4-FFF2-40B4-BE49-F238E27FC236}">
                    <a16:creationId xmlns:a16="http://schemas.microsoft.com/office/drawing/2014/main" id="{35AB05B7-C8D9-4998-A839-1C71946404DF}"/>
                  </a:ext>
                </a:extLst>
              </p:cNvPr>
              <p:cNvSpPr>
                <a:spLocks noRot="1" noChangeAspect="1" noMove="1" noResize="1" noEditPoints="1" noAdjustHandles="1" noChangeArrowheads="1" noChangeShapeType="1" noTextEdit="1"/>
              </p:cNvSpPr>
              <p:nvPr/>
            </p:nvSpPr>
            <p:spPr>
              <a:xfrm>
                <a:off x="6700102" y="1710461"/>
                <a:ext cx="2171685" cy="461665"/>
              </a:xfrm>
              <a:prstGeom prst="rect">
                <a:avLst/>
              </a:prstGeom>
              <a:blipFill>
                <a:blip r:embed="rId11"/>
                <a:stretch>
                  <a:fillRect b="-1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8E89F637-7E8C-4D63-A26B-76A6C9A033BD}"/>
                  </a:ext>
                </a:extLst>
              </p:cNvPr>
              <p:cNvSpPr txBox="1"/>
              <p:nvPr/>
            </p:nvSpPr>
            <p:spPr>
              <a:xfrm>
                <a:off x="3406435" y="199999"/>
                <a:ext cx="1801331"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𝑚</m:t>
                      </m:r>
                      <m:r>
                        <a:rPr lang="en-US" sz="4400" b="0" i="1" smtClean="0">
                          <a:latin typeface="Cambria Math" panose="02040503050406030204" pitchFamily="18" charset="0"/>
                        </a:rPr>
                        <m:t>=2</m:t>
                      </m:r>
                    </m:oMath>
                  </m:oMathPara>
                </a14:m>
                <a:endParaRPr lang="en-US" sz="4400" dirty="0"/>
              </a:p>
            </p:txBody>
          </p:sp>
        </mc:Choice>
        <mc:Fallback xmlns="">
          <p:sp>
            <p:nvSpPr>
              <p:cNvPr id="39" name="TextBox 38">
                <a:extLst>
                  <a:ext uri="{FF2B5EF4-FFF2-40B4-BE49-F238E27FC236}">
                    <a16:creationId xmlns:a16="http://schemas.microsoft.com/office/drawing/2014/main" id="{8E89F637-7E8C-4D63-A26B-76A6C9A033BD}"/>
                  </a:ext>
                </a:extLst>
              </p:cNvPr>
              <p:cNvSpPr txBox="1">
                <a:spLocks noRot="1" noChangeAspect="1" noMove="1" noResize="1" noEditPoints="1" noAdjustHandles="1" noChangeArrowheads="1" noChangeShapeType="1" noTextEdit="1"/>
              </p:cNvSpPr>
              <p:nvPr/>
            </p:nvSpPr>
            <p:spPr>
              <a:xfrm>
                <a:off x="3406435" y="199999"/>
                <a:ext cx="1801331" cy="769441"/>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E92FFB30-F96D-44FE-B11F-6AF15A9222DE}"/>
                  </a:ext>
                </a:extLst>
              </p:cNvPr>
              <p:cNvSpPr/>
              <p:nvPr/>
            </p:nvSpPr>
            <p:spPr>
              <a:xfrm>
                <a:off x="968214" y="199999"/>
                <a:ext cx="200753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0070C0"/>
                          </a:solidFill>
                          <a:latin typeface="Cambria Math" panose="02040503050406030204" pitchFamily="18" charset="0"/>
                        </a:rPr>
                        <m:t>𝑦</m:t>
                      </m:r>
                      <m:r>
                        <a:rPr lang="en-US" sz="4400" i="1" smtClean="0">
                          <a:solidFill>
                            <a:srgbClr val="0070C0"/>
                          </a:solidFill>
                          <a:latin typeface="Cambria Math" panose="02040503050406030204" pitchFamily="18" charset="0"/>
                        </a:rPr>
                        <m:t>=</m:t>
                      </m:r>
                      <m:r>
                        <a:rPr lang="en-US" sz="4400" b="0" i="1" smtClean="0">
                          <a:solidFill>
                            <a:srgbClr val="0070C0"/>
                          </a:solidFill>
                          <a:latin typeface="Cambria Math" panose="02040503050406030204" pitchFamily="18" charset="0"/>
                        </a:rPr>
                        <m:t>𝜃</m:t>
                      </m:r>
                      <m:r>
                        <a:rPr lang="en-US" sz="4400" i="1" smtClean="0">
                          <a:solidFill>
                            <a:srgbClr val="0070C0"/>
                          </a:solidFill>
                          <a:latin typeface="Cambria Math" panose="02040503050406030204" pitchFamily="18" charset="0"/>
                        </a:rPr>
                        <m:t>𝑥</m:t>
                      </m:r>
                    </m:oMath>
                  </m:oMathPara>
                </a14:m>
                <a:endParaRPr lang="en-US" sz="4400" dirty="0">
                  <a:solidFill>
                    <a:srgbClr val="0070C0"/>
                  </a:solidFill>
                </a:endParaRPr>
              </a:p>
            </p:txBody>
          </p:sp>
        </mc:Choice>
        <mc:Fallback xmlns="">
          <p:sp>
            <p:nvSpPr>
              <p:cNvPr id="40" name="Rectangle 39">
                <a:extLst>
                  <a:ext uri="{FF2B5EF4-FFF2-40B4-BE49-F238E27FC236}">
                    <a16:creationId xmlns:a16="http://schemas.microsoft.com/office/drawing/2014/main" id="{E92FFB30-F96D-44FE-B11F-6AF15A9222DE}"/>
                  </a:ext>
                </a:extLst>
              </p:cNvPr>
              <p:cNvSpPr>
                <a:spLocks noRot="1" noChangeAspect="1" noMove="1" noResize="1" noEditPoints="1" noAdjustHandles="1" noChangeArrowheads="1" noChangeShapeType="1" noTextEdit="1"/>
              </p:cNvSpPr>
              <p:nvPr/>
            </p:nvSpPr>
            <p:spPr>
              <a:xfrm>
                <a:off x="968214" y="199999"/>
                <a:ext cx="2007536" cy="769441"/>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857ADC43-E361-4DFA-9AB1-2552D68E69C5}"/>
                  </a:ext>
                </a:extLst>
              </p:cNvPr>
              <p:cNvSpPr/>
              <p:nvPr/>
            </p:nvSpPr>
            <p:spPr>
              <a:xfrm>
                <a:off x="3261461" y="1562706"/>
                <a:ext cx="117647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𝑦</m:t>
                      </m:r>
                      <m:r>
                        <a:rPr lang="en-US" sz="240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𝜃</m:t>
                      </m:r>
                      <m:r>
                        <a:rPr lang="en-US" sz="2400" i="1" smtClean="0">
                          <a:solidFill>
                            <a:srgbClr val="0070C0"/>
                          </a:solidFill>
                          <a:latin typeface="Cambria Math" panose="02040503050406030204" pitchFamily="18" charset="0"/>
                        </a:rPr>
                        <m:t>𝑥</m:t>
                      </m:r>
                    </m:oMath>
                  </m:oMathPara>
                </a14:m>
                <a:endParaRPr lang="en-US" sz="2400" dirty="0">
                  <a:solidFill>
                    <a:srgbClr val="0070C0"/>
                  </a:solidFill>
                </a:endParaRPr>
              </a:p>
            </p:txBody>
          </p:sp>
        </mc:Choice>
        <mc:Fallback xmlns="">
          <p:sp>
            <p:nvSpPr>
              <p:cNvPr id="41" name="Rectangle 40">
                <a:extLst>
                  <a:ext uri="{FF2B5EF4-FFF2-40B4-BE49-F238E27FC236}">
                    <a16:creationId xmlns:a16="http://schemas.microsoft.com/office/drawing/2014/main" id="{857ADC43-E361-4DFA-9AB1-2552D68E69C5}"/>
                  </a:ext>
                </a:extLst>
              </p:cNvPr>
              <p:cNvSpPr>
                <a:spLocks noRot="1" noChangeAspect="1" noMove="1" noResize="1" noEditPoints="1" noAdjustHandles="1" noChangeArrowheads="1" noChangeShapeType="1" noTextEdit="1"/>
              </p:cNvSpPr>
              <p:nvPr/>
            </p:nvSpPr>
            <p:spPr>
              <a:xfrm>
                <a:off x="3261461" y="1562706"/>
                <a:ext cx="1176476" cy="461665"/>
              </a:xfrm>
              <a:prstGeom prst="rect">
                <a:avLst/>
              </a:prstGeom>
              <a:blipFill>
                <a:blip r:embed="rId14"/>
                <a:stretch>
                  <a:fillRect b="-10526"/>
                </a:stretch>
              </a:blipFill>
            </p:spPr>
            <p:txBody>
              <a:bodyPr/>
              <a:lstStyle/>
              <a:p>
                <a:r>
                  <a:rPr lang="en-US">
                    <a:noFill/>
                  </a:rPr>
                  <a:t> </a:t>
                </a:r>
              </a:p>
            </p:txBody>
          </p:sp>
        </mc:Fallback>
      </mc:AlternateContent>
    </p:spTree>
    <p:extLst>
      <p:ext uri="{BB962C8B-B14F-4D97-AF65-F5344CB8AC3E}">
        <p14:creationId xmlns:p14="http://schemas.microsoft.com/office/powerpoint/2010/main" val="24000372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descr="A close up of a mans face&#10;&#10;Description automatically generated">
            <a:extLst>
              <a:ext uri="{FF2B5EF4-FFF2-40B4-BE49-F238E27FC236}">
                <a16:creationId xmlns:a16="http://schemas.microsoft.com/office/drawing/2014/main" id="{5F96B093-E65A-4035-8266-984C54DA0D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8451" y="-45735"/>
            <a:ext cx="5852172" cy="4370841"/>
          </a:xfrm>
          <a:prstGeom prst="rect">
            <a:avLst/>
          </a:prstGeom>
        </p:spPr>
      </p:pic>
      <p:sp>
        <p:nvSpPr>
          <p:cNvPr id="3" name="Rectangle 2">
            <a:extLst>
              <a:ext uri="{FF2B5EF4-FFF2-40B4-BE49-F238E27FC236}">
                <a16:creationId xmlns:a16="http://schemas.microsoft.com/office/drawing/2014/main" id="{637A1949-A11A-4E98-819E-7B2C5F61AAFF}"/>
              </a:ext>
            </a:extLst>
          </p:cNvPr>
          <p:cNvSpPr/>
          <p:nvPr/>
        </p:nvSpPr>
        <p:spPr>
          <a:xfrm>
            <a:off x="3314033" y="4295067"/>
            <a:ext cx="8624220" cy="2308324"/>
          </a:xfrm>
          <a:prstGeom prst="rect">
            <a:avLst/>
          </a:prstGeom>
          <a:solidFill>
            <a:srgbClr val="1E1E1E"/>
          </a:solidFill>
        </p:spPr>
        <p:txBody>
          <a:bodyPr wrap="square">
            <a:spAutoFit/>
          </a:bodyPr>
          <a:lstStyle/>
          <a:p>
            <a:r>
              <a:rPr lang="en-US" sz="2400" dirty="0">
                <a:solidFill>
                  <a:srgbClr val="D4D4D4"/>
                </a:solidFill>
                <a:latin typeface="Consolas" panose="020B0609020204030204" pitchFamily="49" charset="0"/>
              </a:rPr>
              <a:t>x=</a:t>
            </a:r>
            <a:r>
              <a:rPr lang="en-US" sz="2400" dirty="0" err="1">
                <a:solidFill>
                  <a:srgbClr val="D4D4D4"/>
                </a:solidFill>
                <a:latin typeface="Consolas" panose="020B0609020204030204" pitchFamily="49" charset="0"/>
              </a:rPr>
              <a:t>np.array</a:t>
            </a:r>
            <a:r>
              <a:rPr lang="en-US" sz="2400" dirty="0">
                <a:solidFill>
                  <a:srgbClr val="D4D4D4"/>
                </a:solidFill>
                <a:latin typeface="Consolas" panose="020B0609020204030204" pitchFamily="49" charset="0"/>
              </a:rPr>
              <a:t>([</a:t>
            </a:r>
            <a:r>
              <a:rPr lang="en-US" sz="2400" dirty="0">
                <a:solidFill>
                  <a:srgbClr val="B5CEA8"/>
                </a:solidFill>
                <a:latin typeface="Consolas" panose="020B0609020204030204" pitchFamily="49" charset="0"/>
              </a:rPr>
              <a:t>12</a:t>
            </a:r>
            <a:r>
              <a:rPr lang="en-US" sz="2400" dirty="0">
                <a:solidFill>
                  <a:srgbClr val="D4D4D4"/>
                </a:solidFill>
                <a:latin typeface="Consolas" panose="020B0609020204030204" pitchFamily="49" charset="0"/>
              </a:rPr>
              <a:t>,</a:t>
            </a:r>
            <a:r>
              <a:rPr lang="en-US" sz="2400" dirty="0">
                <a:solidFill>
                  <a:srgbClr val="B5CEA8"/>
                </a:solidFill>
                <a:latin typeface="Consolas" panose="020B0609020204030204" pitchFamily="49" charset="0"/>
              </a:rPr>
              <a:t>3</a:t>
            </a:r>
            <a:r>
              <a:rPr lang="en-US" sz="2400" dirty="0">
                <a:solidFill>
                  <a:srgbClr val="D4D4D4"/>
                </a:solidFill>
                <a:latin typeface="Consolas" panose="020B0609020204030204" pitchFamily="49" charset="0"/>
              </a:rPr>
              <a:t>])</a:t>
            </a:r>
          </a:p>
          <a:p>
            <a:r>
              <a:rPr lang="en-US" sz="2400" dirty="0">
                <a:solidFill>
                  <a:srgbClr val="D4D4D4"/>
                </a:solidFill>
                <a:latin typeface="Consolas" panose="020B0609020204030204" pitchFamily="49" charset="0"/>
              </a:rPr>
              <a:t>y=</a:t>
            </a:r>
            <a:r>
              <a:rPr lang="en-US" sz="2400" dirty="0" err="1">
                <a:solidFill>
                  <a:srgbClr val="D4D4D4"/>
                </a:solidFill>
                <a:latin typeface="Consolas" panose="020B0609020204030204" pitchFamily="49" charset="0"/>
              </a:rPr>
              <a:t>np.array</a:t>
            </a:r>
            <a:r>
              <a:rPr lang="en-US" sz="2400" dirty="0">
                <a:solidFill>
                  <a:srgbClr val="D4D4D4"/>
                </a:solidFill>
                <a:latin typeface="Consolas" panose="020B0609020204030204" pitchFamily="49" charset="0"/>
              </a:rPr>
              <a:t>([</a:t>
            </a:r>
            <a:r>
              <a:rPr lang="en-US" sz="2400" dirty="0">
                <a:solidFill>
                  <a:srgbClr val="B5CEA8"/>
                </a:solidFill>
                <a:latin typeface="Consolas" panose="020B0609020204030204" pitchFamily="49" charset="0"/>
              </a:rPr>
              <a:t>4</a:t>
            </a:r>
            <a:r>
              <a:rPr lang="en-US" sz="2400" dirty="0">
                <a:solidFill>
                  <a:srgbClr val="D4D4D4"/>
                </a:solidFill>
                <a:latin typeface="Consolas" panose="020B0609020204030204" pitchFamily="49" charset="0"/>
              </a:rPr>
              <a:t>,</a:t>
            </a:r>
            <a:r>
              <a:rPr lang="en-US" sz="2400" dirty="0">
                <a:solidFill>
                  <a:srgbClr val="B5CEA8"/>
                </a:solidFill>
                <a:latin typeface="Consolas" panose="020B0609020204030204" pitchFamily="49" charset="0"/>
              </a:rPr>
              <a:t>9</a:t>
            </a:r>
            <a:r>
              <a:rPr lang="en-US" sz="2400" dirty="0">
                <a:solidFill>
                  <a:srgbClr val="D4D4D4"/>
                </a:solidFill>
                <a:latin typeface="Consolas" panose="020B0609020204030204" pitchFamily="49" charset="0"/>
              </a:rPr>
              <a:t>])</a:t>
            </a:r>
          </a:p>
          <a:p>
            <a:r>
              <a:rPr lang="en-US" sz="2400" dirty="0">
                <a:solidFill>
                  <a:srgbClr val="D4D4D4"/>
                </a:solidFill>
                <a:latin typeface="Consolas" panose="020B0609020204030204" pitchFamily="49" charset="0"/>
              </a:rPr>
              <a:t>theta=</a:t>
            </a:r>
            <a:r>
              <a:rPr lang="en-US" sz="2400" dirty="0" err="1">
                <a:solidFill>
                  <a:srgbClr val="D4D4D4"/>
                </a:solidFill>
                <a:latin typeface="Consolas" panose="020B0609020204030204" pitchFamily="49" charset="0"/>
              </a:rPr>
              <a:t>np.linspace</a:t>
            </a:r>
            <a:r>
              <a:rPr lang="en-US" sz="2400" dirty="0">
                <a:solidFill>
                  <a:srgbClr val="D4D4D4"/>
                </a:solidFill>
                <a:latin typeface="Consolas" panose="020B0609020204030204" pitchFamily="49" charset="0"/>
              </a:rPr>
              <a:t>(-</a:t>
            </a:r>
            <a:r>
              <a:rPr lang="en-US" sz="2400" dirty="0">
                <a:solidFill>
                  <a:srgbClr val="B5CEA8"/>
                </a:solidFill>
                <a:latin typeface="Consolas" panose="020B0609020204030204" pitchFamily="49" charset="0"/>
              </a:rPr>
              <a:t>1</a:t>
            </a:r>
            <a:r>
              <a:rPr lang="en-US" sz="2400" dirty="0">
                <a:solidFill>
                  <a:srgbClr val="D4D4D4"/>
                </a:solidFill>
                <a:latin typeface="Consolas" panose="020B0609020204030204" pitchFamily="49" charset="0"/>
              </a:rPr>
              <a:t>, </a:t>
            </a:r>
            <a:r>
              <a:rPr lang="en-US" sz="2400" dirty="0">
                <a:solidFill>
                  <a:srgbClr val="B5CEA8"/>
                </a:solidFill>
                <a:latin typeface="Consolas" panose="020B0609020204030204" pitchFamily="49" charset="0"/>
              </a:rPr>
              <a:t>1</a:t>
            </a:r>
            <a:r>
              <a:rPr lang="en-US" sz="2400" dirty="0">
                <a:solidFill>
                  <a:srgbClr val="D4D4D4"/>
                </a:solidFill>
                <a:latin typeface="Consolas" panose="020B0609020204030204" pitchFamily="49" charset="0"/>
              </a:rPr>
              <a:t>)</a:t>
            </a:r>
          </a:p>
          <a:p>
            <a:r>
              <a:rPr lang="en-US" sz="2400" dirty="0">
                <a:solidFill>
                  <a:srgbClr val="D4D4D4"/>
                </a:solidFill>
                <a:latin typeface="Consolas" panose="020B0609020204030204" pitchFamily="49" charset="0"/>
              </a:rPr>
              <a:t>error=</a:t>
            </a:r>
            <a:r>
              <a:rPr lang="en-US" sz="2400" dirty="0">
                <a:solidFill>
                  <a:srgbClr val="B5CEA8"/>
                </a:solidFill>
                <a:latin typeface="Consolas" panose="020B0609020204030204" pitchFamily="49" charset="0"/>
              </a:rPr>
              <a:t>2</a:t>
            </a:r>
            <a:r>
              <a:rPr lang="en-US" sz="2400" dirty="0">
                <a:solidFill>
                  <a:srgbClr val="D4D4D4"/>
                </a:solidFill>
                <a:latin typeface="Consolas" panose="020B0609020204030204" pitchFamily="49" charset="0"/>
              </a:rPr>
              <a:t>*</a:t>
            </a:r>
            <a:r>
              <a:rPr lang="en-US" sz="2400" dirty="0" err="1">
                <a:solidFill>
                  <a:srgbClr val="D4D4D4"/>
                </a:solidFill>
                <a:latin typeface="Consolas" panose="020B0609020204030204" pitchFamily="49" charset="0"/>
              </a:rPr>
              <a:t>np.sum</a:t>
            </a:r>
            <a:r>
              <a:rPr lang="en-US" sz="2400" dirty="0">
                <a:solidFill>
                  <a:srgbClr val="D4D4D4"/>
                </a:solidFill>
                <a:latin typeface="Consolas" panose="020B0609020204030204" pitchFamily="49" charset="0"/>
              </a:rPr>
              <a:t>(x**</a:t>
            </a:r>
            <a:r>
              <a:rPr lang="en-US" sz="2400" dirty="0">
                <a:solidFill>
                  <a:srgbClr val="B5CEA8"/>
                </a:solidFill>
                <a:latin typeface="Consolas" panose="020B0609020204030204" pitchFamily="49" charset="0"/>
              </a:rPr>
              <a:t>2</a:t>
            </a:r>
            <a:r>
              <a:rPr lang="en-US" sz="2400" dirty="0">
                <a:solidFill>
                  <a:srgbClr val="D4D4D4"/>
                </a:solidFill>
                <a:latin typeface="Consolas" panose="020B0609020204030204" pitchFamily="49" charset="0"/>
              </a:rPr>
              <a:t>)*theta**</a:t>
            </a:r>
            <a:r>
              <a:rPr lang="en-US" sz="2400" dirty="0">
                <a:solidFill>
                  <a:srgbClr val="B5CEA8"/>
                </a:solidFill>
                <a:latin typeface="Consolas" panose="020B0609020204030204" pitchFamily="49" charset="0"/>
              </a:rPr>
              <a:t>2</a:t>
            </a:r>
            <a:r>
              <a:rPr lang="en-US" sz="2400" dirty="0">
                <a:solidFill>
                  <a:srgbClr val="D4D4D4"/>
                </a:solidFill>
                <a:latin typeface="Consolas" panose="020B0609020204030204" pitchFamily="49" charset="0"/>
              </a:rPr>
              <a:t>-</a:t>
            </a:r>
            <a:r>
              <a:rPr lang="en-US" sz="2400" dirty="0">
                <a:solidFill>
                  <a:srgbClr val="B5CEA8"/>
                </a:solidFill>
                <a:latin typeface="Consolas" panose="020B0609020204030204" pitchFamily="49" charset="0"/>
              </a:rPr>
              <a:t>2</a:t>
            </a:r>
            <a:r>
              <a:rPr lang="en-US" sz="2400" dirty="0">
                <a:solidFill>
                  <a:srgbClr val="D4D4D4"/>
                </a:solidFill>
                <a:latin typeface="Consolas" panose="020B0609020204030204" pitchFamily="49" charset="0"/>
              </a:rPr>
              <a:t>*</a:t>
            </a:r>
            <a:r>
              <a:rPr lang="en-US" sz="2400" dirty="0" err="1">
                <a:solidFill>
                  <a:srgbClr val="D4D4D4"/>
                </a:solidFill>
                <a:latin typeface="Consolas" panose="020B0609020204030204" pitchFamily="49" charset="0"/>
              </a:rPr>
              <a:t>np.sum</a:t>
            </a:r>
            <a:r>
              <a:rPr lang="en-US" sz="2400" dirty="0">
                <a:solidFill>
                  <a:srgbClr val="D4D4D4"/>
                </a:solidFill>
                <a:latin typeface="Consolas" panose="020B0609020204030204" pitchFamily="49" charset="0"/>
              </a:rPr>
              <a:t>(x*y)*theta</a:t>
            </a:r>
          </a:p>
          <a:p>
            <a:r>
              <a:rPr lang="en-US" sz="2400" dirty="0" err="1">
                <a:solidFill>
                  <a:srgbClr val="D4D4D4"/>
                </a:solidFill>
                <a:latin typeface="Consolas" panose="020B0609020204030204" pitchFamily="49" charset="0"/>
              </a:rPr>
              <a:t>plt.plot</a:t>
            </a:r>
            <a:r>
              <a:rPr lang="en-US" sz="2400" dirty="0">
                <a:solidFill>
                  <a:srgbClr val="D4D4D4"/>
                </a:solidFill>
                <a:latin typeface="Consolas" panose="020B0609020204030204" pitchFamily="49" charset="0"/>
              </a:rPr>
              <a:t>(</a:t>
            </a:r>
            <a:r>
              <a:rPr lang="en-US" sz="2400" dirty="0" err="1">
                <a:solidFill>
                  <a:srgbClr val="D4D4D4"/>
                </a:solidFill>
                <a:latin typeface="Consolas" panose="020B0609020204030204" pitchFamily="49" charset="0"/>
              </a:rPr>
              <a:t>theta,cost,</a:t>
            </a:r>
            <a:r>
              <a:rPr lang="en-US" sz="2400" dirty="0" err="1">
                <a:solidFill>
                  <a:srgbClr val="CE9178"/>
                </a:solidFill>
                <a:latin typeface="Consolas" panose="020B0609020204030204" pitchFamily="49" charset="0"/>
              </a:rPr>
              <a:t>'b</a:t>
            </a:r>
            <a:r>
              <a:rPr lang="en-US" sz="2400" dirty="0">
                <a:solidFill>
                  <a:srgbClr val="CE9178"/>
                </a:solidFill>
                <a:latin typeface="Consolas" panose="020B0609020204030204" pitchFamily="49" charset="0"/>
              </a:rPr>
              <a:t>-'</a:t>
            </a:r>
            <a:r>
              <a:rPr lang="en-US" sz="2400" dirty="0">
                <a:solidFill>
                  <a:srgbClr val="D4D4D4"/>
                </a:solidFill>
                <a:latin typeface="Consolas" panose="020B0609020204030204" pitchFamily="49" charset="0"/>
              </a:rPr>
              <a:t>)</a:t>
            </a:r>
          </a:p>
          <a:p>
            <a:r>
              <a:rPr lang="en-US" sz="2400" dirty="0" err="1">
                <a:solidFill>
                  <a:srgbClr val="D4D4D4"/>
                </a:solidFill>
                <a:latin typeface="Consolas" panose="020B0609020204030204" pitchFamily="49" charset="0"/>
              </a:rPr>
              <a:t>plt.show</a:t>
            </a:r>
            <a:r>
              <a:rPr lang="en-US" sz="2400" dirty="0">
                <a:solidFill>
                  <a:srgbClr val="D4D4D4"/>
                </a:solidFill>
                <a:latin typeface="Consolas" panose="020B0609020204030204" pitchFamily="49" charset="0"/>
              </a:rPr>
              <a:t>()</a:t>
            </a:r>
            <a:endParaRPr lang="en-US" sz="2400" b="0" dirty="0">
              <a:solidFill>
                <a:srgbClr val="D4D4D4"/>
              </a:solidFill>
              <a:effectLst/>
              <a:latin typeface="Consolas" panose="020B0609020204030204" pitchFamily="49" charset="0"/>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3395FD7-5A46-4823-90AF-824E270CB66D}"/>
                  </a:ext>
                </a:extLst>
              </p:cNvPr>
              <p:cNvSpPr txBox="1"/>
              <p:nvPr/>
            </p:nvSpPr>
            <p:spPr>
              <a:xfrm>
                <a:off x="6569304" y="567398"/>
                <a:ext cx="3965563" cy="461665"/>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𝜀</m:t>
                      </m:r>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e>
                          </m:d>
                        </m:e>
                        <m:sup>
                          <m:r>
                            <a:rPr lang="en-US" sz="2400" b="0" i="1" smtClean="0">
                              <a:latin typeface="Cambria Math" panose="02040503050406030204" pitchFamily="18" charset="0"/>
                            </a:rPr>
                            <m:t>2</m:t>
                          </m:r>
                        </m:sup>
                      </m:sSup>
                    </m:oMath>
                  </m:oMathPara>
                </a14:m>
                <a:endParaRPr lang="en-US" sz="2400" dirty="0"/>
              </a:p>
            </p:txBody>
          </p:sp>
        </mc:Choice>
        <mc:Fallback xmlns="">
          <p:sp>
            <p:nvSpPr>
              <p:cNvPr id="5" name="TextBox 4">
                <a:extLst>
                  <a:ext uri="{FF2B5EF4-FFF2-40B4-BE49-F238E27FC236}">
                    <a16:creationId xmlns:a16="http://schemas.microsoft.com/office/drawing/2014/main" id="{33395FD7-5A46-4823-90AF-824E270CB66D}"/>
                  </a:ext>
                </a:extLst>
              </p:cNvPr>
              <p:cNvSpPr txBox="1">
                <a:spLocks noRot="1" noChangeAspect="1" noMove="1" noResize="1" noEditPoints="1" noAdjustHandles="1" noChangeArrowheads="1" noChangeShapeType="1" noTextEdit="1"/>
              </p:cNvSpPr>
              <p:nvPr/>
            </p:nvSpPr>
            <p:spPr>
              <a:xfrm>
                <a:off x="6569304" y="567398"/>
                <a:ext cx="3965563" cy="461665"/>
              </a:xfrm>
              <a:prstGeom prst="rect">
                <a:avLst/>
              </a:prstGeom>
              <a:blipFill>
                <a:blip r:embed="rId4"/>
                <a:stretch>
                  <a:fillRect b="-10526"/>
                </a:stretch>
              </a:blipFill>
              <a:ln>
                <a:noFill/>
              </a:ln>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B2AB355F-D939-4C28-879B-E7C672AD76B8}"/>
              </a:ext>
            </a:extLst>
          </p:cNvPr>
          <p:cNvCxnSpPr/>
          <p:nvPr/>
        </p:nvCxnSpPr>
        <p:spPr>
          <a:xfrm flipV="1">
            <a:off x="971787" y="169853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FA3AE1EA-3ED5-47FB-8673-A8765D0CAD38}"/>
              </a:ext>
            </a:extLst>
          </p:cNvPr>
          <p:cNvCxnSpPr>
            <a:cxnSpLocks/>
          </p:cNvCxnSpPr>
          <p:nvPr/>
        </p:nvCxnSpPr>
        <p:spPr>
          <a:xfrm>
            <a:off x="392956" y="471968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1CC6AD00-8EE7-4066-A8E1-EDD7D17CA8C2}"/>
              </a:ext>
            </a:extLst>
          </p:cNvPr>
          <p:cNvSpPr>
            <a:spLocks noChangeAspect="1"/>
          </p:cNvSpPr>
          <p:nvPr/>
        </p:nvSpPr>
        <p:spPr>
          <a:xfrm>
            <a:off x="3770424" y="3589458"/>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37598292-1082-43DF-B0DF-3B101D79D0DE}"/>
              </a:ext>
            </a:extLst>
          </p:cNvPr>
          <p:cNvCxnSpPr>
            <a:cxnSpLocks/>
          </p:cNvCxnSpPr>
          <p:nvPr/>
        </p:nvCxnSpPr>
        <p:spPr>
          <a:xfrm flipV="1">
            <a:off x="180457" y="2029062"/>
            <a:ext cx="3010486" cy="360870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1875561-2448-4CC4-A1AB-D04C8B4738F3}"/>
              </a:ext>
            </a:extLst>
          </p:cNvPr>
          <p:cNvCxnSpPr>
            <a:cxnSpLocks/>
          </p:cNvCxnSpPr>
          <p:nvPr/>
        </p:nvCxnSpPr>
        <p:spPr>
          <a:xfrm>
            <a:off x="4547745" y="3016107"/>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0E35F5A7-E8CB-47F8-BC36-AF82AC34AAFA}"/>
                  </a:ext>
                </a:extLst>
              </p:cNvPr>
              <p:cNvSpPr/>
              <p:nvPr/>
            </p:nvSpPr>
            <p:spPr>
              <a:xfrm>
                <a:off x="2716318" y="2984217"/>
                <a:ext cx="182877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12, 4</m:t>
                          </m:r>
                        </m:e>
                      </m:d>
                    </m:oMath>
                  </m:oMathPara>
                </a14:m>
                <a:endParaRPr lang="en-US" sz="2400" dirty="0"/>
              </a:p>
            </p:txBody>
          </p:sp>
        </mc:Choice>
        <mc:Fallback xmlns="">
          <p:sp>
            <p:nvSpPr>
              <p:cNvPr id="11" name="Rectangle 10">
                <a:extLst>
                  <a:ext uri="{FF2B5EF4-FFF2-40B4-BE49-F238E27FC236}">
                    <a16:creationId xmlns:a16="http://schemas.microsoft.com/office/drawing/2014/main" id="{0E35F5A7-E8CB-47F8-BC36-AF82AC34AAFA}"/>
                  </a:ext>
                </a:extLst>
              </p:cNvPr>
              <p:cNvSpPr>
                <a:spLocks noRot="1" noChangeAspect="1" noMove="1" noResize="1" noEditPoints="1" noAdjustHandles="1" noChangeArrowheads="1" noChangeShapeType="1" noTextEdit="1"/>
              </p:cNvSpPr>
              <p:nvPr/>
            </p:nvSpPr>
            <p:spPr>
              <a:xfrm>
                <a:off x="2716318" y="2984217"/>
                <a:ext cx="1828770" cy="461665"/>
              </a:xfrm>
              <a:prstGeom prst="rect">
                <a:avLst/>
              </a:prstGeom>
              <a:blipFill>
                <a:blip r:embed="rId5"/>
                <a:stretch>
                  <a:fillRect b="-1333"/>
                </a:stretch>
              </a:blipFill>
            </p:spPr>
            <p:txBody>
              <a:bodyPr/>
              <a:lstStyle/>
              <a:p>
                <a:r>
                  <a:rPr lang="en-US">
                    <a:noFill/>
                  </a:rPr>
                  <a:t> </a:t>
                </a:r>
              </a:p>
            </p:txBody>
          </p:sp>
        </mc:Fallback>
      </mc:AlternateContent>
      <p:sp>
        <p:nvSpPr>
          <p:cNvPr id="12" name="Oval 11">
            <a:extLst>
              <a:ext uri="{FF2B5EF4-FFF2-40B4-BE49-F238E27FC236}">
                <a16:creationId xmlns:a16="http://schemas.microsoft.com/office/drawing/2014/main" id="{E8E65A3E-CF3A-4244-8812-32D984653C80}"/>
              </a:ext>
            </a:extLst>
          </p:cNvPr>
          <p:cNvSpPr>
            <a:spLocks noChangeAspect="1"/>
          </p:cNvSpPr>
          <p:nvPr/>
        </p:nvSpPr>
        <p:spPr>
          <a:xfrm>
            <a:off x="1685700" y="252121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33191E0E-0121-46FD-8353-EE7B35EFE6EC}"/>
              </a:ext>
            </a:extLst>
          </p:cNvPr>
          <p:cNvCxnSpPr>
            <a:cxnSpLocks/>
          </p:cNvCxnSpPr>
          <p:nvPr/>
        </p:nvCxnSpPr>
        <p:spPr>
          <a:xfrm>
            <a:off x="2497385" y="2993271"/>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FA75F9FE-3C11-4C28-81E9-DC158CC3D3DD}"/>
                  </a:ext>
                </a:extLst>
              </p:cNvPr>
              <p:cNvSpPr/>
              <p:nvPr/>
            </p:nvSpPr>
            <p:spPr>
              <a:xfrm>
                <a:off x="1182643" y="2024371"/>
                <a:ext cx="166596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3, 9</m:t>
                          </m:r>
                        </m:e>
                      </m:d>
                    </m:oMath>
                  </m:oMathPara>
                </a14:m>
                <a:endParaRPr lang="en-US" sz="2400" dirty="0"/>
              </a:p>
            </p:txBody>
          </p:sp>
        </mc:Choice>
        <mc:Fallback xmlns="">
          <p:sp>
            <p:nvSpPr>
              <p:cNvPr id="14" name="Rectangle 13">
                <a:extLst>
                  <a:ext uri="{FF2B5EF4-FFF2-40B4-BE49-F238E27FC236}">
                    <a16:creationId xmlns:a16="http://schemas.microsoft.com/office/drawing/2014/main" id="{FA75F9FE-3C11-4C28-81E9-DC158CC3D3DD}"/>
                  </a:ext>
                </a:extLst>
              </p:cNvPr>
              <p:cNvSpPr>
                <a:spLocks noRot="1" noChangeAspect="1" noMove="1" noResize="1" noEditPoints="1" noAdjustHandles="1" noChangeArrowheads="1" noChangeShapeType="1" noTextEdit="1"/>
              </p:cNvSpPr>
              <p:nvPr/>
            </p:nvSpPr>
            <p:spPr>
              <a:xfrm>
                <a:off x="1182643" y="2024371"/>
                <a:ext cx="1665969" cy="461665"/>
              </a:xfrm>
              <a:prstGeom prst="rect">
                <a:avLst/>
              </a:prstGeom>
              <a:blipFill>
                <a:blip r:embed="rId6"/>
                <a:stretch>
                  <a:fillRect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FA878533-CD89-4AAB-A330-26019B9574BF}"/>
                  </a:ext>
                </a:extLst>
              </p:cNvPr>
              <p:cNvSpPr/>
              <p:nvPr/>
            </p:nvSpPr>
            <p:spPr>
              <a:xfrm>
                <a:off x="7687701" y="1037600"/>
                <a:ext cx="2132994"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m:t>
                          </m:r>
                          <m:d>
                            <m:dPr>
                              <m:ctrlPr>
                                <a:rPr lang="en-US" sz="2400" i="1">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2</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2</m:t>
                                  </m:r>
                                </m:sub>
                              </m:sSub>
                              <m:r>
                                <a:rPr lang="en-US" sz="2400" i="1">
                                  <a:latin typeface="Cambria Math" panose="02040503050406030204" pitchFamily="18" charset="0"/>
                                </a:rPr>
                                <m:t> </m:t>
                              </m:r>
                            </m:e>
                          </m:d>
                        </m:e>
                        <m:sup>
                          <m:r>
                            <a:rPr lang="en-US" sz="2400" i="1">
                              <a:latin typeface="Cambria Math" panose="02040503050406030204" pitchFamily="18" charset="0"/>
                            </a:rPr>
                            <m:t>2</m:t>
                          </m:r>
                        </m:sup>
                      </m:sSup>
                    </m:oMath>
                  </m:oMathPara>
                </a14:m>
                <a:endParaRPr lang="en-US" sz="2400" dirty="0"/>
              </a:p>
            </p:txBody>
          </p:sp>
        </mc:Choice>
        <mc:Fallback xmlns="">
          <p:sp>
            <p:nvSpPr>
              <p:cNvPr id="15" name="Rectangle 14">
                <a:extLst>
                  <a:ext uri="{FF2B5EF4-FFF2-40B4-BE49-F238E27FC236}">
                    <a16:creationId xmlns:a16="http://schemas.microsoft.com/office/drawing/2014/main" id="{FA878533-CD89-4AAB-A330-26019B9574BF}"/>
                  </a:ext>
                </a:extLst>
              </p:cNvPr>
              <p:cNvSpPr>
                <a:spLocks noRot="1" noChangeAspect="1" noMove="1" noResize="1" noEditPoints="1" noAdjustHandles="1" noChangeArrowheads="1" noChangeShapeType="1" noTextEdit="1"/>
              </p:cNvSpPr>
              <p:nvPr/>
            </p:nvSpPr>
            <p:spPr>
              <a:xfrm>
                <a:off x="7687701" y="1037600"/>
                <a:ext cx="2132994" cy="461665"/>
              </a:xfrm>
              <a:prstGeom prst="rect">
                <a:avLst/>
              </a:prstGeom>
              <a:blipFill>
                <a:blip r:embed="rId7"/>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210B2DBE-412B-48BA-9F82-BE1126206CD9}"/>
                  </a:ext>
                </a:extLst>
              </p:cNvPr>
              <p:cNvSpPr txBox="1"/>
              <p:nvPr/>
            </p:nvSpPr>
            <p:spPr>
              <a:xfrm>
                <a:off x="3406435" y="199999"/>
                <a:ext cx="1801331"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𝑚</m:t>
                      </m:r>
                      <m:r>
                        <a:rPr lang="en-US" sz="4400" b="0" i="1" smtClean="0">
                          <a:latin typeface="Cambria Math" panose="02040503050406030204" pitchFamily="18" charset="0"/>
                        </a:rPr>
                        <m:t>=2</m:t>
                      </m:r>
                    </m:oMath>
                  </m:oMathPara>
                </a14:m>
                <a:endParaRPr lang="en-US" sz="4400" dirty="0"/>
              </a:p>
            </p:txBody>
          </p:sp>
        </mc:Choice>
        <mc:Fallback xmlns="">
          <p:sp>
            <p:nvSpPr>
              <p:cNvPr id="16" name="TextBox 15">
                <a:extLst>
                  <a:ext uri="{FF2B5EF4-FFF2-40B4-BE49-F238E27FC236}">
                    <a16:creationId xmlns:a16="http://schemas.microsoft.com/office/drawing/2014/main" id="{210B2DBE-412B-48BA-9F82-BE1126206CD9}"/>
                  </a:ext>
                </a:extLst>
              </p:cNvPr>
              <p:cNvSpPr txBox="1">
                <a:spLocks noRot="1" noChangeAspect="1" noMove="1" noResize="1" noEditPoints="1" noAdjustHandles="1" noChangeArrowheads="1" noChangeShapeType="1" noTextEdit="1"/>
              </p:cNvSpPr>
              <p:nvPr/>
            </p:nvSpPr>
            <p:spPr>
              <a:xfrm>
                <a:off x="3406435" y="199999"/>
                <a:ext cx="1801331" cy="769441"/>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DF664F29-DF35-41FA-B3D1-2A39129B4FB4}"/>
                  </a:ext>
                </a:extLst>
              </p:cNvPr>
              <p:cNvSpPr/>
              <p:nvPr/>
            </p:nvSpPr>
            <p:spPr>
              <a:xfrm>
                <a:off x="968214" y="199999"/>
                <a:ext cx="200753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0070C0"/>
                          </a:solidFill>
                          <a:latin typeface="Cambria Math" panose="02040503050406030204" pitchFamily="18" charset="0"/>
                        </a:rPr>
                        <m:t>𝑦</m:t>
                      </m:r>
                      <m:r>
                        <a:rPr lang="en-US" sz="4400" i="1" smtClean="0">
                          <a:solidFill>
                            <a:srgbClr val="0070C0"/>
                          </a:solidFill>
                          <a:latin typeface="Cambria Math" panose="02040503050406030204" pitchFamily="18" charset="0"/>
                        </a:rPr>
                        <m:t>=</m:t>
                      </m:r>
                      <m:r>
                        <a:rPr lang="en-US" sz="4400" b="0" i="1" smtClean="0">
                          <a:solidFill>
                            <a:srgbClr val="0070C0"/>
                          </a:solidFill>
                          <a:latin typeface="Cambria Math" panose="02040503050406030204" pitchFamily="18" charset="0"/>
                        </a:rPr>
                        <m:t>𝜃</m:t>
                      </m:r>
                      <m:r>
                        <a:rPr lang="en-US" sz="4400" i="1" smtClean="0">
                          <a:solidFill>
                            <a:srgbClr val="0070C0"/>
                          </a:solidFill>
                          <a:latin typeface="Cambria Math" panose="02040503050406030204" pitchFamily="18" charset="0"/>
                        </a:rPr>
                        <m:t>𝑥</m:t>
                      </m:r>
                    </m:oMath>
                  </m:oMathPara>
                </a14:m>
                <a:endParaRPr lang="en-US" sz="4400" dirty="0">
                  <a:solidFill>
                    <a:srgbClr val="0070C0"/>
                  </a:solidFill>
                </a:endParaRPr>
              </a:p>
            </p:txBody>
          </p:sp>
        </mc:Choice>
        <mc:Fallback xmlns="">
          <p:sp>
            <p:nvSpPr>
              <p:cNvPr id="17" name="Rectangle 16">
                <a:extLst>
                  <a:ext uri="{FF2B5EF4-FFF2-40B4-BE49-F238E27FC236}">
                    <a16:creationId xmlns:a16="http://schemas.microsoft.com/office/drawing/2014/main" id="{DF664F29-DF35-41FA-B3D1-2A39129B4FB4}"/>
                  </a:ext>
                </a:extLst>
              </p:cNvPr>
              <p:cNvSpPr>
                <a:spLocks noRot="1" noChangeAspect="1" noMove="1" noResize="1" noEditPoints="1" noAdjustHandles="1" noChangeArrowheads="1" noChangeShapeType="1" noTextEdit="1"/>
              </p:cNvSpPr>
              <p:nvPr/>
            </p:nvSpPr>
            <p:spPr>
              <a:xfrm>
                <a:off x="968214" y="199999"/>
                <a:ext cx="2007536" cy="769441"/>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B72C0D5A-E383-4695-8237-1D4B4C78D336}"/>
                  </a:ext>
                </a:extLst>
              </p:cNvPr>
              <p:cNvSpPr/>
              <p:nvPr/>
            </p:nvSpPr>
            <p:spPr>
              <a:xfrm>
                <a:off x="3261461" y="1562706"/>
                <a:ext cx="117647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𝑦</m:t>
                      </m:r>
                      <m:r>
                        <a:rPr lang="en-US" sz="240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𝜃</m:t>
                      </m:r>
                      <m:r>
                        <a:rPr lang="en-US" sz="2400" i="1" smtClean="0">
                          <a:solidFill>
                            <a:srgbClr val="0070C0"/>
                          </a:solidFill>
                          <a:latin typeface="Cambria Math" panose="02040503050406030204" pitchFamily="18" charset="0"/>
                        </a:rPr>
                        <m:t>𝑥</m:t>
                      </m:r>
                    </m:oMath>
                  </m:oMathPara>
                </a14:m>
                <a:endParaRPr lang="en-US" sz="2400" dirty="0">
                  <a:solidFill>
                    <a:srgbClr val="0070C0"/>
                  </a:solidFill>
                </a:endParaRPr>
              </a:p>
            </p:txBody>
          </p:sp>
        </mc:Choice>
        <mc:Fallback xmlns="">
          <p:sp>
            <p:nvSpPr>
              <p:cNvPr id="18" name="Rectangle 17">
                <a:extLst>
                  <a:ext uri="{FF2B5EF4-FFF2-40B4-BE49-F238E27FC236}">
                    <a16:creationId xmlns:a16="http://schemas.microsoft.com/office/drawing/2014/main" id="{B72C0D5A-E383-4695-8237-1D4B4C78D336}"/>
                  </a:ext>
                </a:extLst>
              </p:cNvPr>
              <p:cNvSpPr>
                <a:spLocks noRot="1" noChangeAspect="1" noMove="1" noResize="1" noEditPoints="1" noAdjustHandles="1" noChangeArrowheads="1" noChangeShapeType="1" noTextEdit="1"/>
              </p:cNvSpPr>
              <p:nvPr/>
            </p:nvSpPr>
            <p:spPr>
              <a:xfrm>
                <a:off x="3261461" y="1562706"/>
                <a:ext cx="1176476" cy="461665"/>
              </a:xfrm>
              <a:prstGeom prst="rect">
                <a:avLst/>
              </a:prstGeom>
              <a:blipFill>
                <a:blip r:embed="rId10"/>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BCFC5B40-EC28-43C7-8BB6-79732F6BF625}"/>
                  </a:ext>
                </a:extLst>
              </p:cNvPr>
              <p:cNvSpPr/>
              <p:nvPr/>
            </p:nvSpPr>
            <p:spPr>
              <a:xfrm>
                <a:off x="7729268" y="1582342"/>
                <a:ext cx="4424501" cy="110055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2</m:t>
                          </m:r>
                          <m:nary>
                            <m:naryPr>
                              <m:chr m:val="∑"/>
                              <m:ctrlPr>
                                <a:rPr lang="en-US" sz="2400" b="0" i="1" smtClean="0">
                                  <a:latin typeface="Cambria Math" panose="02040503050406030204" pitchFamily="18" charset="0"/>
                                </a:rPr>
                              </m:ctrlPr>
                            </m:naryPr>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𝑚</m:t>
                              </m:r>
                            </m:sup>
                            <m:e>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up>
                                  <m:r>
                                    <a:rPr lang="en-US" sz="2400" b="0" i="1" smtClean="0">
                                      <a:latin typeface="Cambria Math" panose="02040503050406030204" pitchFamily="18" charset="0"/>
                                    </a:rPr>
                                    <m:t>2</m:t>
                                  </m:r>
                                </m:sup>
                              </m:sSubSup>
                            </m:e>
                          </m:nary>
                        </m:e>
                      </m:d>
                      <m:sSup>
                        <m:sSupPr>
                          <m:ctrlPr>
                            <a:rPr lang="en-US" sz="2400" b="0" i="1" smtClean="0">
                              <a:latin typeface="Cambria Math" panose="02040503050406030204" pitchFamily="18" charset="0"/>
                            </a:rPr>
                          </m:ctrlPr>
                        </m:sSupPr>
                        <m:e>
                          <m:r>
                            <a:rPr lang="en-US" sz="2400" b="0" i="1" smtClean="0">
                              <a:solidFill>
                                <a:srgbClr val="0070C0"/>
                              </a:solidFill>
                              <a:latin typeface="Cambria Math" panose="02040503050406030204" pitchFamily="18" charset="0"/>
                            </a:rPr>
                            <m:t>𝜃</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2</m:t>
                          </m:r>
                          <m:nary>
                            <m:naryPr>
                              <m:chr m:val="∑"/>
                              <m:ctrlPr>
                                <a:rPr lang="en-US" sz="2400" b="0" i="1" smtClean="0">
                                  <a:latin typeface="Cambria Math" panose="02040503050406030204" pitchFamily="18" charset="0"/>
                                </a:rPr>
                              </m:ctrlPr>
                            </m:naryPr>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𝑚</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e>
                          </m:nary>
                        </m:e>
                      </m:d>
                      <m:r>
                        <a:rPr lang="en-US" sz="2400" b="0" i="1" smtClean="0">
                          <a:solidFill>
                            <a:srgbClr val="0070C0"/>
                          </a:solidFill>
                          <a:latin typeface="Cambria Math" panose="02040503050406030204" pitchFamily="18" charset="0"/>
                        </a:rPr>
                        <m:t>𝜃</m:t>
                      </m:r>
                    </m:oMath>
                  </m:oMathPara>
                </a14:m>
                <a:endParaRPr lang="en-US" sz="2400" dirty="0"/>
              </a:p>
            </p:txBody>
          </p:sp>
        </mc:Choice>
        <mc:Fallback xmlns="">
          <p:sp>
            <p:nvSpPr>
              <p:cNvPr id="23" name="Rectangle 22">
                <a:extLst>
                  <a:ext uri="{FF2B5EF4-FFF2-40B4-BE49-F238E27FC236}">
                    <a16:creationId xmlns:a16="http://schemas.microsoft.com/office/drawing/2014/main" id="{BCFC5B40-EC28-43C7-8BB6-79732F6BF625}"/>
                  </a:ext>
                </a:extLst>
              </p:cNvPr>
              <p:cNvSpPr>
                <a:spLocks noRot="1" noChangeAspect="1" noMove="1" noResize="1" noEditPoints="1" noAdjustHandles="1" noChangeArrowheads="1" noChangeShapeType="1" noTextEdit="1"/>
              </p:cNvSpPr>
              <p:nvPr/>
            </p:nvSpPr>
            <p:spPr>
              <a:xfrm>
                <a:off x="7729268" y="1582342"/>
                <a:ext cx="4424501" cy="1100558"/>
              </a:xfrm>
              <a:prstGeom prst="rect">
                <a:avLst/>
              </a:prstGeom>
              <a:blipFill>
                <a:blip r:embed="rId11"/>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1545135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4C86C60-2B22-4780-B506-ACB3614AF141}"/>
                  </a:ext>
                </a:extLst>
              </p:cNvPr>
              <p:cNvSpPr txBox="1"/>
              <p:nvPr/>
            </p:nvSpPr>
            <p:spPr>
              <a:xfrm>
                <a:off x="5548464" y="1240259"/>
                <a:ext cx="4037496" cy="461665"/>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𝜀</m:t>
                      </m:r>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e>
                          </m:d>
                        </m:e>
                        <m:sup>
                          <m:r>
                            <a:rPr lang="en-US" sz="2400" b="0" i="1" smtClean="0">
                              <a:latin typeface="Cambria Math" panose="02040503050406030204" pitchFamily="18" charset="0"/>
                            </a:rPr>
                            <m:t>2</m:t>
                          </m:r>
                        </m:sup>
                      </m:sSup>
                    </m:oMath>
                  </m:oMathPara>
                </a14:m>
                <a:endParaRPr lang="en-US" sz="2400" dirty="0"/>
              </a:p>
            </p:txBody>
          </p:sp>
        </mc:Choice>
        <mc:Fallback xmlns="">
          <p:sp>
            <p:nvSpPr>
              <p:cNvPr id="20" name="TextBox 19">
                <a:extLst>
                  <a:ext uri="{FF2B5EF4-FFF2-40B4-BE49-F238E27FC236}">
                    <a16:creationId xmlns:a16="http://schemas.microsoft.com/office/drawing/2014/main" id="{C4C86C60-2B22-4780-B506-ACB3614AF141}"/>
                  </a:ext>
                </a:extLst>
              </p:cNvPr>
              <p:cNvSpPr txBox="1">
                <a:spLocks noRot="1" noChangeAspect="1" noMove="1" noResize="1" noEditPoints="1" noAdjustHandles="1" noChangeArrowheads="1" noChangeShapeType="1" noTextEdit="1"/>
              </p:cNvSpPr>
              <p:nvPr/>
            </p:nvSpPr>
            <p:spPr>
              <a:xfrm>
                <a:off x="5548464" y="1240259"/>
                <a:ext cx="4037496" cy="461665"/>
              </a:xfrm>
              <a:prstGeom prst="rect">
                <a:avLst/>
              </a:prstGeom>
              <a:blipFill>
                <a:blip r:embed="rId3"/>
                <a:stretch>
                  <a:fillRect b="-10526"/>
                </a:stretch>
              </a:blipFill>
              <a:ln>
                <a:no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305567DB-1647-4E3C-92F2-5FC6E52E5568}"/>
              </a:ext>
            </a:extLst>
          </p:cNvPr>
          <p:cNvCxnSpPr/>
          <p:nvPr/>
        </p:nvCxnSpPr>
        <p:spPr>
          <a:xfrm flipV="1">
            <a:off x="971787" y="169853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4FE4F9-3873-43FC-9609-CEB15564BCCE}"/>
              </a:ext>
            </a:extLst>
          </p:cNvPr>
          <p:cNvCxnSpPr>
            <a:cxnSpLocks/>
          </p:cNvCxnSpPr>
          <p:nvPr/>
        </p:nvCxnSpPr>
        <p:spPr>
          <a:xfrm>
            <a:off x="392956" y="471968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6009695-B93E-4134-B8FD-97350DBF1C0A}"/>
              </a:ext>
            </a:extLst>
          </p:cNvPr>
          <p:cNvSpPr>
            <a:spLocks noChangeAspect="1"/>
          </p:cNvSpPr>
          <p:nvPr/>
        </p:nvSpPr>
        <p:spPr>
          <a:xfrm>
            <a:off x="3770424" y="3589458"/>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53386E5C-A7B8-4725-BADE-0BC457BD7E4D}"/>
              </a:ext>
            </a:extLst>
          </p:cNvPr>
          <p:cNvCxnSpPr>
            <a:cxnSpLocks/>
          </p:cNvCxnSpPr>
          <p:nvPr/>
        </p:nvCxnSpPr>
        <p:spPr>
          <a:xfrm flipV="1">
            <a:off x="180457" y="2029062"/>
            <a:ext cx="3010486" cy="360870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24EBD37-658F-49C2-AB1A-C84DE87C6DDA}"/>
              </a:ext>
            </a:extLst>
          </p:cNvPr>
          <p:cNvCxnSpPr>
            <a:cxnSpLocks/>
          </p:cNvCxnSpPr>
          <p:nvPr/>
        </p:nvCxnSpPr>
        <p:spPr>
          <a:xfrm>
            <a:off x="4547745" y="3016107"/>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5A346481-654C-410A-9A6E-369FD8B3A94B}"/>
                  </a:ext>
                </a:extLst>
              </p:cNvPr>
              <p:cNvSpPr txBox="1"/>
              <p:nvPr/>
            </p:nvSpPr>
            <p:spPr>
              <a:xfrm>
                <a:off x="5548463" y="2523737"/>
                <a:ext cx="3010487" cy="624273"/>
              </a:xfrm>
              <a:prstGeom prst="rect">
                <a:avLst/>
              </a:prstGeom>
              <a:noFill/>
            </p:spPr>
            <p:txBody>
              <a:bodyPr wrap="square" rtlCol="0">
                <a:spAutoFit/>
              </a:bodyPr>
              <a:lstStyle/>
              <a:p>
                <a14:m>
                  <m:oMath xmlns:m="http://schemas.openxmlformats.org/officeDocument/2006/math">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𝑑</m:t>
                        </m:r>
                        <m:r>
                          <a:rPr lang="en-US" sz="2400" b="0" i="1" smtClean="0">
                            <a:solidFill>
                              <a:srgbClr val="FF0000"/>
                            </a:solidFill>
                            <a:latin typeface="Cambria Math" panose="02040503050406030204" pitchFamily="18" charset="0"/>
                          </a:rPr>
                          <m:t>𝜀</m:t>
                        </m:r>
                      </m:num>
                      <m:den>
                        <m:r>
                          <a:rPr lang="en-US" sz="2400" b="0" i="1" smtClean="0">
                            <a:latin typeface="Cambria Math" panose="02040503050406030204" pitchFamily="18" charset="0"/>
                          </a:rPr>
                          <m:t>𝑑</m:t>
                        </m:r>
                        <m:r>
                          <a:rPr lang="en-US" sz="2400" b="0" i="1" smtClean="0">
                            <a:solidFill>
                              <a:srgbClr val="0070C0"/>
                            </a:solidFill>
                            <a:latin typeface="Cambria Math" panose="02040503050406030204" pitchFamily="18" charset="0"/>
                          </a:rPr>
                          <m:t>𝜃</m:t>
                        </m:r>
                      </m:den>
                    </m:f>
                    <m:r>
                      <a:rPr lang="en-US" sz="2400" b="0" i="1" smtClean="0">
                        <a:latin typeface="Cambria Math" panose="02040503050406030204" pitchFamily="18" charset="0"/>
                      </a:rPr>
                      <m:t>=0</m:t>
                    </m:r>
                  </m:oMath>
                </a14:m>
                <a:r>
                  <a:rPr lang="en-US" sz="2400" dirty="0"/>
                  <a:t>      </a:t>
                </a:r>
                <a14:m>
                  <m:oMath xmlns:m="http://schemas.openxmlformats.org/officeDocument/2006/math">
                    <m:r>
                      <a:rPr lang="en-US" sz="2400" b="0" i="1" dirty="0" smtClean="0">
                        <a:latin typeface="Cambria Math" panose="02040503050406030204" pitchFamily="18" charset="0"/>
                      </a:rPr>
                      <m:t>⇒</m:t>
                    </m:r>
                  </m:oMath>
                </a14:m>
                <a:endParaRPr lang="en-US" sz="2400" dirty="0"/>
              </a:p>
            </p:txBody>
          </p:sp>
        </mc:Choice>
        <mc:Fallback xmlns="">
          <p:sp>
            <p:nvSpPr>
              <p:cNvPr id="29" name="TextBox 28">
                <a:extLst>
                  <a:ext uri="{FF2B5EF4-FFF2-40B4-BE49-F238E27FC236}">
                    <a16:creationId xmlns:a16="http://schemas.microsoft.com/office/drawing/2014/main" id="{5A346481-654C-410A-9A6E-369FD8B3A94B}"/>
                  </a:ext>
                </a:extLst>
              </p:cNvPr>
              <p:cNvSpPr txBox="1">
                <a:spLocks noRot="1" noChangeAspect="1" noMove="1" noResize="1" noEditPoints="1" noAdjustHandles="1" noChangeArrowheads="1" noChangeShapeType="1" noTextEdit="1"/>
              </p:cNvSpPr>
              <p:nvPr/>
            </p:nvSpPr>
            <p:spPr>
              <a:xfrm>
                <a:off x="5548463" y="2523737"/>
                <a:ext cx="3010487" cy="62427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66">
                <a:extLst>
                  <a:ext uri="{FF2B5EF4-FFF2-40B4-BE49-F238E27FC236}">
                    <a16:creationId xmlns:a16="http://schemas.microsoft.com/office/drawing/2014/main" id="{2B73CDB0-F730-4339-8E17-277691259434}"/>
                  </a:ext>
                </a:extLst>
              </p:cNvPr>
              <p:cNvSpPr/>
              <p:nvPr/>
            </p:nvSpPr>
            <p:spPr>
              <a:xfrm>
                <a:off x="2716318" y="2984217"/>
                <a:ext cx="182877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12, 4</m:t>
                          </m:r>
                        </m:e>
                      </m:d>
                    </m:oMath>
                  </m:oMathPara>
                </a14:m>
                <a:endParaRPr lang="en-US" sz="2400" dirty="0"/>
              </a:p>
            </p:txBody>
          </p:sp>
        </mc:Choice>
        <mc:Fallback xmlns="">
          <p:sp>
            <p:nvSpPr>
              <p:cNvPr id="67" name="Rectangle 66">
                <a:extLst>
                  <a:ext uri="{FF2B5EF4-FFF2-40B4-BE49-F238E27FC236}">
                    <a16:creationId xmlns:a16="http://schemas.microsoft.com/office/drawing/2014/main" id="{2B73CDB0-F730-4339-8E17-277691259434}"/>
                  </a:ext>
                </a:extLst>
              </p:cNvPr>
              <p:cNvSpPr>
                <a:spLocks noRot="1" noChangeAspect="1" noMove="1" noResize="1" noEditPoints="1" noAdjustHandles="1" noChangeArrowheads="1" noChangeShapeType="1" noTextEdit="1"/>
              </p:cNvSpPr>
              <p:nvPr/>
            </p:nvSpPr>
            <p:spPr>
              <a:xfrm>
                <a:off x="2716318" y="2984217"/>
                <a:ext cx="1828770" cy="461665"/>
              </a:xfrm>
              <a:prstGeom prst="rect">
                <a:avLst/>
              </a:prstGeom>
              <a:blipFill>
                <a:blip r:embed="rId8"/>
                <a:stretch>
                  <a:fillRect b="-1333"/>
                </a:stretch>
              </a:blipFill>
            </p:spPr>
            <p:txBody>
              <a:bodyPr/>
              <a:lstStyle/>
              <a:p>
                <a:r>
                  <a:rPr lang="en-US">
                    <a:noFill/>
                  </a:rPr>
                  <a:t> </a:t>
                </a:r>
              </a:p>
            </p:txBody>
          </p:sp>
        </mc:Fallback>
      </mc:AlternateContent>
      <p:sp>
        <p:nvSpPr>
          <p:cNvPr id="30" name="Oval 29">
            <a:extLst>
              <a:ext uri="{FF2B5EF4-FFF2-40B4-BE49-F238E27FC236}">
                <a16:creationId xmlns:a16="http://schemas.microsoft.com/office/drawing/2014/main" id="{832B0C6C-8DB4-4B78-8921-B24F82CDA4AB}"/>
              </a:ext>
            </a:extLst>
          </p:cNvPr>
          <p:cNvSpPr>
            <a:spLocks noChangeAspect="1"/>
          </p:cNvSpPr>
          <p:nvPr/>
        </p:nvSpPr>
        <p:spPr>
          <a:xfrm>
            <a:off x="1685700" y="252121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F51576EE-08D2-4286-B466-C2551F7EF477}"/>
              </a:ext>
            </a:extLst>
          </p:cNvPr>
          <p:cNvCxnSpPr>
            <a:cxnSpLocks/>
          </p:cNvCxnSpPr>
          <p:nvPr/>
        </p:nvCxnSpPr>
        <p:spPr>
          <a:xfrm>
            <a:off x="2497385" y="2993271"/>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5D1686CB-AA41-47BD-9D65-B984BE2C0334}"/>
                  </a:ext>
                </a:extLst>
              </p:cNvPr>
              <p:cNvSpPr/>
              <p:nvPr/>
            </p:nvSpPr>
            <p:spPr>
              <a:xfrm>
                <a:off x="1182643" y="2024371"/>
                <a:ext cx="166596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3, 9</m:t>
                          </m:r>
                        </m:e>
                      </m:d>
                    </m:oMath>
                  </m:oMathPara>
                </a14:m>
                <a:endParaRPr lang="en-US" sz="2400" dirty="0"/>
              </a:p>
            </p:txBody>
          </p:sp>
        </mc:Choice>
        <mc:Fallback xmlns="">
          <p:sp>
            <p:nvSpPr>
              <p:cNvPr id="33" name="Rectangle 32">
                <a:extLst>
                  <a:ext uri="{FF2B5EF4-FFF2-40B4-BE49-F238E27FC236}">
                    <a16:creationId xmlns:a16="http://schemas.microsoft.com/office/drawing/2014/main" id="{5D1686CB-AA41-47BD-9D65-B984BE2C0334}"/>
                  </a:ext>
                </a:extLst>
              </p:cNvPr>
              <p:cNvSpPr>
                <a:spLocks noRot="1" noChangeAspect="1" noMove="1" noResize="1" noEditPoints="1" noAdjustHandles="1" noChangeArrowheads="1" noChangeShapeType="1" noTextEdit="1"/>
              </p:cNvSpPr>
              <p:nvPr/>
            </p:nvSpPr>
            <p:spPr>
              <a:xfrm>
                <a:off x="1182643" y="2024371"/>
                <a:ext cx="1665969" cy="461665"/>
              </a:xfrm>
              <a:prstGeom prst="rect">
                <a:avLst/>
              </a:prstGeom>
              <a:blipFill>
                <a:blip r:embed="rId10"/>
                <a:stretch>
                  <a:fillRect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35AB05B7-C8D9-4998-A839-1C71946404DF}"/>
                  </a:ext>
                </a:extLst>
              </p:cNvPr>
              <p:cNvSpPr/>
              <p:nvPr/>
            </p:nvSpPr>
            <p:spPr>
              <a:xfrm>
                <a:off x="6700102" y="1710461"/>
                <a:ext cx="217168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m:t>
                          </m:r>
                          <m:d>
                            <m:dPr>
                              <m:ctrlPr>
                                <a:rPr lang="en-US" sz="2400" i="1">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2</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2</m:t>
                                  </m:r>
                                </m:sub>
                              </m:sSub>
                              <m:r>
                                <a:rPr lang="en-US" sz="2400" i="1">
                                  <a:latin typeface="Cambria Math" panose="02040503050406030204" pitchFamily="18" charset="0"/>
                                </a:rPr>
                                <m:t> </m:t>
                              </m:r>
                            </m:e>
                          </m:d>
                        </m:e>
                        <m:sup>
                          <m:r>
                            <a:rPr lang="en-US" sz="2400" i="1">
                              <a:latin typeface="Cambria Math" panose="02040503050406030204" pitchFamily="18" charset="0"/>
                            </a:rPr>
                            <m:t>2</m:t>
                          </m:r>
                        </m:sup>
                      </m:sSup>
                    </m:oMath>
                  </m:oMathPara>
                </a14:m>
                <a:endParaRPr lang="en-US" sz="2400" dirty="0"/>
              </a:p>
            </p:txBody>
          </p:sp>
        </mc:Choice>
        <mc:Fallback xmlns="">
          <p:sp>
            <p:nvSpPr>
              <p:cNvPr id="2" name="Rectangle 1">
                <a:extLst>
                  <a:ext uri="{FF2B5EF4-FFF2-40B4-BE49-F238E27FC236}">
                    <a16:creationId xmlns:a16="http://schemas.microsoft.com/office/drawing/2014/main" id="{35AB05B7-C8D9-4998-A839-1C71946404DF}"/>
                  </a:ext>
                </a:extLst>
              </p:cNvPr>
              <p:cNvSpPr>
                <a:spLocks noRot="1" noChangeAspect="1" noMove="1" noResize="1" noEditPoints="1" noAdjustHandles="1" noChangeArrowheads="1" noChangeShapeType="1" noTextEdit="1"/>
              </p:cNvSpPr>
              <p:nvPr/>
            </p:nvSpPr>
            <p:spPr>
              <a:xfrm>
                <a:off x="6700102" y="1710461"/>
                <a:ext cx="2171685" cy="461665"/>
              </a:xfrm>
              <a:prstGeom prst="rect">
                <a:avLst/>
              </a:prstGeom>
              <a:blipFill>
                <a:blip r:embed="rId11"/>
                <a:stretch>
                  <a:fillRect b="-1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DC9431E-60C5-449F-B995-2DF5E9AA1252}"/>
                  </a:ext>
                </a:extLst>
              </p:cNvPr>
              <p:cNvSpPr txBox="1"/>
              <p:nvPr/>
            </p:nvSpPr>
            <p:spPr>
              <a:xfrm>
                <a:off x="7705603" y="2456282"/>
                <a:ext cx="2218941" cy="7595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𝜃</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2</m:t>
                              </m:r>
                            </m:sub>
                          </m:sSub>
                        </m:num>
                        <m:den>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up>
                              <m:r>
                                <a:rPr lang="en-US" sz="2400" b="0" i="1" smtClean="0">
                                  <a:latin typeface="Cambria Math" panose="02040503050406030204" pitchFamily="18" charset="0"/>
                                </a:rPr>
                                <m:t>2</m:t>
                              </m:r>
                            </m:sup>
                          </m:sSubSup>
                        </m:den>
                      </m:f>
                    </m:oMath>
                  </m:oMathPara>
                </a14:m>
                <a:endParaRPr lang="en-US" sz="2400" dirty="0"/>
              </a:p>
            </p:txBody>
          </p:sp>
        </mc:Choice>
        <mc:Fallback xmlns="">
          <p:sp>
            <p:nvSpPr>
              <p:cNvPr id="4" name="TextBox 3">
                <a:extLst>
                  <a:ext uri="{FF2B5EF4-FFF2-40B4-BE49-F238E27FC236}">
                    <a16:creationId xmlns:a16="http://schemas.microsoft.com/office/drawing/2014/main" id="{2DC9431E-60C5-449F-B995-2DF5E9AA1252}"/>
                  </a:ext>
                </a:extLst>
              </p:cNvPr>
              <p:cNvSpPr txBox="1">
                <a:spLocks noRot="1" noChangeAspect="1" noMove="1" noResize="1" noEditPoints="1" noAdjustHandles="1" noChangeArrowheads="1" noChangeShapeType="1" noTextEdit="1"/>
              </p:cNvSpPr>
              <p:nvPr/>
            </p:nvSpPr>
            <p:spPr>
              <a:xfrm>
                <a:off x="7705603" y="2456282"/>
                <a:ext cx="2218941" cy="759567"/>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8E89F637-7E8C-4D63-A26B-76A6C9A033BD}"/>
                  </a:ext>
                </a:extLst>
              </p:cNvPr>
              <p:cNvSpPr txBox="1"/>
              <p:nvPr/>
            </p:nvSpPr>
            <p:spPr>
              <a:xfrm>
                <a:off x="3406435" y="199999"/>
                <a:ext cx="1801331"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𝑚</m:t>
                      </m:r>
                      <m:r>
                        <a:rPr lang="en-US" sz="4400" b="0" i="1" smtClean="0">
                          <a:latin typeface="Cambria Math" panose="02040503050406030204" pitchFamily="18" charset="0"/>
                        </a:rPr>
                        <m:t>=2</m:t>
                      </m:r>
                    </m:oMath>
                  </m:oMathPara>
                </a14:m>
                <a:endParaRPr lang="en-US" sz="4400" dirty="0"/>
              </a:p>
            </p:txBody>
          </p:sp>
        </mc:Choice>
        <mc:Fallback xmlns="">
          <p:sp>
            <p:nvSpPr>
              <p:cNvPr id="39" name="TextBox 38">
                <a:extLst>
                  <a:ext uri="{FF2B5EF4-FFF2-40B4-BE49-F238E27FC236}">
                    <a16:creationId xmlns:a16="http://schemas.microsoft.com/office/drawing/2014/main" id="{8E89F637-7E8C-4D63-A26B-76A6C9A033BD}"/>
                  </a:ext>
                </a:extLst>
              </p:cNvPr>
              <p:cNvSpPr txBox="1">
                <a:spLocks noRot="1" noChangeAspect="1" noMove="1" noResize="1" noEditPoints="1" noAdjustHandles="1" noChangeArrowheads="1" noChangeShapeType="1" noTextEdit="1"/>
              </p:cNvSpPr>
              <p:nvPr/>
            </p:nvSpPr>
            <p:spPr>
              <a:xfrm>
                <a:off x="3406435" y="199999"/>
                <a:ext cx="1801331" cy="769441"/>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E92FFB30-F96D-44FE-B11F-6AF15A9222DE}"/>
                  </a:ext>
                </a:extLst>
              </p:cNvPr>
              <p:cNvSpPr/>
              <p:nvPr/>
            </p:nvSpPr>
            <p:spPr>
              <a:xfrm>
                <a:off x="968214" y="199999"/>
                <a:ext cx="200753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0070C0"/>
                          </a:solidFill>
                          <a:latin typeface="Cambria Math" panose="02040503050406030204" pitchFamily="18" charset="0"/>
                        </a:rPr>
                        <m:t>𝑦</m:t>
                      </m:r>
                      <m:r>
                        <a:rPr lang="en-US" sz="4400" i="1" smtClean="0">
                          <a:solidFill>
                            <a:srgbClr val="0070C0"/>
                          </a:solidFill>
                          <a:latin typeface="Cambria Math" panose="02040503050406030204" pitchFamily="18" charset="0"/>
                        </a:rPr>
                        <m:t>=</m:t>
                      </m:r>
                      <m:r>
                        <a:rPr lang="en-US" sz="4400" b="0" i="1" smtClean="0">
                          <a:solidFill>
                            <a:srgbClr val="0070C0"/>
                          </a:solidFill>
                          <a:latin typeface="Cambria Math" panose="02040503050406030204" pitchFamily="18" charset="0"/>
                        </a:rPr>
                        <m:t>𝜃</m:t>
                      </m:r>
                      <m:r>
                        <a:rPr lang="en-US" sz="4400" i="1" smtClean="0">
                          <a:solidFill>
                            <a:srgbClr val="0070C0"/>
                          </a:solidFill>
                          <a:latin typeface="Cambria Math" panose="02040503050406030204" pitchFamily="18" charset="0"/>
                        </a:rPr>
                        <m:t>𝑥</m:t>
                      </m:r>
                    </m:oMath>
                  </m:oMathPara>
                </a14:m>
                <a:endParaRPr lang="en-US" sz="4400" dirty="0">
                  <a:solidFill>
                    <a:srgbClr val="0070C0"/>
                  </a:solidFill>
                </a:endParaRPr>
              </a:p>
            </p:txBody>
          </p:sp>
        </mc:Choice>
        <mc:Fallback xmlns="">
          <p:sp>
            <p:nvSpPr>
              <p:cNvPr id="40" name="Rectangle 39">
                <a:extLst>
                  <a:ext uri="{FF2B5EF4-FFF2-40B4-BE49-F238E27FC236}">
                    <a16:creationId xmlns:a16="http://schemas.microsoft.com/office/drawing/2014/main" id="{E92FFB30-F96D-44FE-B11F-6AF15A9222DE}"/>
                  </a:ext>
                </a:extLst>
              </p:cNvPr>
              <p:cNvSpPr>
                <a:spLocks noRot="1" noChangeAspect="1" noMove="1" noResize="1" noEditPoints="1" noAdjustHandles="1" noChangeArrowheads="1" noChangeShapeType="1" noTextEdit="1"/>
              </p:cNvSpPr>
              <p:nvPr/>
            </p:nvSpPr>
            <p:spPr>
              <a:xfrm>
                <a:off x="968214" y="199999"/>
                <a:ext cx="2007536" cy="769441"/>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857ADC43-E361-4DFA-9AB1-2552D68E69C5}"/>
                  </a:ext>
                </a:extLst>
              </p:cNvPr>
              <p:cNvSpPr/>
              <p:nvPr/>
            </p:nvSpPr>
            <p:spPr>
              <a:xfrm>
                <a:off x="3261461" y="1562706"/>
                <a:ext cx="117647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𝑦</m:t>
                      </m:r>
                      <m:r>
                        <a:rPr lang="en-US" sz="240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𝜃</m:t>
                      </m:r>
                      <m:r>
                        <a:rPr lang="en-US" sz="2400" i="1" smtClean="0">
                          <a:solidFill>
                            <a:srgbClr val="0070C0"/>
                          </a:solidFill>
                          <a:latin typeface="Cambria Math" panose="02040503050406030204" pitchFamily="18" charset="0"/>
                        </a:rPr>
                        <m:t>𝑥</m:t>
                      </m:r>
                    </m:oMath>
                  </m:oMathPara>
                </a14:m>
                <a:endParaRPr lang="en-US" sz="2400" dirty="0">
                  <a:solidFill>
                    <a:srgbClr val="0070C0"/>
                  </a:solidFill>
                </a:endParaRPr>
              </a:p>
            </p:txBody>
          </p:sp>
        </mc:Choice>
        <mc:Fallback xmlns="">
          <p:sp>
            <p:nvSpPr>
              <p:cNvPr id="41" name="Rectangle 40">
                <a:extLst>
                  <a:ext uri="{FF2B5EF4-FFF2-40B4-BE49-F238E27FC236}">
                    <a16:creationId xmlns:a16="http://schemas.microsoft.com/office/drawing/2014/main" id="{857ADC43-E361-4DFA-9AB1-2552D68E69C5}"/>
                  </a:ext>
                </a:extLst>
              </p:cNvPr>
              <p:cNvSpPr>
                <a:spLocks noRot="1" noChangeAspect="1" noMove="1" noResize="1" noEditPoints="1" noAdjustHandles="1" noChangeArrowheads="1" noChangeShapeType="1" noTextEdit="1"/>
              </p:cNvSpPr>
              <p:nvPr/>
            </p:nvSpPr>
            <p:spPr>
              <a:xfrm>
                <a:off x="3261461" y="1562706"/>
                <a:ext cx="1176476" cy="461665"/>
              </a:xfrm>
              <a:prstGeom prst="rect">
                <a:avLst/>
              </a:prstGeom>
              <a:blipFill>
                <a:blip r:embed="rId15"/>
                <a:stretch>
                  <a:fillRect b="-10526"/>
                </a:stretch>
              </a:blipFill>
            </p:spPr>
            <p:txBody>
              <a:bodyPr/>
              <a:lstStyle/>
              <a:p>
                <a:r>
                  <a:rPr lang="en-US">
                    <a:noFill/>
                  </a:rPr>
                  <a:t> </a:t>
                </a:r>
              </a:p>
            </p:txBody>
          </p:sp>
        </mc:Fallback>
      </mc:AlternateContent>
    </p:spTree>
    <p:extLst>
      <p:ext uri="{BB962C8B-B14F-4D97-AF65-F5344CB8AC3E}">
        <p14:creationId xmlns:p14="http://schemas.microsoft.com/office/powerpoint/2010/main" val="38461237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4C86C60-2B22-4780-B506-ACB3614AF141}"/>
                  </a:ext>
                </a:extLst>
              </p:cNvPr>
              <p:cNvSpPr txBox="1"/>
              <p:nvPr/>
            </p:nvSpPr>
            <p:spPr>
              <a:xfrm>
                <a:off x="5548464" y="1240259"/>
                <a:ext cx="4037496" cy="461665"/>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𝜀</m:t>
                      </m:r>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e>
                          </m:d>
                        </m:e>
                        <m:sup>
                          <m:r>
                            <a:rPr lang="en-US" sz="2400" b="0" i="1" smtClean="0">
                              <a:latin typeface="Cambria Math" panose="02040503050406030204" pitchFamily="18" charset="0"/>
                            </a:rPr>
                            <m:t>2</m:t>
                          </m:r>
                        </m:sup>
                      </m:sSup>
                    </m:oMath>
                  </m:oMathPara>
                </a14:m>
                <a:endParaRPr lang="en-US" sz="2400" dirty="0"/>
              </a:p>
            </p:txBody>
          </p:sp>
        </mc:Choice>
        <mc:Fallback xmlns="">
          <p:sp>
            <p:nvSpPr>
              <p:cNvPr id="20" name="TextBox 19">
                <a:extLst>
                  <a:ext uri="{FF2B5EF4-FFF2-40B4-BE49-F238E27FC236}">
                    <a16:creationId xmlns:a16="http://schemas.microsoft.com/office/drawing/2014/main" id="{C4C86C60-2B22-4780-B506-ACB3614AF141}"/>
                  </a:ext>
                </a:extLst>
              </p:cNvPr>
              <p:cNvSpPr txBox="1">
                <a:spLocks noRot="1" noChangeAspect="1" noMove="1" noResize="1" noEditPoints="1" noAdjustHandles="1" noChangeArrowheads="1" noChangeShapeType="1" noTextEdit="1"/>
              </p:cNvSpPr>
              <p:nvPr/>
            </p:nvSpPr>
            <p:spPr>
              <a:xfrm>
                <a:off x="5548464" y="1240259"/>
                <a:ext cx="4037496" cy="461665"/>
              </a:xfrm>
              <a:prstGeom prst="rect">
                <a:avLst/>
              </a:prstGeom>
              <a:blipFill>
                <a:blip r:embed="rId3"/>
                <a:stretch>
                  <a:fillRect b="-10526"/>
                </a:stretch>
              </a:blipFill>
              <a:ln>
                <a:no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305567DB-1647-4E3C-92F2-5FC6E52E5568}"/>
              </a:ext>
            </a:extLst>
          </p:cNvPr>
          <p:cNvCxnSpPr/>
          <p:nvPr/>
        </p:nvCxnSpPr>
        <p:spPr>
          <a:xfrm flipV="1">
            <a:off x="971787" y="169853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4FE4F9-3873-43FC-9609-CEB15564BCCE}"/>
              </a:ext>
            </a:extLst>
          </p:cNvPr>
          <p:cNvCxnSpPr>
            <a:cxnSpLocks/>
          </p:cNvCxnSpPr>
          <p:nvPr/>
        </p:nvCxnSpPr>
        <p:spPr>
          <a:xfrm>
            <a:off x="392956" y="471968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6009695-B93E-4134-B8FD-97350DBF1C0A}"/>
              </a:ext>
            </a:extLst>
          </p:cNvPr>
          <p:cNvSpPr>
            <a:spLocks noChangeAspect="1"/>
          </p:cNvSpPr>
          <p:nvPr/>
        </p:nvSpPr>
        <p:spPr>
          <a:xfrm>
            <a:off x="3770424" y="3589458"/>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53386E5C-A7B8-4725-BADE-0BC457BD7E4D}"/>
              </a:ext>
            </a:extLst>
          </p:cNvPr>
          <p:cNvCxnSpPr>
            <a:cxnSpLocks/>
          </p:cNvCxnSpPr>
          <p:nvPr/>
        </p:nvCxnSpPr>
        <p:spPr>
          <a:xfrm flipV="1">
            <a:off x="180457" y="2029062"/>
            <a:ext cx="3010486" cy="360870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24EBD37-658F-49C2-AB1A-C84DE87C6DDA}"/>
              </a:ext>
            </a:extLst>
          </p:cNvPr>
          <p:cNvCxnSpPr>
            <a:cxnSpLocks/>
          </p:cNvCxnSpPr>
          <p:nvPr/>
        </p:nvCxnSpPr>
        <p:spPr>
          <a:xfrm>
            <a:off x="4547745" y="3016107"/>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5A346481-654C-410A-9A6E-369FD8B3A94B}"/>
                  </a:ext>
                </a:extLst>
              </p:cNvPr>
              <p:cNvSpPr txBox="1"/>
              <p:nvPr/>
            </p:nvSpPr>
            <p:spPr>
              <a:xfrm>
                <a:off x="5548463" y="2523737"/>
                <a:ext cx="3010487" cy="624273"/>
              </a:xfrm>
              <a:prstGeom prst="rect">
                <a:avLst/>
              </a:prstGeom>
              <a:noFill/>
            </p:spPr>
            <p:txBody>
              <a:bodyPr wrap="square" rtlCol="0">
                <a:spAutoFit/>
              </a:bodyPr>
              <a:lstStyle/>
              <a:p>
                <a14:m>
                  <m:oMath xmlns:m="http://schemas.openxmlformats.org/officeDocument/2006/math">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𝑑</m:t>
                        </m:r>
                        <m:r>
                          <a:rPr lang="en-US" sz="2400" b="0" i="1" smtClean="0">
                            <a:solidFill>
                              <a:srgbClr val="FF0000"/>
                            </a:solidFill>
                            <a:latin typeface="Cambria Math" panose="02040503050406030204" pitchFamily="18" charset="0"/>
                          </a:rPr>
                          <m:t>𝜀</m:t>
                        </m:r>
                      </m:num>
                      <m:den>
                        <m:r>
                          <a:rPr lang="en-US" sz="2400" b="0" i="1" smtClean="0">
                            <a:latin typeface="Cambria Math" panose="02040503050406030204" pitchFamily="18" charset="0"/>
                          </a:rPr>
                          <m:t>𝑑</m:t>
                        </m:r>
                        <m:r>
                          <a:rPr lang="en-US" sz="2400" b="0" i="1" smtClean="0">
                            <a:solidFill>
                              <a:srgbClr val="0070C0"/>
                            </a:solidFill>
                            <a:latin typeface="Cambria Math" panose="02040503050406030204" pitchFamily="18" charset="0"/>
                          </a:rPr>
                          <m:t>𝜃</m:t>
                        </m:r>
                      </m:den>
                    </m:f>
                    <m:r>
                      <a:rPr lang="en-US" sz="2400" b="0" i="1" smtClean="0">
                        <a:latin typeface="Cambria Math" panose="02040503050406030204" pitchFamily="18" charset="0"/>
                      </a:rPr>
                      <m:t>=0</m:t>
                    </m:r>
                  </m:oMath>
                </a14:m>
                <a:r>
                  <a:rPr lang="en-US" sz="2400" dirty="0"/>
                  <a:t>      </a:t>
                </a:r>
                <a14:m>
                  <m:oMath xmlns:m="http://schemas.openxmlformats.org/officeDocument/2006/math">
                    <m:r>
                      <a:rPr lang="en-US" sz="2400" b="0" i="1" dirty="0" smtClean="0">
                        <a:latin typeface="Cambria Math" panose="02040503050406030204" pitchFamily="18" charset="0"/>
                      </a:rPr>
                      <m:t>⇒</m:t>
                    </m:r>
                  </m:oMath>
                </a14:m>
                <a:endParaRPr lang="en-US" sz="2400" dirty="0"/>
              </a:p>
            </p:txBody>
          </p:sp>
        </mc:Choice>
        <mc:Fallback xmlns="">
          <p:sp>
            <p:nvSpPr>
              <p:cNvPr id="29" name="TextBox 28">
                <a:extLst>
                  <a:ext uri="{FF2B5EF4-FFF2-40B4-BE49-F238E27FC236}">
                    <a16:creationId xmlns:a16="http://schemas.microsoft.com/office/drawing/2014/main" id="{5A346481-654C-410A-9A6E-369FD8B3A94B}"/>
                  </a:ext>
                </a:extLst>
              </p:cNvPr>
              <p:cNvSpPr txBox="1">
                <a:spLocks noRot="1" noChangeAspect="1" noMove="1" noResize="1" noEditPoints="1" noAdjustHandles="1" noChangeArrowheads="1" noChangeShapeType="1" noTextEdit="1"/>
              </p:cNvSpPr>
              <p:nvPr/>
            </p:nvSpPr>
            <p:spPr>
              <a:xfrm>
                <a:off x="5548463" y="2523737"/>
                <a:ext cx="3010487" cy="62427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66">
                <a:extLst>
                  <a:ext uri="{FF2B5EF4-FFF2-40B4-BE49-F238E27FC236}">
                    <a16:creationId xmlns:a16="http://schemas.microsoft.com/office/drawing/2014/main" id="{2B73CDB0-F730-4339-8E17-277691259434}"/>
                  </a:ext>
                </a:extLst>
              </p:cNvPr>
              <p:cNvSpPr/>
              <p:nvPr/>
            </p:nvSpPr>
            <p:spPr>
              <a:xfrm>
                <a:off x="2716318" y="2984217"/>
                <a:ext cx="182877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12, 4</m:t>
                          </m:r>
                        </m:e>
                      </m:d>
                    </m:oMath>
                  </m:oMathPara>
                </a14:m>
                <a:endParaRPr lang="en-US" sz="2400" dirty="0"/>
              </a:p>
            </p:txBody>
          </p:sp>
        </mc:Choice>
        <mc:Fallback xmlns="">
          <p:sp>
            <p:nvSpPr>
              <p:cNvPr id="67" name="Rectangle 66">
                <a:extLst>
                  <a:ext uri="{FF2B5EF4-FFF2-40B4-BE49-F238E27FC236}">
                    <a16:creationId xmlns:a16="http://schemas.microsoft.com/office/drawing/2014/main" id="{2B73CDB0-F730-4339-8E17-277691259434}"/>
                  </a:ext>
                </a:extLst>
              </p:cNvPr>
              <p:cNvSpPr>
                <a:spLocks noRot="1" noChangeAspect="1" noMove="1" noResize="1" noEditPoints="1" noAdjustHandles="1" noChangeArrowheads="1" noChangeShapeType="1" noTextEdit="1"/>
              </p:cNvSpPr>
              <p:nvPr/>
            </p:nvSpPr>
            <p:spPr>
              <a:xfrm>
                <a:off x="2716318" y="2984217"/>
                <a:ext cx="1828770" cy="461665"/>
              </a:xfrm>
              <a:prstGeom prst="rect">
                <a:avLst/>
              </a:prstGeom>
              <a:blipFill>
                <a:blip r:embed="rId8"/>
                <a:stretch>
                  <a:fillRect b="-1333"/>
                </a:stretch>
              </a:blipFill>
            </p:spPr>
            <p:txBody>
              <a:bodyPr/>
              <a:lstStyle/>
              <a:p>
                <a:r>
                  <a:rPr lang="en-US">
                    <a:noFill/>
                  </a:rPr>
                  <a:t> </a:t>
                </a:r>
              </a:p>
            </p:txBody>
          </p:sp>
        </mc:Fallback>
      </mc:AlternateContent>
      <p:sp>
        <p:nvSpPr>
          <p:cNvPr id="30" name="Oval 29">
            <a:extLst>
              <a:ext uri="{FF2B5EF4-FFF2-40B4-BE49-F238E27FC236}">
                <a16:creationId xmlns:a16="http://schemas.microsoft.com/office/drawing/2014/main" id="{832B0C6C-8DB4-4B78-8921-B24F82CDA4AB}"/>
              </a:ext>
            </a:extLst>
          </p:cNvPr>
          <p:cNvSpPr>
            <a:spLocks noChangeAspect="1"/>
          </p:cNvSpPr>
          <p:nvPr/>
        </p:nvSpPr>
        <p:spPr>
          <a:xfrm>
            <a:off x="1685700" y="252121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F51576EE-08D2-4286-B466-C2551F7EF477}"/>
              </a:ext>
            </a:extLst>
          </p:cNvPr>
          <p:cNvCxnSpPr>
            <a:cxnSpLocks/>
          </p:cNvCxnSpPr>
          <p:nvPr/>
        </p:nvCxnSpPr>
        <p:spPr>
          <a:xfrm>
            <a:off x="2497385" y="2993271"/>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5D1686CB-AA41-47BD-9D65-B984BE2C0334}"/>
                  </a:ext>
                </a:extLst>
              </p:cNvPr>
              <p:cNvSpPr/>
              <p:nvPr/>
            </p:nvSpPr>
            <p:spPr>
              <a:xfrm>
                <a:off x="1182643" y="2024371"/>
                <a:ext cx="166596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3, 9</m:t>
                          </m:r>
                        </m:e>
                      </m:d>
                    </m:oMath>
                  </m:oMathPara>
                </a14:m>
                <a:endParaRPr lang="en-US" sz="2400" dirty="0"/>
              </a:p>
            </p:txBody>
          </p:sp>
        </mc:Choice>
        <mc:Fallback xmlns="">
          <p:sp>
            <p:nvSpPr>
              <p:cNvPr id="33" name="Rectangle 32">
                <a:extLst>
                  <a:ext uri="{FF2B5EF4-FFF2-40B4-BE49-F238E27FC236}">
                    <a16:creationId xmlns:a16="http://schemas.microsoft.com/office/drawing/2014/main" id="{5D1686CB-AA41-47BD-9D65-B984BE2C0334}"/>
                  </a:ext>
                </a:extLst>
              </p:cNvPr>
              <p:cNvSpPr>
                <a:spLocks noRot="1" noChangeAspect="1" noMove="1" noResize="1" noEditPoints="1" noAdjustHandles="1" noChangeArrowheads="1" noChangeShapeType="1" noTextEdit="1"/>
              </p:cNvSpPr>
              <p:nvPr/>
            </p:nvSpPr>
            <p:spPr>
              <a:xfrm>
                <a:off x="1182643" y="2024371"/>
                <a:ext cx="1665969" cy="461665"/>
              </a:xfrm>
              <a:prstGeom prst="rect">
                <a:avLst/>
              </a:prstGeom>
              <a:blipFill>
                <a:blip r:embed="rId10"/>
                <a:stretch>
                  <a:fillRect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35AB05B7-C8D9-4998-A839-1C71946404DF}"/>
                  </a:ext>
                </a:extLst>
              </p:cNvPr>
              <p:cNvSpPr/>
              <p:nvPr/>
            </p:nvSpPr>
            <p:spPr>
              <a:xfrm>
                <a:off x="6700102" y="1710461"/>
                <a:ext cx="217168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m:t>
                          </m:r>
                          <m:d>
                            <m:dPr>
                              <m:ctrlPr>
                                <a:rPr lang="en-US" sz="2400" i="1">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2</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2</m:t>
                                  </m:r>
                                </m:sub>
                              </m:sSub>
                              <m:r>
                                <a:rPr lang="en-US" sz="2400" i="1">
                                  <a:latin typeface="Cambria Math" panose="02040503050406030204" pitchFamily="18" charset="0"/>
                                </a:rPr>
                                <m:t> </m:t>
                              </m:r>
                            </m:e>
                          </m:d>
                        </m:e>
                        <m:sup>
                          <m:r>
                            <a:rPr lang="en-US" sz="2400" i="1">
                              <a:latin typeface="Cambria Math" panose="02040503050406030204" pitchFamily="18" charset="0"/>
                            </a:rPr>
                            <m:t>2</m:t>
                          </m:r>
                        </m:sup>
                      </m:sSup>
                    </m:oMath>
                  </m:oMathPara>
                </a14:m>
                <a:endParaRPr lang="en-US" sz="2400" dirty="0"/>
              </a:p>
            </p:txBody>
          </p:sp>
        </mc:Choice>
        <mc:Fallback xmlns="">
          <p:sp>
            <p:nvSpPr>
              <p:cNvPr id="2" name="Rectangle 1">
                <a:extLst>
                  <a:ext uri="{FF2B5EF4-FFF2-40B4-BE49-F238E27FC236}">
                    <a16:creationId xmlns:a16="http://schemas.microsoft.com/office/drawing/2014/main" id="{35AB05B7-C8D9-4998-A839-1C71946404DF}"/>
                  </a:ext>
                </a:extLst>
              </p:cNvPr>
              <p:cNvSpPr>
                <a:spLocks noRot="1" noChangeAspect="1" noMove="1" noResize="1" noEditPoints="1" noAdjustHandles="1" noChangeArrowheads="1" noChangeShapeType="1" noTextEdit="1"/>
              </p:cNvSpPr>
              <p:nvPr/>
            </p:nvSpPr>
            <p:spPr>
              <a:xfrm>
                <a:off x="6700102" y="1710461"/>
                <a:ext cx="2171685" cy="461665"/>
              </a:xfrm>
              <a:prstGeom prst="rect">
                <a:avLst/>
              </a:prstGeom>
              <a:blipFill>
                <a:blip r:embed="rId11"/>
                <a:stretch>
                  <a:fillRect b="-1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DC9431E-60C5-449F-B995-2DF5E9AA1252}"/>
                  </a:ext>
                </a:extLst>
              </p:cNvPr>
              <p:cNvSpPr txBox="1"/>
              <p:nvPr/>
            </p:nvSpPr>
            <p:spPr>
              <a:xfrm>
                <a:off x="7705603" y="2456282"/>
                <a:ext cx="2218941" cy="7595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𝜃</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2</m:t>
                              </m:r>
                            </m:sub>
                          </m:sSub>
                        </m:num>
                        <m:den>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up>
                              <m:r>
                                <a:rPr lang="en-US" sz="2400" b="0" i="1" smtClean="0">
                                  <a:latin typeface="Cambria Math" panose="02040503050406030204" pitchFamily="18" charset="0"/>
                                </a:rPr>
                                <m:t>2</m:t>
                              </m:r>
                            </m:sup>
                          </m:sSubSup>
                        </m:den>
                      </m:f>
                    </m:oMath>
                  </m:oMathPara>
                </a14:m>
                <a:endParaRPr lang="en-US" sz="2400" dirty="0"/>
              </a:p>
            </p:txBody>
          </p:sp>
        </mc:Choice>
        <mc:Fallback xmlns="">
          <p:sp>
            <p:nvSpPr>
              <p:cNvPr id="4" name="TextBox 3">
                <a:extLst>
                  <a:ext uri="{FF2B5EF4-FFF2-40B4-BE49-F238E27FC236}">
                    <a16:creationId xmlns:a16="http://schemas.microsoft.com/office/drawing/2014/main" id="{2DC9431E-60C5-449F-B995-2DF5E9AA1252}"/>
                  </a:ext>
                </a:extLst>
              </p:cNvPr>
              <p:cNvSpPr txBox="1">
                <a:spLocks noRot="1" noChangeAspect="1" noMove="1" noResize="1" noEditPoints="1" noAdjustHandles="1" noChangeArrowheads="1" noChangeShapeType="1" noTextEdit="1"/>
              </p:cNvSpPr>
              <p:nvPr/>
            </p:nvSpPr>
            <p:spPr>
              <a:xfrm>
                <a:off x="7705603" y="2456282"/>
                <a:ext cx="2218941" cy="759567"/>
              </a:xfrm>
              <a:prstGeom prst="rect">
                <a:avLst/>
              </a:prstGeom>
              <a:blipFill>
                <a:blip r:embed="rId12"/>
                <a:stretch>
                  <a:fillRect/>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AEDAB8DE-4481-4CEA-8293-5565AEDBBB99}"/>
              </a:ext>
            </a:extLst>
          </p:cNvPr>
          <p:cNvSpPr txBox="1"/>
          <p:nvPr/>
        </p:nvSpPr>
        <p:spPr>
          <a:xfrm>
            <a:off x="5191158" y="3910239"/>
            <a:ext cx="5974080" cy="461665"/>
          </a:xfrm>
          <a:prstGeom prst="rect">
            <a:avLst/>
          </a:prstGeom>
          <a:noFill/>
        </p:spPr>
        <p:txBody>
          <a:bodyPr wrap="square" rtlCol="0">
            <a:spAutoFit/>
          </a:bodyPr>
          <a:lstStyle/>
          <a:p>
            <a:r>
              <a:rPr lang="en-US" sz="2400" dirty="0"/>
              <a:t>Matrix form for fast vectorized computations</a:t>
            </a:r>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8E89F637-7E8C-4D63-A26B-76A6C9A033BD}"/>
                  </a:ext>
                </a:extLst>
              </p:cNvPr>
              <p:cNvSpPr txBox="1"/>
              <p:nvPr/>
            </p:nvSpPr>
            <p:spPr>
              <a:xfrm>
                <a:off x="3406435" y="199999"/>
                <a:ext cx="1801331"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𝑚</m:t>
                      </m:r>
                      <m:r>
                        <a:rPr lang="en-US" sz="4400" b="0" i="1" smtClean="0">
                          <a:latin typeface="Cambria Math" panose="02040503050406030204" pitchFamily="18" charset="0"/>
                        </a:rPr>
                        <m:t>=2</m:t>
                      </m:r>
                    </m:oMath>
                  </m:oMathPara>
                </a14:m>
                <a:endParaRPr lang="en-US" sz="4400" dirty="0"/>
              </a:p>
            </p:txBody>
          </p:sp>
        </mc:Choice>
        <mc:Fallback xmlns="">
          <p:sp>
            <p:nvSpPr>
              <p:cNvPr id="39" name="TextBox 38">
                <a:extLst>
                  <a:ext uri="{FF2B5EF4-FFF2-40B4-BE49-F238E27FC236}">
                    <a16:creationId xmlns:a16="http://schemas.microsoft.com/office/drawing/2014/main" id="{8E89F637-7E8C-4D63-A26B-76A6C9A033BD}"/>
                  </a:ext>
                </a:extLst>
              </p:cNvPr>
              <p:cNvSpPr txBox="1">
                <a:spLocks noRot="1" noChangeAspect="1" noMove="1" noResize="1" noEditPoints="1" noAdjustHandles="1" noChangeArrowheads="1" noChangeShapeType="1" noTextEdit="1"/>
              </p:cNvSpPr>
              <p:nvPr/>
            </p:nvSpPr>
            <p:spPr>
              <a:xfrm>
                <a:off x="3406435" y="199999"/>
                <a:ext cx="1801331" cy="769441"/>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E92FFB30-F96D-44FE-B11F-6AF15A9222DE}"/>
                  </a:ext>
                </a:extLst>
              </p:cNvPr>
              <p:cNvSpPr/>
              <p:nvPr/>
            </p:nvSpPr>
            <p:spPr>
              <a:xfrm>
                <a:off x="968214" y="199999"/>
                <a:ext cx="200753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0070C0"/>
                          </a:solidFill>
                          <a:latin typeface="Cambria Math" panose="02040503050406030204" pitchFamily="18" charset="0"/>
                        </a:rPr>
                        <m:t>𝑦</m:t>
                      </m:r>
                      <m:r>
                        <a:rPr lang="en-US" sz="4400" i="1" smtClean="0">
                          <a:solidFill>
                            <a:srgbClr val="0070C0"/>
                          </a:solidFill>
                          <a:latin typeface="Cambria Math" panose="02040503050406030204" pitchFamily="18" charset="0"/>
                        </a:rPr>
                        <m:t>=</m:t>
                      </m:r>
                      <m:r>
                        <a:rPr lang="en-US" sz="4400" b="0" i="1" smtClean="0">
                          <a:solidFill>
                            <a:srgbClr val="0070C0"/>
                          </a:solidFill>
                          <a:latin typeface="Cambria Math" panose="02040503050406030204" pitchFamily="18" charset="0"/>
                        </a:rPr>
                        <m:t>𝜃</m:t>
                      </m:r>
                      <m:r>
                        <a:rPr lang="en-US" sz="4400" i="1" smtClean="0">
                          <a:solidFill>
                            <a:srgbClr val="0070C0"/>
                          </a:solidFill>
                          <a:latin typeface="Cambria Math" panose="02040503050406030204" pitchFamily="18" charset="0"/>
                        </a:rPr>
                        <m:t>𝑥</m:t>
                      </m:r>
                    </m:oMath>
                  </m:oMathPara>
                </a14:m>
                <a:endParaRPr lang="en-US" sz="4400" dirty="0">
                  <a:solidFill>
                    <a:srgbClr val="0070C0"/>
                  </a:solidFill>
                </a:endParaRPr>
              </a:p>
            </p:txBody>
          </p:sp>
        </mc:Choice>
        <mc:Fallback xmlns="">
          <p:sp>
            <p:nvSpPr>
              <p:cNvPr id="40" name="Rectangle 39">
                <a:extLst>
                  <a:ext uri="{FF2B5EF4-FFF2-40B4-BE49-F238E27FC236}">
                    <a16:creationId xmlns:a16="http://schemas.microsoft.com/office/drawing/2014/main" id="{E92FFB30-F96D-44FE-B11F-6AF15A9222DE}"/>
                  </a:ext>
                </a:extLst>
              </p:cNvPr>
              <p:cNvSpPr>
                <a:spLocks noRot="1" noChangeAspect="1" noMove="1" noResize="1" noEditPoints="1" noAdjustHandles="1" noChangeArrowheads="1" noChangeShapeType="1" noTextEdit="1"/>
              </p:cNvSpPr>
              <p:nvPr/>
            </p:nvSpPr>
            <p:spPr>
              <a:xfrm>
                <a:off x="968214" y="199999"/>
                <a:ext cx="2007536" cy="769441"/>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857ADC43-E361-4DFA-9AB1-2552D68E69C5}"/>
                  </a:ext>
                </a:extLst>
              </p:cNvPr>
              <p:cNvSpPr/>
              <p:nvPr/>
            </p:nvSpPr>
            <p:spPr>
              <a:xfrm>
                <a:off x="3261461" y="1562706"/>
                <a:ext cx="117647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𝑦</m:t>
                      </m:r>
                      <m:r>
                        <a:rPr lang="en-US" sz="240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𝜃</m:t>
                      </m:r>
                      <m:r>
                        <a:rPr lang="en-US" sz="2400" i="1" smtClean="0">
                          <a:solidFill>
                            <a:srgbClr val="0070C0"/>
                          </a:solidFill>
                          <a:latin typeface="Cambria Math" panose="02040503050406030204" pitchFamily="18" charset="0"/>
                        </a:rPr>
                        <m:t>𝑥</m:t>
                      </m:r>
                    </m:oMath>
                  </m:oMathPara>
                </a14:m>
                <a:endParaRPr lang="en-US" sz="2400" dirty="0">
                  <a:solidFill>
                    <a:srgbClr val="0070C0"/>
                  </a:solidFill>
                </a:endParaRPr>
              </a:p>
            </p:txBody>
          </p:sp>
        </mc:Choice>
        <mc:Fallback xmlns="">
          <p:sp>
            <p:nvSpPr>
              <p:cNvPr id="41" name="Rectangle 40">
                <a:extLst>
                  <a:ext uri="{FF2B5EF4-FFF2-40B4-BE49-F238E27FC236}">
                    <a16:creationId xmlns:a16="http://schemas.microsoft.com/office/drawing/2014/main" id="{857ADC43-E361-4DFA-9AB1-2552D68E69C5}"/>
                  </a:ext>
                </a:extLst>
              </p:cNvPr>
              <p:cNvSpPr>
                <a:spLocks noRot="1" noChangeAspect="1" noMove="1" noResize="1" noEditPoints="1" noAdjustHandles="1" noChangeArrowheads="1" noChangeShapeType="1" noTextEdit="1"/>
              </p:cNvSpPr>
              <p:nvPr/>
            </p:nvSpPr>
            <p:spPr>
              <a:xfrm>
                <a:off x="3261461" y="1562706"/>
                <a:ext cx="1176476" cy="461665"/>
              </a:xfrm>
              <a:prstGeom prst="rect">
                <a:avLst/>
              </a:prstGeom>
              <a:blipFill>
                <a:blip r:embed="rId15"/>
                <a:stretch>
                  <a:fillRect b="-10526"/>
                </a:stretch>
              </a:blipFill>
            </p:spPr>
            <p:txBody>
              <a:bodyPr/>
              <a:lstStyle/>
              <a:p>
                <a:r>
                  <a:rPr lang="en-US">
                    <a:noFill/>
                  </a:rPr>
                  <a:t> </a:t>
                </a:r>
              </a:p>
            </p:txBody>
          </p:sp>
        </mc:Fallback>
      </mc:AlternateContent>
      <p:pic>
        <p:nvPicPr>
          <p:cNvPr id="21" name="Picture 20" descr="A picture containing room&#10;&#10;Description automatically generated">
            <a:extLst>
              <a:ext uri="{FF2B5EF4-FFF2-40B4-BE49-F238E27FC236}">
                <a16:creationId xmlns:a16="http://schemas.microsoft.com/office/drawing/2014/main" id="{CA1F4BAA-4EAC-4522-854A-AE6C8A246469}"/>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311333" y="4515083"/>
            <a:ext cx="1536686" cy="888903"/>
          </a:xfrm>
          <a:prstGeom prst="rect">
            <a:avLst/>
          </a:prstGeom>
        </p:spPr>
      </p:pic>
    </p:spTree>
    <p:extLst>
      <p:ext uri="{BB962C8B-B14F-4D97-AF65-F5344CB8AC3E}">
        <p14:creationId xmlns:p14="http://schemas.microsoft.com/office/powerpoint/2010/main" val="3678903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4C86C60-2B22-4780-B506-ACB3614AF141}"/>
                  </a:ext>
                </a:extLst>
              </p:cNvPr>
              <p:cNvSpPr txBox="1"/>
              <p:nvPr/>
            </p:nvSpPr>
            <p:spPr>
              <a:xfrm>
                <a:off x="5548464" y="1240259"/>
                <a:ext cx="4037496" cy="461665"/>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𝜀</m:t>
                      </m:r>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e>
                          </m:d>
                        </m:e>
                        <m:sup>
                          <m:r>
                            <a:rPr lang="en-US" sz="2400" b="0" i="1" smtClean="0">
                              <a:latin typeface="Cambria Math" panose="02040503050406030204" pitchFamily="18" charset="0"/>
                            </a:rPr>
                            <m:t>2</m:t>
                          </m:r>
                        </m:sup>
                      </m:sSup>
                    </m:oMath>
                  </m:oMathPara>
                </a14:m>
                <a:endParaRPr lang="en-US" sz="2400" dirty="0"/>
              </a:p>
            </p:txBody>
          </p:sp>
        </mc:Choice>
        <mc:Fallback xmlns="">
          <p:sp>
            <p:nvSpPr>
              <p:cNvPr id="20" name="TextBox 19">
                <a:extLst>
                  <a:ext uri="{FF2B5EF4-FFF2-40B4-BE49-F238E27FC236}">
                    <a16:creationId xmlns:a16="http://schemas.microsoft.com/office/drawing/2014/main" id="{C4C86C60-2B22-4780-B506-ACB3614AF141}"/>
                  </a:ext>
                </a:extLst>
              </p:cNvPr>
              <p:cNvSpPr txBox="1">
                <a:spLocks noRot="1" noChangeAspect="1" noMove="1" noResize="1" noEditPoints="1" noAdjustHandles="1" noChangeArrowheads="1" noChangeShapeType="1" noTextEdit="1"/>
              </p:cNvSpPr>
              <p:nvPr/>
            </p:nvSpPr>
            <p:spPr>
              <a:xfrm>
                <a:off x="5548464" y="1240259"/>
                <a:ext cx="4037496" cy="461665"/>
              </a:xfrm>
              <a:prstGeom prst="rect">
                <a:avLst/>
              </a:prstGeom>
              <a:blipFill>
                <a:blip r:embed="rId3"/>
                <a:stretch>
                  <a:fillRect b="-10526"/>
                </a:stretch>
              </a:blipFill>
              <a:ln>
                <a:no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305567DB-1647-4E3C-92F2-5FC6E52E5568}"/>
              </a:ext>
            </a:extLst>
          </p:cNvPr>
          <p:cNvCxnSpPr/>
          <p:nvPr/>
        </p:nvCxnSpPr>
        <p:spPr>
          <a:xfrm flipV="1">
            <a:off x="971787" y="169853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4FE4F9-3873-43FC-9609-CEB15564BCCE}"/>
              </a:ext>
            </a:extLst>
          </p:cNvPr>
          <p:cNvCxnSpPr>
            <a:cxnSpLocks/>
          </p:cNvCxnSpPr>
          <p:nvPr/>
        </p:nvCxnSpPr>
        <p:spPr>
          <a:xfrm>
            <a:off x="392956" y="471968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6009695-B93E-4134-B8FD-97350DBF1C0A}"/>
              </a:ext>
            </a:extLst>
          </p:cNvPr>
          <p:cNvSpPr>
            <a:spLocks noChangeAspect="1"/>
          </p:cNvSpPr>
          <p:nvPr/>
        </p:nvSpPr>
        <p:spPr>
          <a:xfrm>
            <a:off x="3770424" y="3589458"/>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53386E5C-A7B8-4725-BADE-0BC457BD7E4D}"/>
              </a:ext>
            </a:extLst>
          </p:cNvPr>
          <p:cNvCxnSpPr>
            <a:cxnSpLocks/>
          </p:cNvCxnSpPr>
          <p:nvPr/>
        </p:nvCxnSpPr>
        <p:spPr>
          <a:xfrm flipV="1">
            <a:off x="180457" y="2029062"/>
            <a:ext cx="3010486" cy="360870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24EBD37-658F-49C2-AB1A-C84DE87C6DDA}"/>
              </a:ext>
            </a:extLst>
          </p:cNvPr>
          <p:cNvCxnSpPr>
            <a:cxnSpLocks/>
          </p:cNvCxnSpPr>
          <p:nvPr/>
        </p:nvCxnSpPr>
        <p:spPr>
          <a:xfrm>
            <a:off x="4547745" y="3016107"/>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5A346481-654C-410A-9A6E-369FD8B3A94B}"/>
                  </a:ext>
                </a:extLst>
              </p:cNvPr>
              <p:cNvSpPr txBox="1"/>
              <p:nvPr/>
            </p:nvSpPr>
            <p:spPr>
              <a:xfrm>
                <a:off x="5548463" y="2523737"/>
                <a:ext cx="3010487" cy="624273"/>
              </a:xfrm>
              <a:prstGeom prst="rect">
                <a:avLst/>
              </a:prstGeom>
              <a:noFill/>
            </p:spPr>
            <p:txBody>
              <a:bodyPr wrap="square" rtlCol="0">
                <a:spAutoFit/>
              </a:bodyPr>
              <a:lstStyle/>
              <a:p>
                <a14:m>
                  <m:oMath xmlns:m="http://schemas.openxmlformats.org/officeDocument/2006/math">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𝑑</m:t>
                        </m:r>
                        <m:r>
                          <a:rPr lang="en-US" sz="2400" b="0" i="1" smtClean="0">
                            <a:solidFill>
                              <a:srgbClr val="FF0000"/>
                            </a:solidFill>
                            <a:latin typeface="Cambria Math" panose="02040503050406030204" pitchFamily="18" charset="0"/>
                          </a:rPr>
                          <m:t>𝜀</m:t>
                        </m:r>
                      </m:num>
                      <m:den>
                        <m:r>
                          <a:rPr lang="en-US" sz="2400" b="0" i="1" smtClean="0">
                            <a:latin typeface="Cambria Math" panose="02040503050406030204" pitchFamily="18" charset="0"/>
                          </a:rPr>
                          <m:t>𝑑</m:t>
                        </m:r>
                        <m:r>
                          <a:rPr lang="en-US" sz="2400" b="0" i="1" smtClean="0">
                            <a:solidFill>
                              <a:srgbClr val="0070C0"/>
                            </a:solidFill>
                            <a:latin typeface="Cambria Math" panose="02040503050406030204" pitchFamily="18" charset="0"/>
                          </a:rPr>
                          <m:t>𝜃</m:t>
                        </m:r>
                      </m:den>
                    </m:f>
                    <m:r>
                      <a:rPr lang="en-US" sz="2400" b="0" i="1" smtClean="0">
                        <a:latin typeface="Cambria Math" panose="02040503050406030204" pitchFamily="18" charset="0"/>
                      </a:rPr>
                      <m:t>=0</m:t>
                    </m:r>
                  </m:oMath>
                </a14:m>
                <a:r>
                  <a:rPr lang="en-US" sz="2400" dirty="0"/>
                  <a:t>      </a:t>
                </a:r>
                <a14:m>
                  <m:oMath xmlns:m="http://schemas.openxmlformats.org/officeDocument/2006/math">
                    <m:r>
                      <a:rPr lang="en-US" sz="2400" b="0" i="1" dirty="0" smtClean="0">
                        <a:latin typeface="Cambria Math" panose="02040503050406030204" pitchFamily="18" charset="0"/>
                      </a:rPr>
                      <m:t>⇒</m:t>
                    </m:r>
                  </m:oMath>
                </a14:m>
                <a:endParaRPr lang="en-US" sz="2400" dirty="0"/>
              </a:p>
            </p:txBody>
          </p:sp>
        </mc:Choice>
        <mc:Fallback xmlns="">
          <p:sp>
            <p:nvSpPr>
              <p:cNvPr id="29" name="TextBox 28">
                <a:extLst>
                  <a:ext uri="{FF2B5EF4-FFF2-40B4-BE49-F238E27FC236}">
                    <a16:creationId xmlns:a16="http://schemas.microsoft.com/office/drawing/2014/main" id="{5A346481-654C-410A-9A6E-369FD8B3A94B}"/>
                  </a:ext>
                </a:extLst>
              </p:cNvPr>
              <p:cNvSpPr txBox="1">
                <a:spLocks noRot="1" noChangeAspect="1" noMove="1" noResize="1" noEditPoints="1" noAdjustHandles="1" noChangeArrowheads="1" noChangeShapeType="1" noTextEdit="1"/>
              </p:cNvSpPr>
              <p:nvPr/>
            </p:nvSpPr>
            <p:spPr>
              <a:xfrm>
                <a:off x="5548463" y="2523737"/>
                <a:ext cx="3010487" cy="62427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66">
                <a:extLst>
                  <a:ext uri="{FF2B5EF4-FFF2-40B4-BE49-F238E27FC236}">
                    <a16:creationId xmlns:a16="http://schemas.microsoft.com/office/drawing/2014/main" id="{2B73CDB0-F730-4339-8E17-277691259434}"/>
                  </a:ext>
                </a:extLst>
              </p:cNvPr>
              <p:cNvSpPr/>
              <p:nvPr/>
            </p:nvSpPr>
            <p:spPr>
              <a:xfrm>
                <a:off x="2716318" y="2984217"/>
                <a:ext cx="182877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12, 4</m:t>
                          </m:r>
                        </m:e>
                      </m:d>
                    </m:oMath>
                  </m:oMathPara>
                </a14:m>
                <a:endParaRPr lang="en-US" sz="2400" dirty="0"/>
              </a:p>
            </p:txBody>
          </p:sp>
        </mc:Choice>
        <mc:Fallback xmlns="">
          <p:sp>
            <p:nvSpPr>
              <p:cNvPr id="67" name="Rectangle 66">
                <a:extLst>
                  <a:ext uri="{FF2B5EF4-FFF2-40B4-BE49-F238E27FC236}">
                    <a16:creationId xmlns:a16="http://schemas.microsoft.com/office/drawing/2014/main" id="{2B73CDB0-F730-4339-8E17-277691259434}"/>
                  </a:ext>
                </a:extLst>
              </p:cNvPr>
              <p:cNvSpPr>
                <a:spLocks noRot="1" noChangeAspect="1" noMove="1" noResize="1" noEditPoints="1" noAdjustHandles="1" noChangeArrowheads="1" noChangeShapeType="1" noTextEdit="1"/>
              </p:cNvSpPr>
              <p:nvPr/>
            </p:nvSpPr>
            <p:spPr>
              <a:xfrm>
                <a:off x="2716318" y="2984217"/>
                <a:ext cx="1828770" cy="461665"/>
              </a:xfrm>
              <a:prstGeom prst="rect">
                <a:avLst/>
              </a:prstGeom>
              <a:blipFill>
                <a:blip r:embed="rId8"/>
                <a:stretch>
                  <a:fillRect b="-1333"/>
                </a:stretch>
              </a:blipFill>
            </p:spPr>
            <p:txBody>
              <a:bodyPr/>
              <a:lstStyle/>
              <a:p>
                <a:r>
                  <a:rPr lang="en-US">
                    <a:noFill/>
                  </a:rPr>
                  <a:t> </a:t>
                </a:r>
              </a:p>
            </p:txBody>
          </p:sp>
        </mc:Fallback>
      </mc:AlternateContent>
      <p:sp>
        <p:nvSpPr>
          <p:cNvPr id="30" name="Oval 29">
            <a:extLst>
              <a:ext uri="{FF2B5EF4-FFF2-40B4-BE49-F238E27FC236}">
                <a16:creationId xmlns:a16="http://schemas.microsoft.com/office/drawing/2014/main" id="{832B0C6C-8DB4-4B78-8921-B24F82CDA4AB}"/>
              </a:ext>
            </a:extLst>
          </p:cNvPr>
          <p:cNvSpPr>
            <a:spLocks noChangeAspect="1"/>
          </p:cNvSpPr>
          <p:nvPr/>
        </p:nvSpPr>
        <p:spPr>
          <a:xfrm>
            <a:off x="1685700" y="252121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F51576EE-08D2-4286-B466-C2551F7EF477}"/>
              </a:ext>
            </a:extLst>
          </p:cNvPr>
          <p:cNvCxnSpPr>
            <a:cxnSpLocks/>
          </p:cNvCxnSpPr>
          <p:nvPr/>
        </p:nvCxnSpPr>
        <p:spPr>
          <a:xfrm>
            <a:off x="2497385" y="2993271"/>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5D1686CB-AA41-47BD-9D65-B984BE2C0334}"/>
                  </a:ext>
                </a:extLst>
              </p:cNvPr>
              <p:cNvSpPr/>
              <p:nvPr/>
            </p:nvSpPr>
            <p:spPr>
              <a:xfrm>
                <a:off x="1182643" y="2024371"/>
                <a:ext cx="166596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3, 9</m:t>
                          </m:r>
                        </m:e>
                      </m:d>
                    </m:oMath>
                  </m:oMathPara>
                </a14:m>
                <a:endParaRPr lang="en-US" sz="2400" dirty="0"/>
              </a:p>
            </p:txBody>
          </p:sp>
        </mc:Choice>
        <mc:Fallback xmlns="">
          <p:sp>
            <p:nvSpPr>
              <p:cNvPr id="33" name="Rectangle 32">
                <a:extLst>
                  <a:ext uri="{FF2B5EF4-FFF2-40B4-BE49-F238E27FC236}">
                    <a16:creationId xmlns:a16="http://schemas.microsoft.com/office/drawing/2014/main" id="{5D1686CB-AA41-47BD-9D65-B984BE2C0334}"/>
                  </a:ext>
                </a:extLst>
              </p:cNvPr>
              <p:cNvSpPr>
                <a:spLocks noRot="1" noChangeAspect="1" noMove="1" noResize="1" noEditPoints="1" noAdjustHandles="1" noChangeArrowheads="1" noChangeShapeType="1" noTextEdit="1"/>
              </p:cNvSpPr>
              <p:nvPr/>
            </p:nvSpPr>
            <p:spPr>
              <a:xfrm>
                <a:off x="1182643" y="2024371"/>
                <a:ext cx="1665969" cy="461665"/>
              </a:xfrm>
              <a:prstGeom prst="rect">
                <a:avLst/>
              </a:prstGeom>
              <a:blipFill>
                <a:blip r:embed="rId10"/>
                <a:stretch>
                  <a:fillRect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35AB05B7-C8D9-4998-A839-1C71946404DF}"/>
                  </a:ext>
                </a:extLst>
              </p:cNvPr>
              <p:cNvSpPr/>
              <p:nvPr/>
            </p:nvSpPr>
            <p:spPr>
              <a:xfrm>
                <a:off x="6700102" y="1710461"/>
                <a:ext cx="217168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m:t>
                          </m:r>
                          <m:d>
                            <m:dPr>
                              <m:ctrlPr>
                                <a:rPr lang="en-US" sz="2400" i="1">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2</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2</m:t>
                                  </m:r>
                                </m:sub>
                              </m:sSub>
                              <m:r>
                                <a:rPr lang="en-US" sz="2400" i="1">
                                  <a:latin typeface="Cambria Math" panose="02040503050406030204" pitchFamily="18" charset="0"/>
                                </a:rPr>
                                <m:t> </m:t>
                              </m:r>
                            </m:e>
                          </m:d>
                        </m:e>
                        <m:sup>
                          <m:r>
                            <a:rPr lang="en-US" sz="2400" i="1">
                              <a:latin typeface="Cambria Math" panose="02040503050406030204" pitchFamily="18" charset="0"/>
                            </a:rPr>
                            <m:t>2</m:t>
                          </m:r>
                        </m:sup>
                      </m:sSup>
                    </m:oMath>
                  </m:oMathPara>
                </a14:m>
                <a:endParaRPr lang="en-US" sz="2400" dirty="0"/>
              </a:p>
            </p:txBody>
          </p:sp>
        </mc:Choice>
        <mc:Fallback xmlns="">
          <p:sp>
            <p:nvSpPr>
              <p:cNvPr id="2" name="Rectangle 1">
                <a:extLst>
                  <a:ext uri="{FF2B5EF4-FFF2-40B4-BE49-F238E27FC236}">
                    <a16:creationId xmlns:a16="http://schemas.microsoft.com/office/drawing/2014/main" id="{35AB05B7-C8D9-4998-A839-1C71946404DF}"/>
                  </a:ext>
                </a:extLst>
              </p:cNvPr>
              <p:cNvSpPr>
                <a:spLocks noRot="1" noChangeAspect="1" noMove="1" noResize="1" noEditPoints="1" noAdjustHandles="1" noChangeArrowheads="1" noChangeShapeType="1" noTextEdit="1"/>
              </p:cNvSpPr>
              <p:nvPr/>
            </p:nvSpPr>
            <p:spPr>
              <a:xfrm>
                <a:off x="6700102" y="1710461"/>
                <a:ext cx="2171685" cy="461665"/>
              </a:xfrm>
              <a:prstGeom prst="rect">
                <a:avLst/>
              </a:prstGeom>
              <a:blipFill>
                <a:blip r:embed="rId11"/>
                <a:stretch>
                  <a:fillRect b="-1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DC9431E-60C5-449F-B995-2DF5E9AA1252}"/>
                  </a:ext>
                </a:extLst>
              </p:cNvPr>
              <p:cNvSpPr txBox="1"/>
              <p:nvPr/>
            </p:nvSpPr>
            <p:spPr>
              <a:xfrm>
                <a:off x="7705603" y="2456282"/>
                <a:ext cx="2218941" cy="7595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𝜃</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2</m:t>
                              </m:r>
                            </m:sub>
                          </m:sSub>
                        </m:num>
                        <m:den>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up>
                              <m:r>
                                <a:rPr lang="en-US" sz="2400" b="0" i="1" smtClean="0">
                                  <a:latin typeface="Cambria Math" panose="02040503050406030204" pitchFamily="18" charset="0"/>
                                </a:rPr>
                                <m:t>2</m:t>
                              </m:r>
                            </m:sup>
                          </m:sSubSup>
                        </m:den>
                      </m:f>
                    </m:oMath>
                  </m:oMathPara>
                </a14:m>
                <a:endParaRPr lang="en-US" sz="2400" dirty="0"/>
              </a:p>
            </p:txBody>
          </p:sp>
        </mc:Choice>
        <mc:Fallback xmlns="">
          <p:sp>
            <p:nvSpPr>
              <p:cNvPr id="4" name="TextBox 3">
                <a:extLst>
                  <a:ext uri="{FF2B5EF4-FFF2-40B4-BE49-F238E27FC236}">
                    <a16:creationId xmlns:a16="http://schemas.microsoft.com/office/drawing/2014/main" id="{2DC9431E-60C5-449F-B995-2DF5E9AA1252}"/>
                  </a:ext>
                </a:extLst>
              </p:cNvPr>
              <p:cNvSpPr txBox="1">
                <a:spLocks noRot="1" noChangeAspect="1" noMove="1" noResize="1" noEditPoints="1" noAdjustHandles="1" noChangeArrowheads="1" noChangeShapeType="1" noTextEdit="1"/>
              </p:cNvSpPr>
              <p:nvPr/>
            </p:nvSpPr>
            <p:spPr>
              <a:xfrm>
                <a:off x="7705603" y="2456282"/>
                <a:ext cx="2218941" cy="759567"/>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Rectangle 34">
                <a:extLst>
                  <a:ext uri="{FF2B5EF4-FFF2-40B4-BE49-F238E27FC236}">
                    <a16:creationId xmlns:a16="http://schemas.microsoft.com/office/drawing/2014/main" id="{47A613DA-D0AD-4F1C-A162-725D9BC38B74}"/>
                  </a:ext>
                </a:extLst>
              </p:cNvPr>
              <p:cNvSpPr/>
              <p:nvPr/>
            </p:nvSpPr>
            <p:spPr>
              <a:xfrm>
                <a:off x="6988310" y="4389234"/>
                <a:ext cx="1495858" cy="70724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1" i="1" dirty="0" smtClean="0">
                          <a:latin typeface="Cambria Math" panose="02040503050406030204" pitchFamily="18" charset="0"/>
                        </a:rPr>
                        <m:t>𝒙</m:t>
                      </m:r>
                      <m:r>
                        <a:rPr lang="en-US" sz="2400" b="0" i="1" dirty="0" smtClean="0">
                          <a:latin typeface="Cambria Math" panose="02040503050406030204" pitchFamily="18" charset="0"/>
                        </a:rPr>
                        <m:t>≔</m:t>
                      </m:r>
                      <m:d>
                        <m:dPr>
                          <m:ctrlPr>
                            <a:rPr lang="en-US" sz="2400" b="0" i="1" dirty="0" smtClean="0">
                              <a:latin typeface="Cambria Math" panose="02040503050406030204" pitchFamily="18" charset="0"/>
                            </a:rPr>
                          </m:ctrlPr>
                        </m:dPr>
                        <m:e>
                          <m:m>
                            <m:mPr>
                              <m:mcs>
                                <m:mc>
                                  <m:mcPr>
                                    <m:count m:val="1"/>
                                    <m:mcJc m:val="center"/>
                                  </m:mcPr>
                                </m:mc>
                              </m:mcs>
                              <m:ctrlPr>
                                <a:rPr lang="en-US" sz="2400" b="0" i="1" dirty="0" smtClean="0">
                                  <a:latin typeface="Cambria Math" panose="02040503050406030204" pitchFamily="18" charset="0"/>
                                </a:rPr>
                              </m:ctrlPr>
                            </m:mPr>
                            <m:mr>
                              <m:e>
                                <m:sSub>
                                  <m:sSubPr>
                                    <m:ctrlPr>
                                      <a:rPr lang="en-US" sz="2400" b="0" i="1" dirty="0" smtClean="0">
                                        <a:latin typeface="Cambria Math" panose="02040503050406030204" pitchFamily="18" charset="0"/>
                                      </a:rPr>
                                    </m:ctrlPr>
                                  </m:sSubPr>
                                  <m:e>
                                    <m:r>
                                      <m:rPr>
                                        <m:brk m:alnAt="7"/>
                                      </m:rPr>
                                      <a:rPr lang="en-US" sz="2400" b="0" i="1" dirty="0" smtClean="0">
                                        <a:latin typeface="Cambria Math" panose="02040503050406030204" pitchFamily="18" charset="0"/>
                                      </a:rPr>
                                      <m:t>𝑥</m:t>
                                    </m:r>
                                  </m:e>
                                  <m:sub>
                                    <m:r>
                                      <m:rPr>
                                        <m:brk m:alnAt="7"/>
                                      </m:rPr>
                                      <a:rPr lang="en-US" sz="2400" b="0" i="1" dirty="0" smtClean="0">
                                        <a:latin typeface="Cambria Math" panose="02040503050406030204" pitchFamily="18" charset="0"/>
                                      </a:rPr>
                                      <m:t>1</m:t>
                                    </m:r>
                                  </m:sub>
                                </m:sSub>
                              </m:e>
                            </m:mr>
                            <m:mr>
                              <m:e>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𝑥</m:t>
                                    </m:r>
                                  </m:e>
                                  <m:sub>
                                    <m:r>
                                      <a:rPr lang="en-US" sz="2400" b="0" i="1" dirty="0" smtClean="0">
                                        <a:latin typeface="Cambria Math" panose="02040503050406030204" pitchFamily="18" charset="0"/>
                                      </a:rPr>
                                      <m:t>2</m:t>
                                    </m:r>
                                  </m:sub>
                                </m:sSub>
                              </m:e>
                            </m:mr>
                          </m:m>
                        </m:e>
                      </m:d>
                    </m:oMath>
                  </m:oMathPara>
                </a14:m>
                <a:endParaRPr lang="en-US" sz="2400" dirty="0"/>
              </a:p>
            </p:txBody>
          </p:sp>
        </mc:Choice>
        <mc:Fallback xmlns="">
          <p:sp>
            <p:nvSpPr>
              <p:cNvPr id="35" name="Rectangle 34">
                <a:extLst>
                  <a:ext uri="{FF2B5EF4-FFF2-40B4-BE49-F238E27FC236}">
                    <a16:creationId xmlns:a16="http://schemas.microsoft.com/office/drawing/2014/main" id="{47A613DA-D0AD-4F1C-A162-725D9BC38B74}"/>
                  </a:ext>
                </a:extLst>
              </p:cNvPr>
              <p:cNvSpPr>
                <a:spLocks noRot="1" noChangeAspect="1" noMove="1" noResize="1" noEditPoints="1" noAdjustHandles="1" noChangeArrowheads="1" noChangeShapeType="1" noTextEdit="1"/>
              </p:cNvSpPr>
              <p:nvPr/>
            </p:nvSpPr>
            <p:spPr>
              <a:xfrm>
                <a:off x="6988310" y="4389234"/>
                <a:ext cx="1495858" cy="707245"/>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Rectangle 35">
                <a:extLst>
                  <a:ext uri="{FF2B5EF4-FFF2-40B4-BE49-F238E27FC236}">
                    <a16:creationId xmlns:a16="http://schemas.microsoft.com/office/drawing/2014/main" id="{57F7D588-E2E2-4332-B882-934E21E0707A}"/>
                  </a:ext>
                </a:extLst>
              </p:cNvPr>
              <p:cNvSpPr/>
              <p:nvPr/>
            </p:nvSpPr>
            <p:spPr>
              <a:xfrm>
                <a:off x="8875013" y="4404504"/>
                <a:ext cx="1504001" cy="7098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1" i="1" dirty="0" smtClean="0">
                          <a:latin typeface="Cambria Math" panose="02040503050406030204" pitchFamily="18" charset="0"/>
                        </a:rPr>
                        <m:t>𝒚</m:t>
                      </m:r>
                      <m:r>
                        <a:rPr lang="en-US" sz="2400" b="0" i="1" dirty="0" smtClean="0">
                          <a:latin typeface="Cambria Math" panose="02040503050406030204" pitchFamily="18" charset="0"/>
                        </a:rPr>
                        <m:t>≔</m:t>
                      </m:r>
                      <m:d>
                        <m:dPr>
                          <m:ctrlPr>
                            <a:rPr lang="en-US" sz="2400" b="0" i="1" dirty="0" smtClean="0">
                              <a:latin typeface="Cambria Math" panose="02040503050406030204" pitchFamily="18" charset="0"/>
                            </a:rPr>
                          </m:ctrlPr>
                        </m:dPr>
                        <m:e>
                          <m:m>
                            <m:mPr>
                              <m:mcs>
                                <m:mc>
                                  <m:mcPr>
                                    <m:count m:val="1"/>
                                    <m:mcJc m:val="center"/>
                                  </m:mcPr>
                                </m:mc>
                              </m:mcs>
                              <m:ctrlPr>
                                <a:rPr lang="en-US" sz="2400" b="0" i="1" dirty="0" smtClean="0">
                                  <a:latin typeface="Cambria Math" panose="02040503050406030204" pitchFamily="18" charset="0"/>
                                </a:rPr>
                              </m:ctrlPr>
                            </m:mPr>
                            <m:mr>
                              <m:e>
                                <m:sSub>
                                  <m:sSubPr>
                                    <m:ctrlPr>
                                      <a:rPr lang="en-US" sz="2400" b="0" i="1" dirty="0" smtClean="0">
                                        <a:latin typeface="Cambria Math" panose="02040503050406030204" pitchFamily="18" charset="0"/>
                                      </a:rPr>
                                    </m:ctrlPr>
                                  </m:sSubPr>
                                  <m:e>
                                    <m:r>
                                      <m:rPr>
                                        <m:brk m:alnAt="7"/>
                                      </m:rPr>
                                      <a:rPr lang="en-US" sz="2400" b="0" i="1" dirty="0" smtClean="0">
                                        <a:latin typeface="Cambria Math" panose="02040503050406030204" pitchFamily="18" charset="0"/>
                                      </a:rPr>
                                      <m:t>𝑦</m:t>
                                    </m:r>
                                  </m:e>
                                  <m:sub>
                                    <m:r>
                                      <a:rPr lang="en-US" sz="2400" b="0" i="1" dirty="0" smtClean="0">
                                        <a:latin typeface="Cambria Math" panose="02040503050406030204" pitchFamily="18" charset="0"/>
                                      </a:rPr>
                                      <m:t>1</m:t>
                                    </m:r>
                                  </m:sub>
                                </m:sSub>
                              </m:e>
                            </m:mr>
                            <m:mr>
                              <m:e>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𝑦</m:t>
                                    </m:r>
                                  </m:e>
                                  <m:sub>
                                    <m:r>
                                      <a:rPr lang="en-US" sz="2400" b="0" i="1" dirty="0" smtClean="0">
                                        <a:latin typeface="Cambria Math" panose="02040503050406030204" pitchFamily="18" charset="0"/>
                                      </a:rPr>
                                      <m:t>2</m:t>
                                    </m:r>
                                  </m:sub>
                                </m:sSub>
                              </m:e>
                            </m:mr>
                          </m:m>
                        </m:e>
                      </m:d>
                    </m:oMath>
                  </m:oMathPara>
                </a14:m>
                <a:endParaRPr lang="en-US" sz="2400" dirty="0"/>
              </a:p>
            </p:txBody>
          </p:sp>
        </mc:Choice>
        <mc:Fallback xmlns="">
          <p:sp>
            <p:nvSpPr>
              <p:cNvPr id="36" name="Rectangle 35">
                <a:extLst>
                  <a:ext uri="{FF2B5EF4-FFF2-40B4-BE49-F238E27FC236}">
                    <a16:creationId xmlns:a16="http://schemas.microsoft.com/office/drawing/2014/main" id="{57F7D588-E2E2-4332-B882-934E21E0707A}"/>
                  </a:ext>
                </a:extLst>
              </p:cNvPr>
              <p:cNvSpPr>
                <a:spLocks noRot="1" noChangeAspect="1" noMove="1" noResize="1" noEditPoints="1" noAdjustHandles="1" noChangeArrowheads="1" noChangeShapeType="1" noTextEdit="1"/>
              </p:cNvSpPr>
              <p:nvPr/>
            </p:nvSpPr>
            <p:spPr>
              <a:xfrm>
                <a:off x="8875013" y="4404504"/>
                <a:ext cx="1504001" cy="709810"/>
              </a:xfrm>
              <a:prstGeom prst="rect">
                <a:avLst/>
              </a:prstGeom>
              <a:blipFill>
                <a:blip r:embed="rId15"/>
                <a:stretch>
                  <a:fillRect/>
                </a:stretch>
              </a:blipFill>
            </p:spPr>
            <p:txBody>
              <a:bodyPr/>
              <a:lstStyle/>
              <a:p>
                <a:r>
                  <a:rPr lang="en-US">
                    <a:noFill/>
                  </a:rPr>
                  <a:t> </a:t>
                </a:r>
              </a:p>
            </p:txBody>
          </p:sp>
        </mc:Fallback>
      </mc:AlternateContent>
      <p:pic>
        <p:nvPicPr>
          <p:cNvPr id="14" name="Picture 13" descr="A picture containing room&#10;&#10;Description automatically generated">
            <a:extLst>
              <a:ext uri="{FF2B5EF4-FFF2-40B4-BE49-F238E27FC236}">
                <a16:creationId xmlns:a16="http://schemas.microsoft.com/office/drawing/2014/main" id="{05D35EC1-9E9F-456F-B595-2EE7CC9905B8}"/>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311333" y="4515083"/>
            <a:ext cx="1536686" cy="888903"/>
          </a:xfrm>
          <a:prstGeom prst="rect">
            <a:avLst/>
          </a:prstGeom>
        </p:spPr>
      </p:pic>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98868266-E1F4-4D43-A235-A1F91AFA155A}"/>
                  </a:ext>
                </a:extLst>
              </p:cNvPr>
              <p:cNvSpPr/>
              <p:nvPr/>
            </p:nvSpPr>
            <p:spPr>
              <a:xfrm>
                <a:off x="6124361" y="5770711"/>
                <a:ext cx="51969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dirty="0">
                          <a:latin typeface="Cambria Math" panose="02040503050406030204" pitchFamily="18" charset="0"/>
                        </a:rPr>
                        <m:t>⇒</m:t>
                      </m:r>
                    </m:oMath>
                  </m:oMathPara>
                </a14:m>
                <a:endParaRPr lang="en-US" sz="2400" dirty="0"/>
              </a:p>
            </p:txBody>
          </p:sp>
        </mc:Choice>
        <mc:Fallback xmlns="">
          <p:sp>
            <p:nvSpPr>
              <p:cNvPr id="15" name="Rectangle 14">
                <a:extLst>
                  <a:ext uri="{FF2B5EF4-FFF2-40B4-BE49-F238E27FC236}">
                    <a16:creationId xmlns:a16="http://schemas.microsoft.com/office/drawing/2014/main" id="{98868266-E1F4-4D43-A235-A1F91AFA155A}"/>
                  </a:ext>
                </a:extLst>
              </p:cNvPr>
              <p:cNvSpPr>
                <a:spLocks noRot="1" noChangeAspect="1" noMove="1" noResize="1" noEditPoints="1" noAdjustHandles="1" noChangeArrowheads="1" noChangeShapeType="1" noTextEdit="1"/>
              </p:cNvSpPr>
              <p:nvPr/>
            </p:nvSpPr>
            <p:spPr>
              <a:xfrm>
                <a:off x="6124361" y="5770711"/>
                <a:ext cx="519693" cy="461665"/>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C47A2C29-B5CE-47F4-B1F6-4A5208E0BD35}"/>
                  </a:ext>
                </a:extLst>
              </p:cNvPr>
              <p:cNvSpPr/>
              <p:nvPr/>
            </p:nvSpPr>
            <p:spPr>
              <a:xfrm>
                <a:off x="6736703" y="5217122"/>
                <a:ext cx="4203394" cy="137774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𝜃</m:t>
                      </m:r>
                      <m:r>
                        <a:rPr lang="en-US" sz="2400" i="1">
                          <a:latin typeface="Cambria Math" panose="02040503050406030204" pitchFamily="18" charset="0"/>
                        </a:rPr>
                        <m:t>=</m:t>
                      </m:r>
                      <m:f>
                        <m:fPr>
                          <m:ctrlPr>
                            <a:rPr lang="en-US" sz="2400" b="0" i="1" smtClean="0">
                              <a:latin typeface="Cambria Math" panose="02040503050406030204" pitchFamily="18" charset="0"/>
                            </a:rPr>
                          </m:ctrlPr>
                        </m:fPr>
                        <m:num>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e>
                              </m:d>
                            </m:e>
                            <m:sup>
                              <m:r>
                                <a:rPr lang="en-US" sz="2400" b="0" i="1" smtClean="0">
                                  <a:latin typeface="Cambria Math" panose="02040503050406030204" pitchFamily="18" charset="0"/>
                                </a:rPr>
                                <m:t>𝑇</m:t>
                              </m:r>
                            </m:sup>
                          </m:sSup>
                          <m:d>
                            <m:dPr>
                              <m:ctrlPr>
                                <a:rPr lang="en-US" sz="2400" b="0" i="1" smtClean="0">
                                  <a:latin typeface="Cambria Math" panose="02040503050406030204" pitchFamily="18" charset="0"/>
                                </a:rPr>
                              </m:ctrlPr>
                            </m:dPr>
                            <m:e>
                              <m:m>
                                <m:mPr>
                                  <m:mcs>
                                    <m:mc>
                                      <m:mcPr>
                                        <m:count m:val="1"/>
                                        <m:mcJc m:val="center"/>
                                      </m:mcPr>
                                    </m:mc>
                                  </m:mcs>
                                  <m:ctrlPr>
                                    <a:rPr lang="en-US" sz="2400" b="0" i="1" smtClean="0">
                                      <a:latin typeface="Cambria Math" panose="02040503050406030204" pitchFamily="18" charset="0"/>
                                    </a:rPr>
                                  </m:ctrlPr>
                                </m:mPr>
                                <m:mr>
                                  <m:e>
                                    <m:sSub>
                                      <m:sSubPr>
                                        <m:ctrlPr>
                                          <a:rPr lang="en-US" sz="2400" b="0" i="1" smtClean="0">
                                            <a:latin typeface="Cambria Math" panose="02040503050406030204" pitchFamily="18" charset="0"/>
                                          </a:rPr>
                                        </m:ctrlPr>
                                      </m:sSubPr>
                                      <m:e>
                                        <m:r>
                                          <m:rPr>
                                            <m:brk m:alnAt="7"/>
                                          </m:rPr>
                                          <a:rPr lang="en-US" sz="2400" b="0" i="1" smtClean="0">
                                            <a:latin typeface="Cambria Math" panose="02040503050406030204" pitchFamily="18" charset="0"/>
                                          </a:rPr>
                                          <m:t>𝑦</m:t>
                                        </m:r>
                                      </m:e>
                                      <m:sub>
                                        <m:r>
                                          <m:rPr>
                                            <m:brk m:alnAt="7"/>
                                          </m:rPr>
                                          <a:rPr lang="en-US" sz="2400" b="0" i="1" smtClean="0">
                                            <a:latin typeface="Cambria Math" panose="02040503050406030204" pitchFamily="18" charset="0"/>
                                          </a:rPr>
                                          <m:t>1</m:t>
                                        </m:r>
                                      </m:sub>
                                    </m:sSub>
                                  </m:e>
                                </m:mr>
                                <m:m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2</m:t>
                                        </m:r>
                                      </m:sub>
                                    </m:sSub>
                                  </m:e>
                                </m:mr>
                              </m:m>
                            </m:e>
                          </m:d>
                        </m:num>
                        <m:den>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2</m:t>
                                      </m:r>
                                    </m:sub>
                                  </m:sSub>
                                </m:e>
                              </m:d>
                            </m:e>
                            <m:sup>
                              <m:r>
                                <a:rPr lang="en-US" sz="2400" i="1">
                                  <a:latin typeface="Cambria Math" panose="02040503050406030204" pitchFamily="18" charset="0"/>
                                </a:rPr>
                                <m:t>𝑇</m:t>
                              </m:r>
                            </m:sup>
                          </m:sSup>
                          <m:d>
                            <m:dPr>
                              <m:ctrlPr>
                                <a:rPr lang="en-US" sz="2400" b="0" i="1" smtClean="0">
                                  <a:latin typeface="Cambria Math" panose="02040503050406030204" pitchFamily="18" charset="0"/>
                                </a:rPr>
                              </m:ctrlPr>
                            </m:dPr>
                            <m:e>
                              <m:m>
                                <m:mPr>
                                  <m:mcs>
                                    <m:mc>
                                      <m:mcPr>
                                        <m:count m:val="1"/>
                                        <m:mcJc m:val="center"/>
                                      </m:mcPr>
                                    </m:mc>
                                  </m:mcs>
                                  <m:ctrlPr>
                                    <a:rPr lang="en-US" sz="2400" b="0" i="1" smtClean="0">
                                      <a:latin typeface="Cambria Math" panose="02040503050406030204" pitchFamily="18" charset="0"/>
                                    </a:rPr>
                                  </m:ctrlPr>
                                </m:mPr>
                                <m:mr>
                                  <m:e>
                                    <m:sSub>
                                      <m:sSubPr>
                                        <m:ctrlPr>
                                          <a:rPr lang="en-US" sz="2400" b="0" i="1" smtClean="0">
                                            <a:latin typeface="Cambria Math" panose="02040503050406030204" pitchFamily="18" charset="0"/>
                                          </a:rPr>
                                        </m:ctrlPr>
                                      </m:sSubPr>
                                      <m:e>
                                        <m:r>
                                          <m:rPr>
                                            <m:brk m:alnAt="7"/>
                                          </m:rPr>
                                          <a:rPr lang="en-US" sz="2400" b="0" i="1" smtClean="0">
                                            <a:latin typeface="Cambria Math" panose="02040503050406030204" pitchFamily="18" charset="0"/>
                                          </a:rPr>
                                          <m:t>𝑥</m:t>
                                        </m:r>
                                      </m:e>
                                      <m:sub>
                                        <m:r>
                                          <m:rPr>
                                            <m:brk m:alnAt="7"/>
                                          </m:rPr>
                                          <a:rPr lang="en-US" sz="2400" b="0" i="1" smtClean="0">
                                            <a:latin typeface="Cambria Math" panose="02040503050406030204" pitchFamily="18" charset="0"/>
                                          </a:rPr>
                                          <m:t>1</m:t>
                                        </m:r>
                                      </m:sub>
                                    </m:sSub>
                                  </m:e>
                                </m:mr>
                                <m:m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e>
                                </m:mr>
                              </m:m>
                            </m:e>
                          </m:d>
                        </m:den>
                      </m:f>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1" i="1" smtClean="0">
                              <a:latin typeface="Cambria Math" panose="02040503050406030204" pitchFamily="18" charset="0"/>
                            </a:rPr>
                            <m:t>𝒙</m:t>
                          </m:r>
                        </m:e>
                        <m:sup>
                          <m:r>
                            <a:rPr lang="en-US" sz="2400" b="0" i="1" smtClean="0">
                              <a:latin typeface="Cambria Math" panose="02040503050406030204" pitchFamily="18" charset="0"/>
                            </a:rPr>
                            <m:t>𝑇</m:t>
                          </m:r>
                        </m:sup>
                      </m:sSup>
                      <m:r>
                        <a:rPr lang="en-US" sz="2400" b="1" i="1" smtClean="0">
                          <a:latin typeface="Cambria Math" panose="02040503050406030204" pitchFamily="18" charset="0"/>
                        </a:rPr>
                        <m:t>𝒚</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1" i="1" smtClean="0">
                              <a:latin typeface="Cambria Math" panose="02040503050406030204" pitchFamily="18" charset="0"/>
                            </a:rPr>
                            <m:t>𝒙</m:t>
                          </m:r>
                        </m:e>
                        <m:sup>
                          <m:r>
                            <a:rPr lang="en-US" sz="2400" b="0" i="1" smtClean="0">
                              <a:latin typeface="Cambria Math" panose="02040503050406030204" pitchFamily="18" charset="0"/>
                            </a:rPr>
                            <m:t>𝑇</m:t>
                          </m:r>
                        </m:sup>
                      </m:sSup>
                      <m:r>
                        <a:rPr lang="en-US" sz="2400" b="1" i="1" smtClean="0">
                          <a:latin typeface="Cambria Math" panose="02040503050406030204" pitchFamily="18" charset="0"/>
                        </a:rPr>
                        <m:t>𝒙</m:t>
                      </m:r>
                    </m:oMath>
                  </m:oMathPara>
                </a14:m>
                <a:endParaRPr lang="en-US" sz="2400" b="1" dirty="0"/>
              </a:p>
            </p:txBody>
          </p:sp>
        </mc:Choice>
        <mc:Fallback xmlns="">
          <p:sp>
            <p:nvSpPr>
              <p:cNvPr id="16" name="Rectangle 15">
                <a:extLst>
                  <a:ext uri="{FF2B5EF4-FFF2-40B4-BE49-F238E27FC236}">
                    <a16:creationId xmlns:a16="http://schemas.microsoft.com/office/drawing/2014/main" id="{C47A2C29-B5CE-47F4-B1F6-4A5208E0BD35}"/>
                  </a:ext>
                </a:extLst>
              </p:cNvPr>
              <p:cNvSpPr>
                <a:spLocks noRot="1" noChangeAspect="1" noMove="1" noResize="1" noEditPoints="1" noAdjustHandles="1" noChangeArrowheads="1" noChangeShapeType="1" noTextEdit="1"/>
              </p:cNvSpPr>
              <p:nvPr/>
            </p:nvSpPr>
            <p:spPr>
              <a:xfrm>
                <a:off x="6736703" y="5217122"/>
                <a:ext cx="4203394" cy="1377749"/>
              </a:xfrm>
              <a:prstGeom prst="rect">
                <a:avLst/>
              </a:prstGeom>
              <a:blipFill>
                <a:blip r:embed="rId18"/>
                <a:stretch>
                  <a:fillRect/>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AEDAB8DE-4481-4CEA-8293-5565AEDBBB99}"/>
              </a:ext>
            </a:extLst>
          </p:cNvPr>
          <p:cNvSpPr txBox="1"/>
          <p:nvPr/>
        </p:nvSpPr>
        <p:spPr>
          <a:xfrm>
            <a:off x="5191158" y="3910239"/>
            <a:ext cx="5974080" cy="461665"/>
          </a:xfrm>
          <a:prstGeom prst="rect">
            <a:avLst/>
          </a:prstGeom>
          <a:noFill/>
        </p:spPr>
        <p:txBody>
          <a:bodyPr wrap="square" rtlCol="0">
            <a:spAutoFit/>
          </a:bodyPr>
          <a:lstStyle/>
          <a:p>
            <a:r>
              <a:rPr lang="en-US" sz="2400" dirty="0"/>
              <a:t>Matrix form for fast vectorized computations</a:t>
            </a:r>
          </a:p>
        </p:txBody>
      </p:sp>
      <p:sp>
        <p:nvSpPr>
          <p:cNvPr id="37" name="Rectangle 36">
            <a:extLst>
              <a:ext uri="{FF2B5EF4-FFF2-40B4-BE49-F238E27FC236}">
                <a16:creationId xmlns:a16="http://schemas.microsoft.com/office/drawing/2014/main" id="{DC1AFF5E-0FDB-4309-A561-A476D6B76BE8}"/>
              </a:ext>
            </a:extLst>
          </p:cNvPr>
          <p:cNvSpPr/>
          <p:nvPr/>
        </p:nvSpPr>
        <p:spPr>
          <a:xfrm>
            <a:off x="10231077" y="6244883"/>
            <a:ext cx="1960923" cy="61311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&gt;_</a:t>
            </a:r>
            <a:r>
              <a:rPr lang="en-US" sz="2400" dirty="0"/>
              <a:t> Code</a:t>
            </a:r>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8E89F637-7E8C-4D63-A26B-76A6C9A033BD}"/>
                  </a:ext>
                </a:extLst>
              </p:cNvPr>
              <p:cNvSpPr txBox="1"/>
              <p:nvPr/>
            </p:nvSpPr>
            <p:spPr>
              <a:xfrm>
                <a:off x="3406435" y="199999"/>
                <a:ext cx="1801331"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𝑚</m:t>
                      </m:r>
                      <m:r>
                        <a:rPr lang="en-US" sz="4400" b="0" i="1" smtClean="0">
                          <a:latin typeface="Cambria Math" panose="02040503050406030204" pitchFamily="18" charset="0"/>
                        </a:rPr>
                        <m:t>=2</m:t>
                      </m:r>
                    </m:oMath>
                  </m:oMathPara>
                </a14:m>
                <a:endParaRPr lang="en-US" sz="4400" dirty="0"/>
              </a:p>
            </p:txBody>
          </p:sp>
        </mc:Choice>
        <mc:Fallback xmlns="">
          <p:sp>
            <p:nvSpPr>
              <p:cNvPr id="39" name="TextBox 38">
                <a:extLst>
                  <a:ext uri="{FF2B5EF4-FFF2-40B4-BE49-F238E27FC236}">
                    <a16:creationId xmlns:a16="http://schemas.microsoft.com/office/drawing/2014/main" id="{8E89F637-7E8C-4D63-A26B-76A6C9A033BD}"/>
                  </a:ext>
                </a:extLst>
              </p:cNvPr>
              <p:cNvSpPr txBox="1">
                <a:spLocks noRot="1" noChangeAspect="1" noMove="1" noResize="1" noEditPoints="1" noAdjustHandles="1" noChangeArrowheads="1" noChangeShapeType="1" noTextEdit="1"/>
              </p:cNvSpPr>
              <p:nvPr/>
            </p:nvSpPr>
            <p:spPr>
              <a:xfrm>
                <a:off x="3406435" y="199999"/>
                <a:ext cx="1801331" cy="769441"/>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E92FFB30-F96D-44FE-B11F-6AF15A9222DE}"/>
                  </a:ext>
                </a:extLst>
              </p:cNvPr>
              <p:cNvSpPr/>
              <p:nvPr/>
            </p:nvSpPr>
            <p:spPr>
              <a:xfrm>
                <a:off x="968214" y="199999"/>
                <a:ext cx="200753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0070C0"/>
                          </a:solidFill>
                          <a:latin typeface="Cambria Math" panose="02040503050406030204" pitchFamily="18" charset="0"/>
                        </a:rPr>
                        <m:t>𝑦</m:t>
                      </m:r>
                      <m:r>
                        <a:rPr lang="en-US" sz="4400" i="1" smtClean="0">
                          <a:solidFill>
                            <a:srgbClr val="0070C0"/>
                          </a:solidFill>
                          <a:latin typeface="Cambria Math" panose="02040503050406030204" pitchFamily="18" charset="0"/>
                        </a:rPr>
                        <m:t>=</m:t>
                      </m:r>
                      <m:r>
                        <a:rPr lang="en-US" sz="4400" b="0" i="1" smtClean="0">
                          <a:solidFill>
                            <a:srgbClr val="0070C0"/>
                          </a:solidFill>
                          <a:latin typeface="Cambria Math" panose="02040503050406030204" pitchFamily="18" charset="0"/>
                        </a:rPr>
                        <m:t>𝜃</m:t>
                      </m:r>
                      <m:r>
                        <a:rPr lang="en-US" sz="4400" i="1" smtClean="0">
                          <a:solidFill>
                            <a:srgbClr val="0070C0"/>
                          </a:solidFill>
                          <a:latin typeface="Cambria Math" panose="02040503050406030204" pitchFamily="18" charset="0"/>
                        </a:rPr>
                        <m:t>𝑥</m:t>
                      </m:r>
                    </m:oMath>
                  </m:oMathPara>
                </a14:m>
                <a:endParaRPr lang="en-US" sz="4400" dirty="0">
                  <a:solidFill>
                    <a:srgbClr val="0070C0"/>
                  </a:solidFill>
                </a:endParaRPr>
              </a:p>
            </p:txBody>
          </p:sp>
        </mc:Choice>
        <mc:Fallback xmlns="">
          <p:sp>
            <p:nvSpPr>
              <p:cNvPr id="40" name="Rectangle 39">
                <a:extLst>
                  <a:ext uri="{FF2B5EF4-FFF2-40B4-BE49-F238E27FC236}">
                    <a16:creationId xmlns:a16="http://schemas.microsoft.com/office/drawing/2014/main" id="{E92FFB30-F96D-44FE-B11F-6AF15A9222DE}"/>
                  </a:ext>
                </a:extLst>
              </p:cNvPr>
              <p:cNvSpPr>
                <a:spLocks noRot="1" noChangeAspect="1" noMove="1" noResize="1" noEditPoints="1" noAdjustHandles="1" noChangeArrowheads="1" noChangeShapeType="1" noTextEdit="1"/>
              </p:cNvSpPr>
              <p:nvPr/>
            </p:nvSpPr>
            <p:spPr>
              <a:xfrm>
                <a:off x="968214" y="199999"/>
                <a:ext cx="2007536" cy="769441"/>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857ADC43-E361-4DFA-9AB1-2552D68E69C5}"/>
                  </a:ext>
                </a:extLst>
              </p:cNvPr>
              <p:cNvSpPr/>
              <p:nvPr/>
            </p:nvSpPr>
            <p:spPr>
              <a:xfrm>
                <a:off x="3261461" y="1562706"/>
                <a:ext cx="117647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𝑦</m:t>
                      </m:r>
                      <m:r>
                        <a:rPr lang="en-US" sz="240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𝜃</m:t>
                      </m:r>
                      <m:r>
                        <a:rPr lang="en-US" sz="2400" i="1" smtClean="0">
                          <a:solidFill>
                            <a:srgbClr val="0070C0"/>
                          </a:solidFill>
                          <a:latin typeface="Cambria Math" panose="02040503050406030204" pitchFamily="18" charset="0"/>
                        </a:rPr>
                        <m:t>𝑥</m:t>
                      </m:r>
                    </m:oMath>
                  </m:oMathPara>
                </a14:m>
                <a:endParaRPr lang="en-US" sz="2400" dirty="0">
                  <a:solidFill>
                    <a:srgbClr val="0070C0"/>
                  </a:solidFill>
                </a:endParaRPr>
              </a:p>
            </p:txBody>
          </p:sp>
        </mc:Choice>
        <mc:Fallback xmlns="">
          <p:sp>
            <p:nvSpPr>
              <p:cNvPr id="41" name="Rectangle 40">
                <a:extLst>
                  <a:ext uri="{FF2B5EF4-FFF2-40B4-BE49-F238E27FC236}">
                    <a16:creationId xmlns:a16="http://schemas.microsoft.com/office/drawing/2014/main" id="{857ADC43-E361-4DFA-9AB1-2552D68E69C5}"/>
                  </a:ext>
                </a:extLst>
              </p:cNvPr>
              <p:cNvSpPr>
                <a:spLocks noRot="1" noChangeAspect="1" noMove="1" noResize="1" noEditPoints="1" noAdjustHandles="1" noChangeArrowheads="1" noChangeShapeType="1" noTextEdit="1"/>
              </p:cNvSpPr>
              <p:nvPr/>
            </p:nvSpPr>
            <p:spPr>
              <a:xfrm>
                <a:off x="3261461" y="1562706"/>
                <a:ext cx="1176476" cy="461665"/>
              </a:xfrm>
              <a:prstGeom prst="rect">
                <a:avLst/>
              </a:prstGeom>
              <a:blipFill>
                <a:blip r:embed="rId21"/>
                <a:stretch>
                  <a:fillRect b="-10526"/>
                </a:stretch>
              </a:blipFill>
            </p:spPr>
            <p:txBody>
              <a:bodyPr/>
              <a:lstStyle/>
              <a:p>
                <a:r>
                  <a:rPr lang="en-US">
                    <a:noFill/>
                  </a:rPr>
                  <a:t> </a:t>
                </a:r>
              </a:p>
            </p:txBody>
          </p:sp>
        </mc:Fallback>
      </mc:AlternateContent>
    </p:spTree>
    <p:extLst>
      <p:ext uri="{BB962C8B-B14F-4D97-AF65-F5344CB8AC3E}">
        <p14:creationId xmlns:p14="http://schemas.microsoft.com/office/powerpoint/2010/main" val="21019514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0-#ppt_w/2"/>
                                          </p:val>
                                        </p:tav>
                                        <p:tav tm="100000">
                                          <p:val>
                                            <p:strVal val="#ppt_x"/>
                                          </p:val>
                                        </p:tav>
                                      </p:tavLst>
                                    </p:anim>
                                    <p:anim calcmode="lin" valueType="num">
                                      <p:cBhvr additive="base">
                                        <p:cTn id="8" dur="500" fill="hold"/>
                                        <p:tgtEl>
                                          <p:spTgt spid="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Arrow Connector 9">
            <a:extLst>
              <a:ext uri="{FF2B5EF4-FFF2-40B4-BE49-F238E27FC236}">
                <a16:creationId xmlns:a16="http://schemas.microsoft.com/office/drawing/2014/main" id="{305567DB-1647-4E3C-92F2-5FC6E52E5568}"/>
              </a:ext>
            </a:extLst>
          </p:cNvPr>
          <p:cNvCxnSpPr/>
          <p:nvPr/>
        </p:nvCxnSpPr>
        <p:spPr>
          <a:xfrm flipV="1">
            <a:off x="971787" y="169853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4FE4F9-3873-43FC-9609-CEB15564BCCE}"/>
              </a:ext>
            </a:extLst>
          </p:cNvPr>
          <p:cNvCxnSpPr>
            <a:cxnSpLocks/>
          </p:cNvCxnSpPr>
          <p:nvPr/>
        </p:nvCxnSpPr>
        <p:spPr>
          <a:xfrm>
            <a:off x="392956" y="471968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6009695-B93E-4134-B8FD-97350DBF1C0A}"/>
              </a:ext>
            </a:extLst>
          </p:cNvPr>
          <p:cNvSpPr>
            <a:spLocks noChangeAspect="1"/>
          </p:cNvSpPr>
          <p:nvPr/>
        </p:nvSpPr>
        <p:spPr>
          <a:xfrm>
            <a:off x="3770424" y="3589458"/>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53386E5C-A7B8-4725-BADE-0BC457BD7E4D}"/>
              </a:ext>
            </a:extLst>
          </p:cNvPr>
          <p:cNvCxnSpPr>
            <a:cxnSpLocks/>
          </p:cNvCxnSpPr>
          <p:nvPr/>
        </p:nvCxnSpPr>
        <p:spPr>
          <a:xfrm flipV="1">
            <a:off x="180457" y="2029062"/>
            <a:ext cx="3010486" cy="360870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24EBD37-658F-49C2-AB1A-C84DE87C6DDA}"/>
              </a:ext>
            </a:extLst>
          </p:cNvPr>
          <p:cNvCxnSpPr>
            <a:cxnSpLocks/>
          </p:cNvCxnSpPr>
          <p:nvPr/>
        </p:nvCxnSpPr>
        <p:spPr>
          <a:xfrm>
            <a:off x="4547745" y="3016107"/>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Rectangle 66">
                <a:extLst>
                  <a:ext uri="{FF2B5EF4-FFF2-40B4-BE49-F238E27FC236}">
                    <a16:creationId xmlns:a16="http://schemas.microsoft.com/office/drawing/2014/main" id="{2B73CDB0-F730-4339-8E17-277691259434}"/>
                  </a:ext>
                </a:extLst>
              </p:cNvPr>
              <p:cNvSpPr/>
              <p:nvPr/>
            </p:nvSpPr>
            <p:spPr>
              <a:xfrm>
                <a:off x="2716318" y="2984217"/>
                <a:ext cx="182877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12, 4</m:t>
                          </m:r>
                        </m:e>
                      </m:d>
                    </m:oMath>
                  </m:oMathPara>
                </a14:m>
                <a:endParaRPr lang="en-US" sz="2400" dirty="0"/>
              </a:p>
            </p:txBody>
          </p:sp>
        </mc:Choice>
        <mc:Fallback xmlns="">
          <p:sp>
            <p:nvSpPr>
              <p:cNvPr id="67" name="Rectangle 66">
                <a:extLst>
                  <a:ext uri="{FF2B5EF4-FFF2-40B4-BE49-F238E27FC236}">
                    <a16:creationId xmlns:a16="http://schemas.microsoft.com/office/drawing/2014/main" id="{2B73CDB0-F730-4339-8E17-277691259434}"/>
                  </a:ext>
                </a:extLst>
              </p:cNvPr>
              <p:cNvSpPr>
                <a:spLocks noRot="1" noChangeAspect="1" noMove="1" noResize="1" noEditPoints="1" noAdjustHandles="1" noChangeArrowheads="1" noChangeShapeType="1" noTextEdit="1"/>
              </p:cNvSpPr>
              <p:nvPr/>
            </p:nvSpPr>
            <p:spPr>
              <a:xfrm>
                <a:off x="2716318" y="2984217"/>
                <a:ext cx="1828770" cy="461665"/>
              </a:xfrm>
              <a:prstGeom prst="rect">
                <a:avLst/>
              </a:prstGeom>
              <a:blipFill>
                <a:blip r:embed="rId8"/>
                <a:stretch>
                  <a:fillRect b="-1333"/>
                </a:stretch>
              </a:blipFill>
            </p:spPr>
            <p:txBody>
              <a:bodyPr/>
              <a:lstStyle/>
              <a:p>
                <a:r>
                  <a:rPr lang="en-US">
                    <a:noFill/>
                  </a:rPr>
                  <a:t> </a:t>
                </a:r>
              </a:p>
            </p:txBody>
          </p:sp>
        </mc:Fallback>
      </mc:AlternateContent>
      <p:sp>
        <p:nvSpPr>
          <p:cNvPr id="30" name="Oval 29">
            <a:extLst>
              <a:ext uri="{FF2B5EF4-FFF2-40B4-BE49-F238E27FC236}">
                <a16:creationId xmlns:a16="http://schemas.microsoft.com/office/drawing/2014/main" id="{832B0C6C-8DB4-4B78-8921-B24F82CDA4AB}"/>
              </a:ext>
            </a:extLst>
          </p:cNvPr>
          <p:cNvSpPr>
            <a:spLocks noChangeAspect="1"/>
          </p:cNvSpPr>
          <p:nvPr/>
        </p:nvSpPr>
        <p:spPr>
          <a:xfrm>
            <a:off x="1685700" y="252121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F51576EE-08D2-4286-B466-C2551F7EF477}"/>
              </a:ext>
            </a:extLst>
          </p:cNvPr>
          <p:cNvCxnSpPr>
            <a:cxnSpLocks/>
          </p:cNvCxnSpPr>
          <p:nvPr/>
        </p:nvCxnSpPr>
        <p:spPr>
          <a:xfrm>
            <a:off x="2497385" y="2993271"/>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5D1686CB-AA41-47BD-9D65-B984BE2C0334}"/>
                  </a:ext>
                </a:extLst>
              </p:cNvPr>
              <p:cNvSpPr/>
              <p:nvPr/>
            </p:nvSpPr>
            <p:spPr>
              <a:xfrm>
                <a:off x="1182643" y="2024371"/>
                <a:ext cx="166596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3, 9</m:t>
                          </m:r>
                        </m:e>
                      </m:d>
                    </m:oMath>
                  </m:oMathPara>
                </a14:m>
                <a:endParaRPr lang="en-US" sz="2400" dirty="0"/>
              </a:p>
            </p:txBody>
          </p:sp>
        </mc:Choice>
        <mc:Fallback xmlns="">
          <p:sp>
            <p:nvSpPr>
              <p:cNvPr id="33" name="Rectangle 32">
                <a:extLst>
                  <a:ext uri="{FF2B5EF4-FFF2-40B4-BE49-F238E27FC236}">
                    <a16:creationId xmlns:a16="http://schemas.microsoft.com/office/drawing/2014/main" id="{5D1686CB-AA41-47BD-9D65-B984BE2C0334}"/>
                  </a:ext>
                </a:extLst>
              </p:cNvPr>
              <p:cNvSpPr>
                <a:spLocks noRot="1" noChangeAspect="1" noMove="1" noResize="1" noEditPoints="1" noAdjustHandles="1" noChangeArrowheads="1" noChangeShapeType="1" noTextEdit="1"/>
              </p:cNvSpPr>
              <p:nvPr/>
            </p:nvSpPr>
            <p:spPr>
              <a:xfrm>
                <a:off x="1182643" y="2024371"/>
                <a:ext cx="1665969" cy="461665"/>
              </a:xfrm>
              <a:prstGeom prst="rect">
                <a:avLst/>
              </a:prstGeom>
              <a:blipFill>
                <a:blip r:embed="rId10"/>
                <a:stretch>
                  <a:fillRect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C47A2C29-B5CE-47F4-B1F6-4A5208E0BD35}"/>
                  </a:ext>
                </a:extLst>
              </p:cNvPr>
              <p:cNvSpPr/>
              <p:nvPr/>
            </p:nvSpPr>
            <p:spPr>
              <a:xfrm>
                <a:off x="7295788" y="0"/>
                <a:ext cx="4203394" cy="137774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𝜃</m:t>
                      </m:r>
                      <m:r>
                        <a:rPr lang="en-US" sz="2400" i="1">
                          <a:latin typeface="Cambria Math" panose="02040503050406030204" pitchFamily="18" charset="0"/>
                        </a:rPr>
                        <m:t>=</m:t>
                      </m:r>
                      <m:f>
                        <m:fPr>
                          <m:ctrlPr>
                            <a:rPr lang="en-US" sz="2400" b="0" i="1" smtClean="0">
                              <a:latin typeface="Cambria Math" panose="02040503050406030204" pitchFamily="18" charset="0"/>
                            </a:rPr>
                          </m:ctrlPr>
                        </m:fPr>
                        <m:num>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e>
                              </m:d>
                            </m:e>
                            <m:sup>
                              <m:r>
                                <a:rPr lang="en-US" sz="2400" b="0" i="1" smtClean="0">
                                  <a:latin typeface="Cambria Math" panose="02040503050406030204" pitchFamily="18" charset="0"/>
                                </a:rPr>
                                <m:t>𝑇</m:t>
                              </m:r>
                            </m:sup>
                          </m:sSup>
                          <m:d>
                            <m:dPr>
                              <m:ctrlPr>
                                <a:rPr lang="en-US" sz="2400" b="0" i="1" smtClean="0">
                                  <a:latin typeface="Cambria Math" panose="02040503050406030204" pitchFamily="18" charset="0"/>
                                </a:rPr>
                              </m:ctrlPr>
                            </m:dPr>
                            <m:e>
                              <m:m>
                                <m:mPr>
                                  <m:mcs>
                                    <m:mc>
                                      <m:mcPr>
                                        <m:count m:val="1"/>
                                        <m:mcJc m:val="center"/>
                                      </m:mcPr>
                                    </m:mc>
                                  </m:mcs>
                                  <m:ctrlPr>
                                    <a:rPr lang="en-US" sz="2400" b="0" i="1" smtClean="0">
                                      <a:latin typeface="Cambria Math" panose="02040503050406030204" pitchFamily="18" charset="0"/>
                                    </a:rPr>
                                  </m:ctrlPr>
                                </m:mPr>
                                <m:mr>
                                  <m:e>
                                    <m:sSub>
                                      <m:sSubPr>
                                        <m:ctrlPr>
                                          <a:rPr lang="en-US" sz="2400" b="0" i="1" smtClean="0">
                                            <a:latin typeface="Cambria Math" panose="02040503050406030204" pitchFamily="18" charset="0"/>
                                          </a:rPr>
                                        </m:ctrlPr>
                                      </m:sSubPr>
                                      <m:e>
                                        <m:r>
                                          <m:rPr>
                                            <m:brk m:alnAt="7"/>
                                          </m:rPr>
                                          <a:rPr lang="en-US" sz="2400" b="0" i="1" smtClean="0">
                                            <a:latin typeface="Cambria Math" panose="02040503050406030204" pitchFamily="18" charset="0"/>
                                          </a:rPr>
                                          <m:t>𝑦</m:t>
                                        </m:r>
                                      </m:e>
                                      <m:sub>
                                        <m:r>
                                          <m:rPr>
                                            <m:brk m:alnAt="7"/>
                                          </m:rPr>
                                          <a:rPr lang="en-US" sz="2400" b="0" i="1" smtClean="0">
                                            <a:latin typeface="Cambria Math" panose="02040503050406030204" pitchFamily="18" charset="0"/>
                                          </a:rPr>
                                          <m:t>1</m:t>
                                        </m:r>
                                      </m:sub>
                                    </m:sSub>
                                  </m:e>
                                </m:mr>
                                <m:m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2</m:t>
                                        </m:r>
                                      </m:sub>
                                    </m:sSub>
                                  </m:e>
                                </m:mr>
                              </m:m>
                            </m:e>
                          </m:d>
                        </m:num>
                        <m:den>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2</m:t>
                                      </m:r>
                                    </m:sub>
                                  </m:sSub>
                                </m:e>
                              </m:d>
                            </m:e>
                            <m:sup>
                              <m:r>
                                <a:rPr lang="en-US" sz="2400" i="1">
                                  <a:latin typeface="Cambria Math" panose="02040503050406030204" pitchFamily="18" charset="0"/>
                                </a:rPr>
                                <m:t>𝑇</m:t>
                              </m:r>
                            </m:sup>
                          </m:sSup>
                          <m:d>
                            <m:dPr>
                              <m:ctrlPr>
                                <a:rPr lang="en-US" sz="2400" b="0" i="1" smtClean="0">
                                  <a:latin typeface="Cambria Math" panose="02040503050406030204" pitchFamily="18" charset="0"/>
                                </a:rPr>
                              </m:ctrlPr>
                            </m:dPr>
                            <m:e>
                              <m:m>
                                <m:mPr>
                                  <m:mcs>
                                    <m:mc>
                                      <m:mcPr>
                                        <m:count m:val="1"/>
                                        <m:mcJc m:val="center"/>
                                      </m:mcPr>
                                    </m:mc>
                                  </m:mcs>
                                  <m:ctrlPr>
                                    <a:rPr lang="en-US" sz="2400" b="0" i="1" smtClean="0">
                                      <a:latin typeface="Cambria Math" panose="02040503050406030204" pitchFamily="18" charset="0"/>
                                    </a:rPr>
                                  </m:ctrlPr>
                                </m:mPr>
                                <m:mr>
                                  <m:e>
                                    <m:sSub>
                                      <m:sSubPr>
                                        <m:ctrlPr>
                                          <a:rPr lang="en-US" sz="2400" b="0" i="1" smtClean="0">
                                            <a:latin typeface="Cambria Math" panose="02040503050406030204" pitchFamily="18" charset="0"/>
                                          </a:rPr>
                                        </m:ctrlPr>
                                      </m:sSubPr>
                                      <m:e>
                                        <m:r>
                                          <m:rPr>
                                            <m:brk m:alnAt="7"/>
                                          </m:rPr>
                                          <a:rPr lang="en-US" sz="2400" b="0" i="1" smtClean="0">
                                            <a:latin typeface="Cambria Math" panose="02040503050406030204" pitchFamily="18" charset="0"/>
                                          </a:rPr>
                                          <m:t>𝑥</m:t>
                                        </m:r>
                                      </m:e>
                                      <m:sub>
                                        <m:r>
                                          <m:rPr>
                                            <m:brk m:alnAt="7"/>
                                          </m:rPr>
                                          <a:rPr lang="en-US" sz="2400" b="0" i="1" smtClean="0">
                                            <a:latin typeface="Cambria Math" panose="02040503050406030204" pitchFamily="18" charset="0"/>
                                          </a:rPr>
                                          <m:t>1</m:t>
                                        </m:r>
                                      </m:sub>
                                    </m:sSub>
                                  </m:e>
                                </m:mr>
                                <m:m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e>
                                </m:mr>
                              </m:m>
                            </m:e>
                          </m:d>
                        </m:den>
                      </m:f>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1" i="1" smtClean="0">
                              <a:latin typeface="Cambria Math" panose="02040503050406030204" pitchFamily="18" charset="0"/>
                            </a:rPr>
                            <m:t>𝒙</m:t>
                          </m:r>
                        </m:e>
                        <m:sup>
                          <m:r>
                            <a:rPr lang="en-US" sz="2400" b="0" i="1" smtClean="0">
                              <a:latin typeface="Cambria Math" panose="02040503050406030204" pitchFamily="18" charset="0"/>
                            </a:rPr>
                            <m:t>𝑇</m:t>
                          </m:r>
                        </m:sup>
                      </m:sSup>
                      <m:r>
                        <a:rPr lang="en-US" sz="2400" b="1" i="1" smtClean="0">
                          <a:latin typeface="Cambria Math" panose="02040503050406030204" pitchFamily="18" charset="0"/>
                        </a:rPr>
                        <m:t>𝒚</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1" i="1" smtClean="0">
                              <a:latin typeface="Cambria Math" panose="02040503050406030204" pitchFamily="18" charset="0"/>
                            </a:rPr>
                            <m:t>𝒙</m:t>
                          </m:r>
                        </m:e>
                        <m:sup>
                          <m:r>
                            <a:rPr lang="en-US" sz="2400" b="0" i="1" smtClean="0">
                              <a:latin typeface="Cambria Math" panose="02040503050406030204" pitchFamily="18" charset="0"/>
                            </a:rPr>
                            <m:t>𝑇</m:t>
                          </m:r>
                        </m:sup>
                      </m:sSup>
                      <m:r>
                        <a:rPr lang="en-US" sz="2400" b="1" i="1" smtClean="0">
                          <a:latin typeface="Cambria Math" panose="02040503050406030204" pitchFamily="18" charset="0"/>
                        </a:rPr>
                        <m:t>𝒙</m:t>
                      </m:r>
                    </m:oMath>
                  </m:oMathPara>
                </a14:m>
                <a:endParaRPr lang="en-US" sz="2400" b="1" dirty="0"/>
              </a:p>
            </p:txBody>
          </p:sp>
        </mc:Choice>
        <mc:Fallback xmlns="">
          <p:sp>
            <p:nvSpPr>
              <p:cNvPr id="16" name="Rectangle 15">
                <a:extLst>
                  <a:ext uri="{FF2B5EF4-FFF2-40B4-BE49-F238E27FC236}">
                    <a16:creationId xmlns:a16="http://schemas.microsoft.com/office/drawing/2014/main" id="{C47A2C29-B5CE-47F4-B1F6-4A5208E0BD35}"/>
                  </a:ext>
                </a:extLst>
              </p:cNvPr>
              <p:cNvSpPr>
                <a:spLocks noRot="1" noChangeAspect="1" noMove="1" noResize="1" noEditPoints="1" noAdjustHandles="1" noChangeArrowheads="1" noChangeShapeType="1" noTextEdit="1"/>
              </p:cNvSpPr>
              <p:nvPr/>
            </p:nvSpPr>
            <p:spPr>
              <a:xfrm>
                <a:off x="7295788" y="0"/>
                <a:ext cx="4203394" cy="1377749"/>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8E89F637-7E8C-4D63-A26B-76A6C9A033BD}"/>
                  </a:ext>
                </a:extLst>
              </p:cNvPr>
              <p:cNvSpPr txBox="1"/>
              <p:nvPr/>
            </p:nvSpPr>
            <p:spPr>
              <a:xfrm>
                <a:off x="3406435" y="199999"/>
                <a:ext cx="1801331"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𝑚</m:t>
                      </m:r>
                      <m:r>
                        <a:rPr lang="en-US" sz="4400" b="0" i="1" smtClean="0">
                          <a:latin typeface="Cambria Math" panose="02040503050406030204" pitchFamily="18" charset="0"/>
                        </a:rPr>
                        <m:t>=2</m:t>
                      </m:r>
                    </m:oMath>
                  </m:oMathPara>
                </a14:m>
                <a:endParaRPr lang="en-US" sz="4400" dirty="0"/>
              </a:p>
            </p:txBody>
          </p:sp>
        </mc:Choice>
        <mc:Fallback xmlns="">
          <p:sp>
            <p:nvSpPr>
              <p:cNvPr id="39" name="TextBox 38">
                <a:extLst>
                  <a:ext uri="{FF2B5EF4-FFF2-40B4-BE49-F238E27FC236}">
                    <a16:creationId xmlns:a16="http://schemas.microsoft.com/office/drawing/2014/main" id="{8E89F637-7E8C-4D63-A26B-76A6C9A033BD}"/>
                  </a:ext>
                </a:extLst>
              </p:cNvPr>
              <p:cNvSpPr txBox="1">
                <a:spLocks noRot="1" noChangeAspect="1" noMove="1" noResize="1" noEditPoints="1" noAdjustHandles="1" noChangeArrowheads="1" noChangeShapeType="1" noTextEdit="1"/>
              </p:cNvSpPr>
              <p:nvPr/>
            </p:nvSpPr>
            <p:spPr>
              <a:xfrm>
                <a:off x="3406435" y="199999"/>
                <a:ext cx="1801331" cy="769441"/>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E92FFB30-F96D-44FE-B11F-6AF15A9222DE}"/>
                  </a:ext>
                </a:extLst>
              </p:cNvPr>
              <p:cNvSpPr/>
              <p:nvPr/>
            </p:nvSpPr>
            <p:spPr>
              <a:xfrm>
                <a:off x="968214" y="199999"/>
                <a:ext cx="200753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0070C0"/>
                          </a:solidFill>
                          <a:latin typeface="Cambria Math" panose="02040503050406030204" pitchFamily="18" charset="0"/>
                        </a:rPr>
                        <m:t>𝑦</m:t>
                      </m:r>
                      <m:r>
                        <a:rPr lang="en-US" sz="4400" i="1" smtClean="0">
                          <a:solidFill>
                            <a:srgbClr val="0070C0"/>
                          </a:solidFill>
                          <a:latin typeface="Cambria Math" panose="02040503050406030204" pitchFamily="18" charset="0"/>
                        </a:rPr>
                        <m:t>=</m:t>
                      </m:r>
                      <m:r>
                        <a:rPr lang="en-US" sz="4400" b="0" i="1" smtClean="0">
                          <a:solidFill>
                            <a:srgbClr val="0070C0"/>
                          </a:solidFill>
                          <a:latin typeface="Cambria Math" panose="02040503050406030204" pitchFamily="18" charset="0"/>
                        </a:rPr>
                        <m:t>𝜃</m:t>
                      </m:r>
                      <m:r>
                        <a:rPr lang="en-US" sz="4400" i="1" smtClean="0">
                          <a:solidFill>
                            <a:srgbClr val="0070C0"/>
                          </a:solidFill>
                          <a:latin typeface="Cambria Math" panose="02040503050406030204" pitchFamily="18" charset="0"/>
                        </a:rPr>
                        <m:t>𝑥</m:t>
                      </m:r>
                    </m:oMath>
                  </m:oMathPara>
                </a14:m>
                <a:endParaRPr lang="en-US" sz="4400" dirty="0">
                  <a:solidFill>
                    <a:srgbClr val="0070C0"/>
                  </a:solidFill>
                </a:endParaRPr>
              </a:p>
            </p:txBody>
          </p:sp>
        </mc:Choice>
        <mc:Fallback xmlns="">
          <p:sp>
            <p:nvSpPr>
              <p:cNvPr id="40" name="Rectangle 39">
                <a:extLst>
                  <a:ext uri="{FF2B5EF4-FFF2-40B4-BE49-F238E27FC236}">
                    <a16:creationId xmlns:a16="http://schemas.microsoft.com/office/drawing/2014/main" id="{E92FFB30-F96D-44FE-B11F-6AF15A9222DE}"/>
                  </a:ext>
                </a:extLst>
              </p:cNvPr>
              <p:cNvSpPr>
                <a:spLocks noRot="1" noChangeAspect="1" noMove="1" noResize="1" noEditPoints="1" noAdjustHandles="1" noChangeArrowheads="1" noChangeShapeType="1" noTextEdit="1"/>
              </p:cNvSpPr>
              <p:nvPr/>
            </p:nvSpPr>
            <p:spPr>
              <a:xfrm>
                <a:off x="968214" y="199999"/>
                <a:ext cx="2007536" cy="769441"/>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857ADC43-E361-4DFA-9AB1-2552D68E69C5}"/>
                  </a:ext>
                </a:extLst>
              </p:cNvPr>
              <p:cNvSpPr/>
              <p:nvPr/>
            </p:nvSpPr>
            <p:spPr>
              <a:xfrm>
                <a:off x="3261461" y="1562706"/>
                <a:ext cx="117647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𝑦</m:t>
                      </m:r>
                      <m:r>
                        <a:rPr lang="en-US" sz="240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𝜃</m:t>
                      </m:r>
                      <m:r>
                        <a:rPr lang="en-US" sz="2400" i="1" smtClean="0">
                          <a:solidFill>
                            <a:srgbClr val="0070C0"/>
                          </a:solidFill>
                          <a:latin typeface="Cambria Math" panose="02040503050406030204" pitchFamily="18" charset="0"/>
                        </a:rPr>
                        <m:t>𝑥</m:t>
                      </m:r>
                    </m:oMath>
                  </m:oMathPara>
                </a14:m>
                <a:endParaRPr lang="en-US" sz="2400" dirty="0">
                  <a:solidFill>
                    <a:srgbClr val="0070C0"/>
                  </a:solidFill>
                </a:endParaRPr>
              </a:p>
            </p:txBody>
          </p:sp>
        </mc:Choice>
        <mc:Fallback xmlns="">
          <p:sp>
            <p:nvSpPr>
              <p:cNvPr id="41" name="Rectangle 40">
                <a:extLst>
                  <a:ext uri="{FF2B5EF4-FFF2-40B4-BE49-F238E27FC236}">
                    <a16:creationId xmlns:a16="http://schemas.microsoft.com/office/drawing/2014/main" id="{857ADC43-E361-4DFA-9AB1-2552D68E69C5}"/>
                  </a:ext>
                </a:extLst>
              </p:cNvPr>
              <p:cNvSpPr>
                <a:spLocks noRot="1" noChangeAspect="1" noMove="1" noResize="1" noEditPoints="1" noAdjustHandles="1" noChangeArrowheads="1" noChangeShapeType="1" noTextEdit="1"/>
              </p:cNvSpPr>
              <p:nvPr/>
            </p:nvSpPr>
            <p:spPr>
              <a:xfrm>
                <a:off x="3261461" y="1562706"/>
                <a:ext cx="1176476" cy="461665"/>
              </a:xfrm>
              <a:prstGeom prst="rect">
                <a:avLst/>
              </a:prstGeom>
              <a:blipFill>
                <a:blip r:embed="rId14"/>
                <a:stretch>
                  <a:fillRect b="-10526"/>
                </a:stretch>
              </a:blipFill>
            </p:spPr>
            <p:txBody>
              <a:bodyPr/>
              <a:lstStyle/>
              <a:p>
                <a:r>
                  <a:rPr lang="en-US">
                    <a:noFill/>
                  </a:rPr>
                  <a:t> </a:t>
                </a:r>
              </a:p>
            </p:txBody>
          </p:sp>
        </mc:Fallback>
      </mc:AlternateContent>
      <p:sp>
        <p:nvSpPr>
          <p:cNvPr id="25" name="Rectangle 24">
            <a:extLst>
              <a:ext uri="{FF2B5EF4-FFF2-40B4-BE49-F238E27FC236}">
                <a16:creationId xmlns:a16="http://schemas.microsoft.com/office/drawing/2014/main" id="{48045389-13BA-4C52-9CD5-9765F93EAFEB}"/>
              </a:ext>
            </a:extLst>
          </p:cNvPr>
          <p:cNvSpPr/>
          <p:nvPr/>
        </p:nvSpPr>
        <p:spPr>
          <a:xfrm>
            <a:off x="7962097" y="1320768"/>
            <a:ext cx="1960923" cy="61311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&gt;_</a:t>
            </a:r>
            <a:r>
              <a:rPr lang="en-US" sz="2400" dirty="0"/>
              <a:t> Code</a:t>
            </a:r>
          </a:p>
        </p:txBody>
      </p:sp>
      <p:sp>
        <p:nvSpPr>
          <p:cNvPr id="28" name="Rectangle 27">
            <a:extLst>
              <a:ext uri="{FF2B5EF4-FFF2-40B4-BE49-F238E27FC236}">
                <a16:creationId xmlns:a16="http://schemas.microsoft.com/office/drawing/2014/main" id="{D02EDCC3-02B0-4575-B03A-1C2DEEF9CD16}"/>
              </a:ext>
            </a:extLst>
          </p:cNvPr>
          <p:cNvSpPr/>
          <p:nvPr/>
        </p:nvSpPr>
        <p:spPr>
          <a:xfrm>
            <a:off x="4788638" y="2333685"/>
            <a:ext cx="7403362" cy="4524315"/>
          </a:xfrm>
          <a:prstGeom prst="rect">
            <a:avLst/>
          </a:prstGeom>
          <a:solidFill>
            <a:srgbClr val="1E1E1E"/>
          </a:solidFill>
        </p:spPr>
        <p:txBody>
          <a:bodyPr wrap="square">
            <a:spAutoFit/>
          </a:bodyPr>
          <a:lstStyle/>
          <a:p>
            <a:r>
              <a:rPr lang="en-US" sz="2400" dirty="0">
                <a:solidFill>
                  <a:srgbClr val="569CD6"/>
                </a:solidFill>
                <a:latin typeface="Consolas" panose="020B0609020204030204" pitchFamily="49" charset="0"/>
              </a:rPr>
              <a:t>import</a:t>
            </a:r>
            <a:r>
              <a:rPr lang="en-US" sz="2400" dirty="0">
                <a:solidFill>
                  <a:srgbClr val="D4D4D4"/>
                </a:solidFill>
                <a:latin typeface="Consolas" panose="020B0609020204030204" pitchFamily="49" charset="0"/>
              </a:rPr>
              <a:t> numpy </a:t>
            </a:r>
            <a:r>
              <a:rPr lang="en-US" sz="2400" dirty="0">
                <a:solidFill>
                  <a:srgbClr val="569CD6"/>
                </a:solidFill>
                <a:latin typeface="Consolas" panose="020B0609020204030204" pitchFamily="49" charset="0"/>
              </a:rPr>
              <a:t>as</a:t>
            </a:r>
            <a:r>
              <a:rPr lang="en-US" sz="2400" dirty="0">
                <a:solidFill>
                  <a:srgbClr val="D4D4D4"/>
                </a:solidFill>
                <a:latin typeface="Consolas" panose="020B0609020204030204" pitchFamily="49" charset="0"/>
              </a:rPr>
              <a:t> np</a:t>
            </a:r>
          </a:p>
          <a:p>
            <a:r>
              <a:rPr lang="en-US" sz="2400" dirty="0">
                <a:solidFill>
                  <a:srgbClr val="569CD6"/>
                </a:solidFill>
                <a:latin typeface="Consolas" panose="020B0609020204030204" pitchFamily="49" charset="0"/>
              </a:rPr>
              <a:t>import</a:t>
            </a:r>
            <a:r>
              <a:rPr lang="en-US" sz="2400" dirty="0">
                <a:solidFill>
                  <a:srgbClr val="D4D4D4"/>
                </a:solidFill>
                <a:latin typeface="Consolas" panose="020B0609020204030204" pitchFamily="49" charset="0"/>
              </a:rPr>
              <a:t> matplotlib.pyplot </a:t>
            </a:r>
            <a:r>
              <a:rPr lang="en-US" sz="2400" dirty="0">
                <a:solidFill>
                  <a:srgbClr val="569CD6"/>
                </a:solidFill>
                <a:latin typeface="Consolas" panose="020B0609020204030204" pitchFamily="49" charset="0"/>
              </a:rPr>
              <a:t>as</a:t>
            </a:r>
            <a:r>
              <a:rPr lang="en-US" sz="2400" dirty="0">
                <a:solidFill>
                  <a:srgbClr val="D4D4D4"/>
                </a:solidFill>
                <a:latin typeface="Consolas" panose="020B0609020204030204" pitchFamily="49" charset="0"/>
              </a:rPr>
              <a:t> plt</a:t>
            </a:r>
          </a:p>
          <a:p>
            <a:r>
              <a:rPr lang="en-US" sz="2400" dirty="0">
                <a:solidFill>
                  <a:srgbClr val="D4D4D4"/>
                </a:solidFill>
                <a:latin typeface="Consolas" panose="020B0609020204030204" pitchFamily="49" charset="0"/>
              </a:rPr>
              <a:t>xi=</a:t>
            </a:r>
            <a:r>
              <a:rPr lang="en-US" sz="2400" dirty="0" err="1">
                <a:solidFill>
                  <a:srgbClr val="D4D4D4"/>
                </a:solidFill>
                <a:latin typeface="Consolas" panose="020B0609020204030204" pitchFamily="49" charset="0"/>
              </a:rPr>
              <a:t>np.array</a:t>
            </a:r>
            <a:r>
              <a:rPr lang="en-US" sz="2400" dirty="0">
                <a:solidFill>
                  <a:srgbClr val="D4D4D4"/>
                </a:solidFill>
                <a:latin typeface="Consolas" panose="020B0609020204030204" pitchFamily="49" charset="0"/>
              </a:rPr>
              <a:t>([</a:t>
            </a:r>
            <a:r>
              <a:rPr lang="en-US" sz="2400" dirty="0">
                <a:solidFill>
                  <a:srgbClr val="B5CEA8"/>
                </a:solidFill>
                <a:latin typeface="Consolas" panose="020B0609020204030204" pitchFamily="49" charset="0"/>
              </a:rPr>
              <a:t>3</a:t>
            </a:r>
            <a:r>
              <a:rPr lang="en-US" sz="2400" dirty="0">
                <a:solidFill>
                  <a:srgbClr val="D4D4D4"/>
                </a:solidFill>
                <a:latin typeface="Consolas" panose="020B0609020204030204" pitchFamily="49" charset="0"/>
              </a:rPr>
              <a:t>, </a:t>
            </a:r>
            <a:r>
              <a:rPr lang="en-US" sz="2400" dirty="0">
                <a:solidFill>
                  <a:srgbClr val="B5CEA8"/>
                </a:solidFill>
                <a:latin typeface="Consolas" panose="020B0609020204030204" pitchFamily="49" charset="0"/>
              </a:rPr>
              <a:t>12</a:t>
            </a:r>
            <a:r>
              <a:rPr lang="en-US" sz="2400" dirty="0">
                <a:solidFill>
                  <a:srgbClr val="D4D4D4"/>
                </a:solidFill>
                <a:latin typeface="Consolas" panose="020B0609020204030204" pitchFamily="49" charset="0"/>
              </a:rPr>
              <a:t>]) </a:t>
            </a:r>
            <a:r>
              <a:rPr lang="en-US" sz="2400" dirty="0">
                <a:solidFill>
                  <a:srgbClr val="6A9955"/>
                </a:solidFill>
                <a:latin typeface="Consolas" panose="020B0609020204030204" pitchFamily="49" charset="0"/>
              </a:rPr>
              <a:t># data points o </a:t>
            </a:r>
            <a:r>
              <a:rPr lang="en-US" sz="2400" dirty="0" err="1">
                <a:solidFill>
                  <a:srgbClr val="6A9955"/>
                </a:solidFill>
                <a:latin typeface="Consolas" panose="020B0609020204030204" pitchFamily="49" charset="0"/>
              </a:rPr>
              <a:t>o</a:t>
            </a:r>
            <a:r>
              <a:rPr lang="en-US" sz="2400" dirty="0">
                <a:solidFill>
                  <a:srgbClr val="6A9955"/>
                </a:solidFill>
                <a:latin typeface="Consolas" panose="020B0609020204030204" pitchFamily="49" charset="0"/>
              </a:rPr>
              <a:t> </a:t>
            </a:r>
            <a:r>
              <a:rPr lang="en-US" sz="2400" dirty="0" err="1">
                <a:solidFill>
                  <a:srgbClr val="6A9955"/>
                </a:solidFill>
                <a:latin typeface="Consolas" panose="020B0609020204030204" pitchFamily="49" charset="0"/>
              </a:rPr>
              <a:t>o</a:t>
            </a:r>
            <a:endParaRPr lang="en-US" sz="2400" dirty="0">
              <a:solidFill>
                <a:srgbClr val="D4D4D4"/>
              </a:solidFill>
              <a:latin typeface="Consolas" panose="020B0609020204030204" pitchFamily="49" charset="0"/>
            </a:endParaRPr>
          </a:p>
          <a:p>
            <a:r>
              <a:rPr lang="en-US" sz="2400" dirty="0" err="1">
                <a:solidFill>
                  <a:srgbClr val="D4D4D4"/>
                </a:solidFill>
                <a:latin typeface="Consolas" panose="020B0609020204030204" pitchFamily="49" charset="0"/>
              </a:rPr>
              <a:t>yi</a:t>
            </a:r>
            <a:r>
              <a:rPr lang="en-US" sz="2400" dirty="0">
                <a:solidFill>
                  <a:srgbClr val="D4D4D4"/>
                </a:solidFill>
                <a:latin typeface="Consolas" panose="020B0609020204030204" pitchFamily="49" charset="0"/>
              </a:rPr>
              <a:t>=</a:t>
            </a:r>
            <a:r>
              <a:rPr lang="en-US" sz="2400" dirty="0" err="1">
                <a:solidFill>
                  <a:srgbClr val="D4D4D4"/>
                </a:solidFill>
                <a:latin typeface="Consolas" panose="020B0609020204030204" pitchFamily="49" charset="0"/>
              </a:rPr>
              <a:t>np.array</a:t>
            </a:r>
            <a:r>
              <a:rPr lang="en-US" sz="2400" dirty="0">
                <a:solidFill>
                  <a:srgbClr val="D4D4D4"/>
                </a:solidFill>
                <a:latin typeface="Consolas" panose="020B0609020204030204" pitchFamily="49" charset="0"/>
              </a:rPr>
              <a:t>([</a:t>
            </a:r>
            <a:r>
              <a:rPr lang="en-US" sz="2400" dirty="0">
                <a:solidFill>
                  <a:srgbClr val="B5CEA8"/>
                </a:solidFill>
                <a:latin typeface="Consolas" panose="020B0609020204030204" pitchFamily="49" charset="0"/>
              </a:rPr>
              <a:t>9</a:t>
            </a:r>
            <a:r>
              <a:rPr lang="en-US" sz="2400" dirty="0">
                <a:solidFill>
                  <a:srgbClr val="D4D4D4"/>
                </a:solidFill>
                <a:latin typeface="Consolas" panose="020B0609020204030204" pitchFamily="49" charset="0"/>
              </a:rPr>
              <a:t>, </a:t>
            </a:r>
            <a:r>
              <a:rPr lang="en-US" sz="2400" dirty="0">
                <a:solidFill>
                  <a:srgbClr val="B5CEA8"/>
                </a:solidFill>
                <a:latin typeface="Consolas" panose="020B0609020204030204" pitchFamily="49" charset="0"/>
              </a:rPr>
              <a:t>4</a:t>
            </a:r>
            <a:r>
              <a:rPr lang="en-US" sz="2400" dirty="0">
                <a:solidFill>
                  <a:srgbClr val="D4D4D4"/>
                </a:solidFill>
                <a:latin typeface="Consolas" panose="020B0609020204030204" pitchFamily="49" charset="0"/>
              </a:rPr>
              <a:t>])</a:t>
            </a:r>
          </a:p>
          <a:p>
            <a:r>
              <a:rPr lang="en-US" sz="2400" dirty="0">
                <a:solidFill>
                  <a:srgbClr val="D4D4D4"/>
                </a:solidFill>
                <a:latin typeface="Consolas" panose="020B0609020204030204" pitchFamily="49" charset="0"/>
              </a:rPr>
              <a:t>theta=sum(xi*</a:t>
            </a:r>
            <a:r>
              <a:rPr lang="en-US" sz="2400" dirty="0" err="1">
                <a:solidFill>
                  <a:srgbClr val="D4D4D4"/>
                </a:solidFill>
                <a:latin typeface="Consolas" panose="020B0609020204030204" pitchFamily="49" charset="0"/>
              </a:rPr>
              <a:t>yi</a:t>
            </a:r>
            <a:r>
              <a:rPr lang="en-US" sz="2400" dirty="0">
                <a:solidFill>
                  <a:srgbClr val="D4D4D4"/>
                </a:solidFill>
                <a:latin typeface="Consolas" panose="020B0609020204030204" pitchFamily="49" charset="0"/>
              </a:rPr>
              <a:t>)/sum(xi**</a:t>
            </a:r>
            <a:r>
              <a:rPr lang="en-US" sz="2400" dirty="0">
                <a:solidFill>
                  <a:srgbClr val="B5CEA8"/>
                </a:solidFill>
                <a:latin typeface="Consolas" panose="020B0609020204030204" pitchFamily="49" charset="0"/>
              </a:rPr>
              <a:t>2</a:t>
            </a:r>
            <a:r>
              <a:rPr lang="en-US" sz="2400" dirty="0">
                <a:solidFill>
                  <a:srgbClr val="D4D4D4"/>
                </a:solidFill>
                <a:latin typeface="Consolas" panose="020B0609020204030204" pitchFamily="49" charset="0"/>
              </a:rPr>
              <a:t>)</a:t>
            </a:r>
          </a:p>
          <a:p>
            <a:r>
              <a:rPr lang="en-US" sz="2400" dirty="0" err="1">
                <a:solidFill>
                  <a:srgbClr val="D4D4D4"/>
                </a:solidFill>
                <a:latin typeface="Consolas" panose="020B0609020204030204" pitchFamily="49" charset="0"/>
              </a:rPr>
              <a:t>plt.scatter</a:t>
            </a:r>
            <a:r>
              <a:rPr lang="en-US" sz="2400" dirty="0">
                <a:solidFill>
                  <a:srgbClr val="D4D4D4"/>
                </a:solidFill>
                <a:latin typeface="Consolas" panose="020B0609020204030204" pitchFamily="49" charset="0"/>
              </a:rPr>
              <a:t>(</a:t>
            </a:r>
            <a:r>
              <a:rPr lang="en-US" sz="2400" dirty="0" err="1">
                <a:solidFill>
                  <a:srgbClr val="D4D4D4"/>
                </a:solidFill>
                <a:latin typeface="Consolas" panose="020B0609020204030204" pitchFamily="49" charset="0"/>
              </a:rPr>
              <a:t>xi,yi</a:t>
            </a:r>
            <a:r>
              <a:rPr lang="en-US" sz="2400" dirty="0">
                <a:solidFill>
                  <a:srgbClr val="D4D4D4"/>
                </a:solidFill>
                <a:latin typeface="Consolas" panose="020B0609020204030204" pitchFamily="49" charset="0"/>
              </a:rPr>
              <a:t>)</a:t>
            </a:r>
          </a:p>
          <a:p>
            <a:r>
              <a:rPr lang="en-US" sz="2400" dirty="0">
                <a:solidFill>
                  <a:srgbClr val="6A9955"/>
                </a:solidFill>
                <a:latin typeface="Consolas" panose="020B0609020204030204" pitchFamily="49" charset="0"/>
              </a:rPr>
              <a:t># model</a:t>
            </a:r>
            <a:endParaRPr lang="en-US" sz="2400" dirty="0">
              <a:solidFill>
                <a:srgbClr val="D4D4D4"/>
              </a:solidFill>
              <a:latin typeface="Consolas" panose="020B0609020204030204" pitchFamily="49" charset="0"/>
            </a:endParaRPr>
          </a:p>
          <a:p>
            <a:r>
              <a:rPr lang="en-US" sz="2400" dirty="0">
                <a:solidFill>
                  <a:srgbClr val="D4D4D4"/>
                </a:solidFill>
                <a:latin typeface="Consolas" panose="020B0609020204030204" pitchFamily="49" charset="0"/>
              </a:rPr>
              <a:t>x=</a:t>
            </a:r>
            <a:r>
              <a:rPr lang="en-US" sz="2400" dirty="0" err="1">
                <a:solidFill>
                  <a:srgbClr val="D4D4D4"/>
                </a:solidFill>
                <a:latin typeface="Consolas" panose="020B0609020204030204" pitchFamily="49" charset="0"/>
              </a:rPr>
              <a:t>np.linspace</a:t>
            </a:r>
            <a:r>
              <a:rPr lang="en-US" sz="2400" dirty="0">
                <a:solidFill>
                  <a:srgbClr val="D4D4D4"/>
                </a:solidFill>
                <a:latin typeface="Consolas" panose="020B0609020204030204" pitchFamily="49" charset="0"/>
              </a:rPr>
              <a:t>(min(xi),max(xi),num=</a:t>
            </a:r>
            <a:r>
              <a:rPr lang="en-US" sz="2400" dirty="0">
                <a:solidFill>
                  <a:srgbClr val="B5CEA8"/>
                </a:solidFill>
                <a:latin typeface="Consolas" panose="020B0609020204030204" pitchFamily="49" charset="0"/>
              </a:rPr>
              <a:t>5</a:t>
            </a:r>
            <a:r>
              <a:rPr lang="en-US" sz="2400" dirty="0">
                <a:solidFill>
                  <a:srgbClr val="D4D4D4"/>
                </a:solidFill>
                <a:latin typeface="Consolas" panose="020B0609020204030204" pitchFamily="49" charset="0"/>
              </a:rPr>
              <a:t>) y=theta*x</a:t>
            </a:r>
          </a:p>
          <a:p>
            <a:r>
              <a:rPr lang="en-US" sz="2400" dirty="0" err="1">
                <a:solidFill>
                  <a:srgbClr val="D4D4D4"/>
                </a:solidFill>
                <a:latin typeface="Consolas" panose="020B0609020204030204" pitchFamily="49" charset="0"/>
              </a:rPr>
              <a:t>plt.plot</a:t>
            </a:r>
            <a:r>
              <a:rPr lang="en-US" sz="2400" dirty="0">
                <a:solidFill>
                  <a:srgbClr val="D4D4D4"/>
                </a:solidFill>
                <a:latin typeface="Consolas" panose="020B0609020204030204" pitchFamily="49" charset="0"/>
              </a:rPr>
              <a:t>(x, y)</a:t>
            </a:r>
          </a:p>
          <a:p>
            <a:r>
              <a:rPr lang="en-US" sz="2400" dirty="0" err="1">
                <a:solidFill>
                  <a:srgbClr val="D4D4D4"/>
                </a:solidFill>
                <a:latin typeface="Consolas" panose="020B0609020204030204" pitchFamily="49" charset="0"/>
              </a:rPr>
              <a:t>plt.axis</a:t>
            </a:r>
            <a:r>
              <a:rPr lang="en-US" sz="2400" dirty="0">
                <a:solidFill>
                  <a:srgbClr val="D4D4D4"/>
                </a:solidFill>
                <a:latin typeface="Consolas" panose="020B0609020204030204" pitchFamily="49" charset="0"/>
              </a:rPr>
              <a:t>(</a:t>
            </a:r>
            <a:r>
              <a:rPr lang="en-US" sz="2400" dirty="0">
                <a:solidFill>
                  <a:srgbClr val="CE9178"/>
                </a:solidFill>
                <a:latin typeface="Consolas" panose="020B0609020204030204" pitchFamily="49" charset="0"/>
              </a:rPr>
              <a:t>'equal'</a:t>
            </a:r>
            <a:r>
              <a:rPr lang="en-US" sz="2400" dirty="0">
                <a:solidFill>
                  <a:srgbClr val="D4D4D4"/>
                </a:solidFill>
                <a:latin typeface="Consolas" panose="020B0609020204030204" pitchFamily="49" charset="0"/>
              </a:rPr>
              <a:t>)</a:t>
            </a:r>
          </a:p>
          <a:p>
            <a:r>
              <a:rPr lang="en-US" sz="2400" dirty="0" err="1">
                <a:solidFill>
                  <a:srgbClr val="D4D4D4"/>
                </a:solidFill>
                <a:latin typeface="Consolas" panose="020B0609020204030204" pitchFamily="49" charset="0"/>
              </a:rPr>
              <a:t>plt.show</a:t>
            </a:r>
            <a:r>
              <a:rPr lang="en-US" sz="2400"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32520135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3DED6-23AF-4CC0-9ACD-DABDE2C4F045}"/>
              </a:ext>
            </a:extLst>
          </p:cNvPr>
          <p:cNvSpPr>
            <a:spLocks noGrp="1"/>
          </p:cNvSpPr>
          <p:nvPr>
            <p:ph type="title"/>
          </p:nvPr>
        </p:nvSpPr>
        <p:spPr/>
        <p:txBody>
          <a:bodyPr/>
          <a:lstStyle/>
          <a:p>
            <a:r>
              <a:rPr lang="en-US" dirty="0"/>
              <a:t>Model Evaluation. Pearson correlation coefficient</a:t>
            </a:r>
          </a:p>
        </p:txBody>
      </p:sp>
      <p:pic>
        <p:nvPicPr>
          <p:cNvPr id="1026" name="Picture 2" descr="Pearson Correlation Coefficient (Formula, Example) | Calculate ...">
            <a:extLst>
              <a:ext uri="{FF2B5EF4-FFF2-40B4-BE49-F238E27FC236}">
                <a16:creationId xmlns:a16="http://schemas.microsoft.com/office/drawing/2014/main" id="{60BB8ECA-11A2-4AF4-9944-4F8B31A21C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030" y="2051598"/>
            <a:ext cx="5440392" cy="244923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earson Correlation Coefficient (r) | Intro to Statistical Methods">
            <a:extLst>
              <a:ext uri="{FF2B5EF4-FFF2-40B4-BE49-F238E27FC236}">
                <a16:creationId xmlns:a16="http://schemas.microsoft.com/office/drawing/2014/main" id="{0B7F3B14-5B23-487A-95D7-1AF8B0DFA0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027906"/>
            <a:ext cx="5881281" cy="391105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earson Correlation Coefficient (Statistics) - YouTube">
            <a:extLst>
              <a:ext uri="{FF2B5EF4-FFF2-40B4-BE49-F238E27FC236}">
                <a16:creationId xmlns:a16="http://schemas.microsoft.com/office/drawing/2014/main" id="{525503F3-8B59-45EE-B428-CA7F289277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4226" y="3762479"/>
            <a:ext cx="5466272" cy="307477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23B50B75-2239-42BD-A529-7B93C1154B71}"/>
              </a:ext>
            </a:extLst>
          </p:cNvPr>
          <p:cNvPicPr>
            <a:picLocks noChangeAspect="1"/>
          </p:cNvPicPr>
          <p:nvPr/>
        </p:nvPicPr>
        <p:blipFill>
          <a:blip r:embed="rId5"/>
          <a:stretch>
            <a:fillRect/>
          </a:stretch>
        </p:blipFill>
        <p:spPr>
          <a:xfrm>
            <a:off x="508791" y="4106399"/>
            <a:ext cx="3686689" cy="2105319"/>
          </a:xfrm>
          <a:prstGeom prst="rect">
            <a:avLst/>
          </a:prstGeom>
        </p:spPr>
      </p:pic>
      <p:pic>
        <p:nvPicPr>
          <p:cNvPr id="6" name="Picture 5">
            <a:extLst>
              <a:ext uri="{FF2B5EF4-FFF2-40B4-BE49-F238E27FC236}">
                <a16:creationId xmlns:a16="http://schemas.microsoft.com/office/drawing/2014/main" id="{4A65DAA4-8748-4FE0-AE3B-D7530E18C0EC}"/>
              </a:ext>
            </a:extLst>
          </p:cNvPr>
          <p:cNvPicPr>
            <a:picLocks noChangeAspect="1"/>
          </p:cNvPicPr>
          <p:nvPr/>
        </p:nvPicPr>
        <p:blipFill>
          <a:blip r:embed="rId6"/>
          <a:stretch>
            <a:fillRect/>
          </a:stretch>
        </p:blipFill>
        <p:spPr>
          <a:xfrm>
            <a:off x="4904475" y="3495719"/>
            <a:ext cx="6449325" cy="2886478"/>
          </a:xfrm>
          <a:prstGeom prst="rect">
            <a:avLst/>
          </a:prstGeom>
        </p:spPr>
      </p:pic>
    </p:spTree>
    <p:extLst>
      <p:ext uri="{BB962C8B-B14F-4D97-AF65-F5344CB8AC3E}">
        <p14:creationId xmlns:p14="http://schemas.microsoft.com/office/powerpoint/2010/main" val="17306013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2F43DED6-23AF-4CC0-9ACD-DABDE2C4F045}"/>
                  </a:ext>
                </a:extLst>
              </p:cNvPr>
              <p:cNvSpPr>
                <a:spLocks noGrp="1"/>
              </p:cNvSpPr>
              <p:nvPr>
                <p:ph type="title"/>
              </p:nvPr>
            </p:nvSpPr>
            <p:spPr/>
            <p:txBody>
              <a:bodyPr/>
              <a:lstStyle/>
              <a:p>
                <a:r>
                  <a:rPr lang="en-US" dirty="0"/>
                  <a:t>Model Evaluation.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2</m:t>
                        </m:r>
                      </m:sup>
                    </m:sSup>
                  </m:oMath>
                </a14:m>
                <a:r>
                  <a:rPr lang="en-US" dirty="0"/>
                  <a:t> Statistic</a:t>
                </a:r>
              </a:p>
            </p:txBody>
          </p:sp>
        </mc:Choice>
        <mc:Fallback xmlns="">
          <p:sp>
            <p:nvSpPr>
              <p:cNvPr id="2" name="Title 1">
                <a:extLst>
                  <a:ext uri="{FF2B5EF4-FFF2-40B4-BE49-F238E27FC236}">
                    <a16:creationId xmlns:a16="http://schemas.microsoft.com/office/drawing/2014/main" id="{2F43DED6-23AF-4CC0-9ACD-DABDE2C4F045}"/>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en-US">
                    <a:noFill/>
                  </a:rPr>
                  <a:t> </a:t>
                </a:r>
              </a:p>
            </p:txBody>
          </p:sp>
        </mc:Fallback>
      </mc:AlternateContent>
      <p:pic>
        <p:nvPicPr>
          <p:cNvPr id="1026" name="Picture 2" descr="Pearson Correlation Coefficient (Formula, Example) | Calculate ...">
            <a:extLst>
              <a:ext uri="{FF2B5EF4-FFF2-40B4-BE49-F238E27FC236}">
                <a16:creationId xmlns:a16="http://schemas.microsoft.com/office/drawing/2014/main" id="{60BB8ECA-11A2-4AF4-9944-4F8B31A21C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030" y="2051598"/>
            <a:ext cx="5440392" cy="244923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A8E5128-A8F2-41ED-960A-5D127CD5BE3C}"/>
              </a:ext>
            </a:extLst>
          </p:cNvPr>
          <p:cNvSpPr txBox="1"/>
          <p:nvPr/>
        </p:nvSpPr>
        <p:spPr>
          <a:xfrm>
            <a:off x="7901796" y="5814204"/>
            <a:ext cx="3795623" cy="369332"/>
          </a:xfrm>
          <a:prstGeom prst="rect">
            <a:avLst/>
          </a:prstGeom>
          <a:noFill/>
        </p:spPr>
        <p:txBody>
          <a:bodyPr wrap="square" rtlCol="0">
            <a:spAutoFit/>
          </a:bodyPr>
          <a:lstStyle/>
          <a:p>
            <a:r>
              <a:rPr lang="en-US" dirty="0"/>
              <a:t>Pages 69,70,71. Gareth &amp; Hastie 2014.</a:t>
            </a:r>
          </a:p>
        </p:txBody>
      </p:sp>
      <p:pic>
        <p:nvPicPr>
          <p:cNvPr id="4" name="Picture 3">
            <a:extLst>
              <a:ext uri="{FF2B5EF4-FFF2-40B4-BE49-F238E27FC236}">
                <a16:creationId xmlns:a16="http://schemas.microsoft.com/office/drawing/2014/main" id="{90FCAD7E-E7CB-4AA9-ABAE-A063D8FFACCD}"/>
              </a:ext>
            </a:extLst>
          </p:cNvPr>
          <p:cNvPicPr>
            <a:picLocks noChangeAspect="1"/>
          </p:cNvPicPr>
          <p:nvPr/>
        </p:nvPicPr>
        <p:blipFill>
          <a:blip r:embed="rId4"/>
          <a:stretch>
            <a:fillRect/>
          </a:stretch>
        </p:blipFill>
        <p:spPr>
          <a:xfrm>
            <a:off x="1847249" y="2903387"/>
            <a:ext cx="9850170" cy="2534970"/>
          </a:xfrm>
          <a:prstGeom prst="rect">
            <a:avLst/>
          </a:prstGeom>
        </p:spPr>
      </p:pic>
    </p:spTree>
    <p:extLst>
      <p:ext uri="{BB962C8B-B14F-4D97-AF65-F5344CB8AC3E}">
        <p14:creationId xmlns:p14="http://schemas.microsoft.com/office/powerpoint/2010/main" val="23573155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Arrow Connector 9">
            <a:extLst>
              <a:ext uri="{FF2B5EF4-FFF2-40B4-BE49-F238E27FC236}">
                <a16:creationId xmlns:a16="http://schemas.microsoft.com/office/drawing/2014/main" id="{305567DB-1647-4E3C-92F2-5FC6E52E5568}"/>
              </a:ext>
            </a:extLst>
          </p:cNvPr>
          <p:cNvCxnSpPr/>
          <p:nvPr/>
        </p:nvCxnSpPr>
        <p:spPr>
          <a:xfrm flipV="1">
            <a:off x="971787" y="169853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4FE4F9-3873-43FC-9609-CEB15564BCCE}"/>
              </a:ext>
            </a:extLst>
          </p:cNvPr>
          <p:cNvCxnSpPr>
            <a:cxnSpLocks/>
          </p:cNvCxnSpPr>
          <p:nvPr/>
        </p:nvCxnSpPr>
        <p:spPr>
          <a:xfrm>
            <a:off x="392956" y="471968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6009695-B93E-4134-B8FD-97350DBF1C0A}"/>
              </a:ext>
            </a:extLst>
          </p:cNvPr>
          <p:cNvSpPr>
            <a:spLocks noChangeAspect="1"/>
          </p:cNvSpPr>
          <p:nvPr/>
        </p:nvSpPr>
        <p:spPr>
          <a:xfrm>
            <a:off x="2884310" y="263061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53386E5C-A7B8-4725-BADE-0BC457BD7E4D}"/>
              </a:ext>
            </a:extLst>
          </p:cNvPr>
          <p:cNvCxnSpPr>
            <a:cxnSpLocks/>
          </p:cNvCxnSpPr>
          <p:nvPr/>
        </p:nvCxnSpPr>
        <p:spPr>
          <a:xfrm flipV="1">
            <a:off x="180457" y="2029062"/>
            <a:ext cx="3010486" cy="360870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24EBD37-658F-49C2-AB1A-C84DE87C6DDA}"/>
              </a:ext>
            </a:extLst>
          </p:cNvPr>
          <p:cNvCxnSpPr>
            <a:cxnSpLocks/>
          </p:cNvCxnSpPr>
          <p:nvPr/>
        </p:nvCxnSpPr>
        <p:spPr>
          <a:xfrm>
            <a:off x="4547745" y="3016107"/>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832B0C6C-8DB4-4B78-8921-B24F82CDA4AB}"/>
              </a:ext>
            </a:extLst>
          </p:cNvPr>
          <p:cNvSpPr>
            <a:spLocks noChangeAspect="1"/>
          </p:cNvSpPr>
          <p:nvPr/>
        </p:nvSpPr>
        <p:spPr>
          <a:xfrm>
            <a:off x="1685700" y="252121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F51576EE-08D2-4286-B466-C2551F7EF477}"/>
              </a:ext>
            </a:extLst>
          </p:cNvPr>
          <p:cNvCxnSpPr>
            <a:cxnSpLocks/>
          </p:cNvCxnSpPr>
          <p:nvPr/>
        </p:nvCxnSpPr>
        <p:spPr>
          <a:xfrm>
            <a:off x="2497385" y="2993271"/>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8E89F637-7E8C-4D63-A26B-76A6C9A033BD}"/>
                  </a:ext>
                </a:extLst>
              </p:cNvPr>
              <p:cNvSpPr txBox="1"/>
              <p:nvPr/>
            </p:nvSpPr>
            <p:spPr>
              <a:xfrm>
                <a:off x="3406435" y="199999"/>
                <a:ext cx="1801331"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𝑚</m:t>
                      </m:r>
                      <m:r>
                        <a:rPr lang="en-US" sz="4400" b="0" i="1" smtClean="0">
                          <a:solidFill>
                            <a:schemeClr val="bg1"/>
                          </a:solidFill>
                          <a:latin typeface="Cambria Math" panose="02040503050406030204" pitchFamily="18" charset="0"/>
                        </a:rPr>
                        <m:t>=2</m:t>
                      </m:r>
                    </m:oMath>
                  </m:oMathPara>
                </a14:m>
                <a:endParaRPr lang="en-US" sz="4400" dirty="0"/>
              </a:p>
            </p:txBody>
          </p:sp>
        </mc:Choice>
        <mc:Fallback xmlns="">
          <p:sp>
            <p:nvSpPr>
              <p:cNvPr id="39" name="TextBox 38">
                <a:extLst>
                  <a:ext uri="{FF2B5EF4-FFF2-40B4-BE49-F238E27FC236}">
                    <a16:creationId xmlns:a16="http://schemas.microsoft.com/office/drawing/2014/main" id="{8E89F637-7E8C-4D63-A26B-76A6C9A033BD}"/>
                  </a:ext>
                </a:extLst>
              </p:cNvPr>
              <p:cNvSpPr txBox="1">
                <a:spLocks noRot="1" noChangeAspect="1" noMove="1" noResize="1" noEditPoints="1" noAdjustHandles="1" noChangeArrowheads="1" noChangeShapeType="1" noTextEdit="1"/>
              </p:cNvSpPr>
              <p:nvPr/>
            </p:nvSpPr>
            <p:spPr>
              <a:xfrm>
                <a:off x="3406435" y="199999"/>
                <a:ext cx="1801331" cy="76944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E92FFB30-F96D-44FE-B11F-6AF15A9222DE}"/>
                  </a:ext>
                </a:extLst>
              </p:cNvPr>
              <p:cNvSpPr/>
              <p:nvPr/>
            </p:nvSpPr>
            <p:spPr>
              <a:xfrm>
                <a:off x="968214" y="199999"/>
                <a:ext cx="200753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0070C0"/>
                          </a:solidFill>
                          <a:latin typeface="Cambria Math" panose="02040503050406030204" pitchFamily="18" charset="0"/>
                        </a:rPr>
                        <m:t>𝑦</m:t>
                      </m:r>
                      <m:r>
                        <a:rPr lang="en-US" sz="4400" i="1" smtClean="0">
                          <a:solidFill>
                            <a:srgbClr val="0070C0"/>
                          </a:solidFill>
                          <a:latin typeface="Cambria Math" panose="02040503050406030204" pitchFamily="18" charset="0"/>
                        </a:rPr>
                        <m:t>=</m:t>
                      </m:r>
                      <m:r>
                        <a:rPr lang="en-US" sz="4400" b="0" i="1" smtClean="0">
                          <a:solidFill>
                            <a:srgbClr val="0070C0"/>
                          </a:solidFill>
                          <a:latin typeface="Cambria Math" panose="02040503050406030204" pitchFamily="18" charset="0"/>
                        </a:rPr>
                        <m:t>𝜃</m:t>
                      </m:r>
                      <m:r>
                        <a:rPr lang="en-US" sz="4400" i="1" smtClean="0">
                          <a:solidFill>
                            <a:srgbClr val="0070C0"/>
                          </a:solidFill>
                          <a:latin typeface="Cambria Math" panose="02040503050406030204" pitchFamily="18" charset="0"/>
                        </a:rPr>
                        <m:t>𝑥</m:t>
                      </m:r>
                    </m:oMath>
                  </m:oMathPara>
                </a14:m>
                <a:endParaRPr lang="en-US" sz="4400" dirty="0">
                  <a:solidFill>
                    <a:srgbClr val="0070C0"/>
                  </a:solidFill>
                </a:endParaRPr>
              </a:p>
            </p:txBody>
          </p:sp>
        </mc:Choice>
        <mc:Fallback xmlns="">
          <p:sp>
            <p:nvSpPr>
              <p:cNvPr id="40" name="Rectangle 39">
                <a:extLst>
                  <a:ext uri="{FF2B5EF4-FFF2-40B4-BE49-F238E27FC236}">
                    <a16:creationId xmlns:a16="http://schemas.microsoft.com/office/drawing/2014/main" id="{E92FFB30-F96D-44FE-B11F-6AF15A9222DE}"/>
                  </a:ext>
                </a:extLst>
              </p:cNvPr>
              <p:cNvSpPr>
                <a:spLocks noRot="1" noChangeAspect="1" noMove="1" noResize="1" noEditPoints="1" noAdjustHandles="1" noChangeArrowheads="1" noChangeShapeType="1" noTextEdit="1"/>
              </p:cNvSpPr>
              <p:nvPr/>
            </p:nvSpPr>
            <p:spPr>
              <a:xfrm>
                <a:off x="968214" y="199999"/>
                <a:ext cx="2007536" cy="76944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857ADC43-E361-4DFA-9AB1-2552D68E69C5}"/>
                  </a:ext>
                </a:extLst>
              </p:cNvPr>
              <p:cNvSpPr/>
              <p:nvPr/>
            </p:nvSpPr>
            <p:spPr>
              <a:xfrm>
                <a:off x="3261461" y="1562706"/>
                <a:ext cx="117647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𝑦</m:t>
                      </m:r>
                      <m:r>
                        <a:rPr lang="en-US" sz="240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𝜃</m:t>
                      </m:r>
                      <m:r>
                        <a:rPr lang="en-US" sz="2400" i="1" smtClean="0">
                          <a:solidFill>
                            <a:srgbClr val="0070C0"/>
                          </a:solidFill>
                          <a:latin typeface="Cambria Math" panose="02040503050406030204" pitchFamily="18" charset="0"/>
                        </a:rPr>
                        <m:t>𝑥</m:t>
                      </m:r>
                    </m:oMath>
                  </m:oMathPara>
                </a14:m>
                <a:endParaRPr lang="en-US" sz="2400" dirty="0">
                  <a:solidFill>
                    <a:srgbClr val="0070C0"/>
                  </a:solidFill>
                </a:endParaRPr>
              </a:p>
            </p:txBody>
          </p:sp>
        </mc:Choice>
        <mc:Fallback xmlns="">
          <p:sp>
            <p:nvSpPr>
              <p:cNvPr id="41" name="Rectangle 40">
                <a:extLst>
                  <a:ext uri="{FF2B5EF4-FFF2-40B4-BE49-F238E27FC236}">
                    <a16:creationId xmlns:a16="http://schemas.microsoft.com/office/drawing/2014/main" id="{857ADC43-E361-4DFA-9AB1-2552D68E69C5}"/>
                  </a:ext>
                </a:extLst>
              </p:cNvPr>
              <p:cNvSpPr>
                <a:spLocks noRot="1" noChangeAspect="1" noMove="1" noResize="1" noEditPoints="1" noAdjustHandles="1" noChangeArrowheads="1" noChangeShapeType="1" noTextEdit="1"/>
              </p:cNvSpPr>
              <p:nvPr/>
            </p:nvSpPr>
            <p:spPr>
              <a:xfrm>
                <a:off x="3261461" y="1562706"/>
                <a:ext cx="1176476" cy="461665"/>
              </a:xfrm>
              <a:prstGeom prst="rect">
                <a:avLst/>
              </a:prstGeom>
              <a:blipFill>
                <a:blip r:embed="rId5"/>
                <a:stretch>
                  <a:fillRect b="-10526"/>
                </a:stretch>
              </a:blipFill>
            </p:spPr>
            <p:txBody>
              <a:bodyPr/>
              <a:lstStyle/>
              <a:p>
                <a:r>
                  <a:rPr lang="en-US">
                    <a:noFill/>
                  </a:rPr>
                  <a:t> </a:t>
                </a:r>
              </a:p>
            </p:txBody>
          </p:sp>
        </mc:Fallback>
      </mc:AlternateContent>
      <p:sp>
        <p:nvSpPr>
          <p:cNvPr id="28" name="Oval 27">
            <a:extLst>
              <a:ext uri="{FF2B5EF4-FFF2-40B4-BE49-F238E27FC236}">
                <a16:creationId xmlns:a16="http://schemas.microsoft.com/office/drawing/2014/main" id="{701FB3A6-BE18-48B3-8880-717AFB491FFB}"/>
              </a:ext>
            </a:extLst>
          </p:cNvPr>
          <p:cNvSpPr>
            <a:spLocks noChangeAspect="1"/>
          </p:cNvSpPr>
          <p:nvPr/>
        </p:nvSpPr>
        <p:spPr>
          <a:xfrm>
            <a:off x="3531062" y="2134216"/>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9517F04B-F23F-4F36-9E89-AFE8F6C17A56}"/>
              </a:ext>
            </a:extLst>
          </p:cNvPr>
          <p:cNvSpPr>
            <a:spLocks noChangeAspect="1"/>
          </p:cNvSpPr>
          <p:nvPr/>
        </p:nvSpPr>
        <p:spPr>
          <a:xfrm>
            <a:off x="1127274" y="399179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B86017B3-118C-49F5-883F-84FE8D14BF57}"/>
              </a:ext>
            </a:extLst>
          </p:cNvPr>
          <p:cNvSpPr>
            <a:spLocks noChangeAspect="1"/>
          </p:cNvSpPr>
          <p:nvPr/>
        </p:nvSpPr>
        <p:spPr>
          <a:xfrm>
            <a:off x="1968052" y="3833298"/>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58390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4C86C60-2B22-4780-B506-ACB3614AF141}"/>
                  </a:ext>
                </a:extLst>
              </p:cNvPr>
              <p:cNvSpPr txBox="1"/>
              <p:nvPr/>
            </p:nvSpPr>
            <p:spPr>
              <a:xfrm>
                <a:off x="6094906" y="429796"/>
                <a:ext cx="4037496" cy="461665"/>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𝜀</m:t>
                      </m:r>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e>
                          </m:d>
                        </m:e>
                        <m:sup>
                          <m:r>
                            <a:rPr lang="en-US" sz="2400" b="0" i="1" smtClean="0">
                              <a:latin typeface="Cambria Math" panose="02040503050406030204" pitchFamily="18" charset="0"/>
                            </a:rPr>
                            <m:t>2</m:t>
                          </m:r>
                        </m:sup>
                      </m:sSup>
                    </m:oMath>
                  </m:oMathPara>
                </a14:m>
                <a:endParaRPr lang="en-US" sz="2400" dirty="0"/>
              </a:p>
            </p:txBody>
          </p:sp>
        </mc:Choice>
        <mc:Fallback xmlns="">
          <p:sp>
            <p:nvSpPr>
              <p:cNvPr id="20" name="TextBox 19">
                <a:extLst>
                  <a:ext uri="{FF2B5EF4-FFF2-40B4-BE49-F238E27FC236}">
                    <a16:creationId xmlns:a16="http://schemas.microsoft.com/office/drawing/2014/main" id="{C4C86C60-2B22-4780-B506-ACB3614AF141}"/>
                  </a:ext>
                </a:extLst>
              </p:cNvPr>
              <p:cNvSpPr txBox="1">
                <a:spLocks noRot="1" noChangeAspect="1" noMove="1" noResize="1" noEditPoints="1" noAdjustHandles="1" noChangeArrowheads="1" noChangeShapeType="1" noTextEdit="1"/>
              </p:cNvSpPr>
              <p:nvPr/>
            </p:nvSpPr>
            <p:spPr>
              <a:xfrm>
                <a:off x="6094906" y="429796"/>
                <a:ext cx="4037496" cy="461665"/>
              </a:xfrm>
              <a:prstGeom prst="rect">
                <a:avLst/>
              </a:prstGeom>
              <a:blipFill>
                <a:blip r:embed="rId3"/>
                <a:stretch>
                  <a:fillRect b="-10667"/>
                </a:stretch>
              </a:blipFill>
              <a:ln>
                <a:no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305567DB-1647-4E3C-92F2-5FC6E52E5568}"/>
              </a:ext>
            </a:extLst>
          </p:cNvPr>
          <p:cNvCxnSpPr/>
          <p:nvPr/>
        </p:nvCxnSpPr>
        <p:spPr>
          <a:xfrm flipV="1">
            <a:off x="971787" y="169853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4FE4F9-3873-43FC-9609-CEB15564BCCE}"/>
              </a:ext>
            </a:extLst>
          </p:cNvPr>
          <p:cNvCxnSpPr>
            <a:cxnSpLocks/>
          </p:cNvCxnSpPr>
          <p:nvPr/>
        </p:nvCxnSpPr>
        <p:spPr>
          <a:xfrm>
            <a:off x="392956" y="471968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53386E5C-A7B8-4725-BADE-0BC457BD7E4D}"/>
              </a:ext>
            </a:extLst>
          </p:cNvPr>
          <p:cNvCxnSpPr>
            <a:cxnSpLocks/>
          </p:cNvCxnSpPr>
          <p:nvPr/>
        </p:nvCxnSpPr>
        <p:spPr>
          <a:xfrm flipV="1">
            <a:off x="180457" y="2029062"/>
            <a:ext cx="3010486" cy="3608706"/>
          </a:xfrm>
          <a:prstGeom prst="line">
            <a:avLst/>
          </a:prstGeom>
          <a:ln w="381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35AB05B7-C8D9-4998-A839-1C71946404DF}"/>
                  </a:ext>
                </a:extLst>
              </p:cNvPr>
              <p:cNvSpPr/>
              <p:nvPr/>
            </p:nvSpPr>
            <p:spPr>
              <a:xfrm>
                <a:off x="7308536" y="899998"/>
                <a:ext cx="217168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m:t>
                          </m:r>
                          <m:d>
                            <m:dPr>
                              <m:ctrlPr>
                                <a:rPr lang="en-US" sz="2400" i="1">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2</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2</m:t>
                                  </m:r>
                                </m:sub>
                              </m:sSub>
                              <m:r>
                                <a:rPr lang="en-US" sz="2400" i="1">
                                  <a:latin typeface="Cambria Math" panose="02040503050406030204" pitchFamily="18" charset="0"/>
                                </a:rPr>
                                <m:t> </m:t>
                              </m:r>
                            </m:e>
                          </m:d>
                        </m:e>
                        <m:sup>
                          <m:r>
                            <a:rPr lang="en-US" sz="2400" i="1">
                              <a:latin typeface="Cambria Math" panose="02040503050406030204" pitchFamily="18" charset="0"/>
                            </a:rPr>
                            <m:t>2</m:t>
                          </m:r>
                        </m:sup>
                      </m:sSup>
                    </m:oMath>
                  </m:oMathPara>
                </a14:m>
                <a:endParaRPr lang="en-US" sz="2400" dirty="0"/>
              </a:p>
            </p:txBody>
          </p:sp>
        </mc:Choice>
        <mc:Fallback xmlns="">
          <p:sp>
            <p:nvSpPr>
              <p:cNvPr id="2" name="Rectangle 1">
                <a:extLst>
                  <a:ext uri="{FF2B5EF4-FFF2-40B4-BE49-F238E27FC236}">
                    <a16:creationId xmlns:a16="http://schemas.microsoft.com/office/drawing/2014/main" id="{35AB05B7-C8D9-4998-A839-1C71946404DF}"/>
                  </a:ext>
                </a:extLst>
              </p:cNvPr>
              <p:cNvSpPr>
                <a:spLocks noRot="1" noChangeAspect="1" noMove="1" noResize="1" noEditPoints="1" noAdjustHandles="1" noChangeArrowheads="1" noChangeShapeType="1" noTextEdit="1"/>
              </p:cNvSpPr>
              <p:nvPr/>
            </p:nvSpPr>
            <p:spPr>
              <a:xfrm>
                <a:off x="7308536" y="899998"/>
                <a:ext cx="2171685" cy="461665"/>
              </a:xfrm>
              <a:prstGeom prst="rect">
                <a:avLst/>
              </a:prstGeom>
              <a:blipFill>
                <a:blip r:embed="rId4"/>
                <a:stretch>
                  <a:fillRect b="-1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8E89F637-7E8C-4D63-A26B-76A6C9A033BD}"/>
                  </a:ext>
                </a:extLst>
              </p:cNvPr>
              <p:cNvSpPr txBox="1"/>
              <p:nvPr/>
            </p:nvSpPr>
            <p:spPr>
              <a:xfrm>
                <a:off x="3406435" y="199999"/>
                <a:ext cx="1801331"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𝑚</m:t>
                      </m:r>
                      <m:r>
                        <a:rPr lang="en-US" sz="4400" b="0" i="1" smtClean="0">
                          <a:solidFill>
                            <a:schemeClr val="bg1"/>
                          </a:solidFill>
                          <a:latin typeface="Cambria Math" panose="02040503050406030204" pitchFamily="18" charset="0"/>
                        </a:rPr>
                        <m:t>=2</m:t>
                      </m:r>
                    </m:oMath>
                  </m:oMathPara>
                </a14:m>
                <a:endParaRPr lang="en-US" sz="4400" dirty="0"/>
              </a:p>
            </p:txBody>
          </p:sp>
        </mc:Choice>
        <mc:Fallback xmlns="">
          <p:sp>
            <p:nvSpPr>
              <p:cNvPr id="39" name="TextBox 38">
                <a:extLst>
                  <a:ext uri="{FF2B5EF4-FFF2-40B4-BE49-F238E27FC236}">
                    <a16:creationId xmlns:a16="http://schemas.microsoft.com/office/drawing/2014/main" id="{8E89F637-7E8C-4D63-A26B-76A6C9A033BD}"/>
                  </a:ext>
                </a:extLst>
              </p:cNvPr>
              <p:cNvSpPr txBox="1">
                <a:spLocks noRot="1" noChangeAspect="1" noMove="1" noResize="1" noEditPoints="1" noAdjustHandles="1" noChangeArrowheads="1" noChangeShapeType="1" noTextEdit="1"/>
              </p:cNvSpPr>
              <p:nvPr/>
            </p:nvSpPr>
            <p:spPr>
              <a:xfrm>
                <a:off x="3406435" y="199999"/>
                <a:ext cx="1801331" cy="769441"/>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E92FFB30-F96D-44FE-B11F-6AF15A9222DE}"/>
                  </a:ext>
                </a:extLst>
              </p:cNvPr>
              <p:cNvSpPr/>
              <p:nvPr/>
            </p:nvSpPr>
            <p:spPr>
              <a:xfrm>
                <a:off x="968214" y="199999"/>
                <a:ext cx="200753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0070C0"/>
                          </a:solidFill>
                          <a:latin typeface="Cambria Math" panose="02040503050406030204" pitchFamily="18" charset="0"/>
                        </a:rPr>
                        <m:t>𝑦</m:t>
                      </m:r>
                      <m:r>
                        <a:rPr lang="en-US" sz="4400" i="1" smtClean="0">
                          <a:solidFill>
                            <a:srgbClr val="0070C0"/>
                          </a:solidFill>
                          <a:latin typeface="Cambria Math" panose="02040503050406030204" pitchFamily="18" charset="0"/>
                        </a:rPr>
                        <m:t>=</m:t>
                      </m:r>
                      <m:r>
                        <a:rPr lang="en-US" sz="4400" b="0" i="1" smtClean="0">
                          <a:solidFill>
                            <a:srgbClr val="0070C0"/>
                          </a:solidFill>
                          <a:latin typeface="Cambria Math" panose="02040503050406030204" pitchFamily="18" charset="0"/>
                        </a:rPr>
                        <m:t>𝜃</m:t>
                      </m:r>
                      <m:r>
                        <a:rPr lang="en-US" sz="4400" i="1" smtClean="0">
                          <a:solidFill>
                            <a:srgbClr val="0070C0"/>
                          </a:solidFill>
                          <a:latin typeface="Cambria Math" panose="02040503050406030204" pitchFamily="18" charset="0"/>
                        </a:rPr>
                        <m:t>𝑥</m:t>
                      </m:r>
                    </m:oMath>
                  </m:oMathPara>
                </a14:m>
                <a:endParaRPr lang="en-US" sz="4400" dirty="0">
                  <a:solidFill>
                    <a:srgbClr val="0070C0"/>
                  </a:solidFill>
                </a:endParaRPr>
              </a:p>
            </p:txBody>
          </p:sp>
        </mc:Choice>
        <mc:Fallback xmlns="">
          <p:sp>
            <p:nvSpPr>
              <p:cNvPr id="40" name="Rectangle 39">
                <a:extLst>
                  <a:ext uri="{FF2B5EF4-FFF2-40B4-BE49-F238E27FC236}">
                    <a16:creationId xmlns:a16="http://schemas.microsoft.com/office/drawing/2014/main" id="{E92FFB30-F96D-44FE-B11F-6AF15A9222DE}"/>
                  </a:ext>
                </a:extLst>
              </p:cNvPr>
              <p:cNvSpPr>
                <a:spLocks noRot="1" noChangeAspect="1" noMove="1" noResize="1" noEditPoints="1" noAdjustHandles="1" noChangeArrowheads="1" noChangeShapeType="1" noTextEdit="1"/>
              </p:cNvSpPr>
              <p:nvPr/>
            </p:nvSpPr>
            <p:spPr>
              <a:xfrm>
                <a:off x="968214" y="199999"/>
                <a:ext cx="2007536" cy="76944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857ADC43-E361-4DFA-9AB1-2552D68E69C5}"/>
                  </a:ext>
                </a:extLst>
              </p:cNvPr>
              <p:cNvSpPr/>
              <p:nvPr/>
            </p:nvSpPr>
            <p:spPr>
              <a:xfrm>
                <a:off x="3261461" y="1562706"/>
                <a:ext cx="117647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𝑦</m:t>
                      </m:r>
                      <m:r>
                        <a:rPr lang="en-US" sz="240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𝜃</m:t>
                      </m:r>
                      <m:r>
                        <a:rPr lang="en-US" sz="2400" i="1" smtClean="0">
                          <a:solidFill>
                            <a:srgbClr val="0070C0"/>
                          </a:solidFill>
                          <a:latin typeface="Cambria Math" panose="02040503050406030204" pitchFamily="18" charset="0"/>
                        </a:rPr>
                        <m:t>𝑥</m:t>
                      </m:r>
                    </m:oMath>
                  </m:oMathPara>
                </a14:m>
                <a:endParaRPr lang="en-US" sz="2400" dirty="0">
                  <a:solidFill>
                    <a:srgbClr val="0070C0"/>
                  </a:solidFill>
                </a:endParaRPr>
              </a:p>
            </p:txBody>
          </p:sp>
        </mc:Choice>
        <mc:Fallback xmlns="">
          <p:sp>
            <p:nvSpPr>
              <p:cNvPr id="41" name="Rectangle 40">
                <a:extLst>
                  <a:ext uri="{FF2B5EF4-FFF2-40B4-BE49-F238E27FC236}">
                    <a16:creationId xmlns:a16="http://schemas.microsoft.com/office/drawing/2014/main" id="{857ADC43-E361-4DFA-9AB1-2552D68E69C5}"/>
                  </a:ext>
                </a:extLst>
              </p:cNvPr>
              <p:cNvSpPr>
                <a:spLocks noRot="1" noChangeAspect="1" noMove="1" noResize="1" noEditPoints="1" noAdjustHandles="1" noChangeArrowheads="1" noChangeShapeType="1" noTextEdit="1"/>
              </p:cNvSpPr>
              <p:nvPr/>
            </p:nvSpPr>
            <p:spPr>
              <a:xfrm>
                <a:off x="3261461" y="1562706"/>
                <a:ext cx="1176476" cy="461665"/>
              </a:xfrm>
              <a:prstGeom prst="rect">
                <a:avLst/>
              </a:prstGeom>
              <a:blipFill>
                <a:blip r:embed="rId7"/>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3E4E076A-4AF3-4A90-88AD-66487A5062A0}"/>
                  </a:ext>
                </a:extLst>
              </p:cNvPr>
              <p:cNvSpPr/>
              <p:nvPr/>
            </p:nvSpPr>
            <p:spPr>
              <a:xfrm>
                <a:off x="7308536" y="1798813"/>
                <a:ext cx="232191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m:t>
                          </m:r>
                          <m:d>
                            <m:dPr>
                              <m:ctrlPr>
                                <a:rPr lang="en-US" sz="2400" i="1">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𝑚</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b="0" i="1" smtClean="0">
                                      <a:latin typeface="Cambria Math" panose="02040503050406030204" pitchFamily="18" charset="0"/>
                                    </a:rPr>
                                    <m:t>𝑚</m:t>
                                  </m:r>
                                </m:sub>
                              </m:sSub>
                              <m:r>
                                <a:rPr lang="en-US" sz="2400" i="1">
                                  <a:latin typeface="Cambria Math" panose="02040503050406030204" pitchFamily="18" charset="0"/>
                                </a:rPr>
                                <m:t> </m:t>
                              </m:r>
                            </m:e>
                          </m:d>
                        </m:e>
                        <m:sup>
                          <m:r>
                            <a:rPr lang="en-US" sz="2400" i="1">
                              <a:latin typeface="Cambria Math" panose="02040503050406030204" pitchFamily="18" charset="0"/>
                            </a:rPr>
                            <m:t>2</m:t>
                          </m:r>
                        </m:sup>
                      </m:sSup>
                    </m:oMath>
                  </m:oMathPara>
                </a14:m>
                <a:endParaRPr lang="en-US" sz="2400" dirty="0"/>
              </a:p>
            </p:txBody>
          </p:sp>
        </mc:Choice>
        <mc:Fallback xmlns="">
          <p:sp>
            <p:nvSpPr>
              <p:cNvPr id="25" name="Rectangle 24">
                <a:extLst>
                  <a:ext uri="{FF2B5EF4-FFF2-40B4-BE49-F238E27FC236}">
                    <a16:creationId xmlns:a16="http://schemas.microsoft.com/office/drawing/2014/main" id="{3E4E076A-4AF3-4A90-88AD-66487A5062A0}"/>
                  </a:ext>
                </a:extLst>
              </p:cNvPr>
              <p:cNvSpPr>
                <a:spLocks noRot="1" noChangeAspect="1" noMove="1" noResize="1" noEditPoints="1" noAdjustHandles="1" noChangeArrowheads="1" noChangeShapeType="1" noTextEdit="1"/>
              </p:cNvSpPr>
              <p:nvPr/>
            </p:nvSpPr>
            <p:spPr>
              <a:xfrm>
                <a:off x="7308536" y="1798813"/>
                <a:ext cx="2321918" cy="461665"/>
              </a:xfrm>
              <a:prstGeom prst="rect">
                <a:avLst/>
              </a:prstGeom>
              <a:blipFill>
                <a:blip r:embed="rId8"/>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BFFDB86D-D0C0-424E-88C1-E0EC0CA3E621}"/>
                  </a:ext>
                </a:extLst>
              </p:cNvPr>
              <p:cNvSpPr/>
              <p:nvPr/>
            </p:nvSpPr>
            <p:spPr>
              <a:xfrm>
                <a:off x="8175646" y="1418843"/>
                <a:ext cx="34977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m:t>
                      </m:r>
                    </m:oMath>
                  </m:oMathPara>
                </a14:m>
                <a:endParaRPr lang="en-US" sz="2400" dirty="0"/>
              </a:p>
            </p:txBody>
          </p:sp>
        </mc:Choice>
        <mc:Fallback xmlns="">
          <p:sp>
            <p:nvSpPr>
              <p:cNvPr id="3" name="Rectangle 2">
                <a:extLst>
                  <a:ext uri="{FF2B5EF4-FFF2-40B4-BE49-F238E27FC236}">
                    <a16:creationId xmlns:a16="http://schemas.microsoft.com/office/drawing/2014/main" id="{BFFDB86D-D0C0-424E-88C1-E0EC0CA3E621}"/>
                  </a:ext>
                </a:extLst>
              </p:cNvPr>
              <p:cNvSpPr>
                <a:spLocks noRot="1" noChangeAspect="1" noMove="1" noResize="1" noEditPoints="1" noAdjustHandles="1" noChangeArrowheads="1" noChangeShapeType="1" noTextEdit="1"/>
              </p:cNvSpPr>
              <p:nvPr/>
            </p:nvSpPr>
            <p:spPr>
              <a:xfrm>
                <a:off x="8175646" y="1418843"/>
                <a:ext cx="349775" cy="461665"/>
              </a:xfrm>
              <a:prstGeom prst="rect">
                <a:avLst/>
              </a:prstGeom>
              <a:blipFill>
                <a:blip r:embed="rId9"/>
                <a:stretch>
                  <a:fillRect/>
                </a:stretch>
              </a:blipFill>
            </p:spPr>
            <p:txBody>
              <a:bodyPr/>
              <a:lstStyle/>
              <a:p>
                <a:r>
                  <a:rPr lang="en-US">
                    <a:noFill/>
                  </a:rPr>
                  <a:t> </a:t>
                </a:r>
              </a:p>
            </p:txBody>
          </p:sp>
        </mc:Fallback>
      </mc:AlternateContent>
      <p:sp>
        <p:nvSpPr>
          <p:cNvPr id="18" name="Oval 17">
            <a:extLst>
              <a:ext uri="{FF2B5EF4-FFF2-40B4-BE49-F238E27FC236}">
                <a16:creationId xmlns:a16="http://schemas.microsoft.com/office/drawing/2014/main" id="{38D65C6C-0D0E-4E88-BA65-F30FE30D7D60}"/>
              </a:ext>
            </a:extLst>
          </p:cNvPr>
          <p:cNvSpPr>
            <a:spLocks noChangeAspect="1"/>
          </p:cNvSpPr>
          <p:nvPr/>
        </p:nvSpPr>
        <p:spPr>
          <a:xfrm>
            <a:off x="2884310" y="263061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7D37F2B1-A21D-4F77-BF9A-A0EC174A53BE}"/>
              </a:ext>
            </a:extLst>
          </p:cNvPr>
          <p:cNvCxnSpPr>
            <a:cxnSpLocks/>
          </p:cNvCxnSpPr>
          <p:nvPr/>
        </p:nvCxnSpPr>
        <p:spPr>
          <a:xfrm>
            <a:off x="4547745" y="3016107"/>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680011DF-DE71-4E01-954B-22F5EFD27690}"/>
              </a:ext>
            </a:extLst>
          </p:cNvPr>
          <p:cNvSpPr>
            <a:spLocks noChangeAspect="1"/>
          </p:cNvSpPr>
          <p:nvPr/>
        </p:nvSpPr>
        <p:spPr>
          <a:xfrm>
            <a:off x="1685700" y="252121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4D8361FE-4047-4EF1-89CE-A084FCEE1E7C}"/>
              </a:ext>
            </a:extLst>
          </p:cNvPr>
          <p:cNvCxnSpPr>
            <a:cxnSpLocks/>
          </p:cNvCxnSpPr>
          <p:nvPr/>
        </p:nvCxnSpPr>
        <p:spPr>
          <a:xfrm>
            <a:off x="2497385" y="2993271"/>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7BF33C55-84C8-4369-AF9D-BDD2C4771BA9}"/>
              </a:ext>
            </a:extLst>
          </p:cNvPr>
          <p:cNvSpPr>
            <a:spLocks noChangeAspect="1"/>
          </p:cNvSpPr>
          <p:nvPr/>
        </p:nvSpPr>
        <p:spPr>
          <a:xfrm>
            <a:off x="3531062" y="2134216"/>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4546BE59-6FB7-4330-A643-DE40E0E8EAFF}"/>
              </a:ext>
            </a:extLst>
          </p:cNvPr>
          <p:cNvSpPr>
            <a:spLocks noChangeAspect="1"/>
          </p:cNvSpPr>
          <p:nvPr/>
        </p:nvSpPr>
        <p:spPr>
          <a:xfrm>
            <a:off x="1127274" y="399179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8A8B9A17-8A2A-4BF9-AFFF-864C0BAF7228}"/>
              </a:ext>
            </a:extLst>
          </p:cNvPr>
          <p:cNvSpPr>
            <a:spLocks noChangeAspect="1"/>
          </p:cNvSpPr>
          <p:nvPr/>
        </p:nvSpPr>
        <p:spPr>
          <a:xfrm>
            <a:off x="1968052" y="3833298"/>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73931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4851C-4D77-40D1-897E-0E6F392F8AA9}"/>
              </a:ext>
            </a:extLst>
          </p:cNvPr>
          <p:cNvSpPr>
            <a:spLocks noGrp="1"/>
          </p:cNvSpPr>
          <p:nvPr>
            <p:ph type="title"/>
          </p:nvPr>
        </p:nvSpPr>
        <p:spPr/>
        <p:txBody>
          <a:bodyPr/>
          <a:lstStyle/>
          <a:p>
            <a:r>
              <a:rPr lang="en-US" dirty="0"/>
              <a:t>Linear regression</a:t>
            </a:r>
          </a:p>
        </p:txBody>
      </p:sp>
      <p:sp>
        <p:nvSpPr>
          <p:cNvPr id="6" name="Line 87">
            <a:extLst>
              <a:ext uri="{FF2B5EF4-FFF2-40B4-BE49-F238E27FC236}">
                <a16:creationId xmlns:a16="http://schemas.microsoft.com/office/drawing/2014/main" id="{9C1B0EE8-E3D8-4BE9-A23B-C360D724C8A9}"/>
              </a:ext>
            </a:extLst>
          </p:cNvPr>
          <p:cNvSpPr>
            <a:spLocks noChangeShapeType="1"/>
          </p:cNvSpPr>
          <p:nvPr/>
        </p:nvSpPr>
        <p:spPr bwMode="auto">
          <a:xfrm flipV="1">
            <a:off x="2255555" y="2043191"/>
            <a:ext cx="8759438" cy="324392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Oval 88">
            <a:extLst>
              <a:ext uri="{FF2B5EF4-FFF2-40B4-BE49-F238E27FC236}">
                <a16:creationId xmlns:a16="http://schemas.microsoft.com/office/drawing/2014/main" id="{406E41E5-3FB7-4B48-842E-3CF149CDFF63}"/>
              </a:ext>
            </a:extLst>
          </p:cNvPr>
          <p:cNvSpPr>
            <a:spLocks noChangeAspect="1" noChangeArrowheads="1"/>
          </p:cNvSpPr>
          <p:nvPr/>
        </p:nvSpPr>
        <p:spPr bwMode="auto">
          <a:xfrm rot="14317620">
            <a:off x="3110703" y="4665754"/>
            <a:ext cx="222613" cy="222613"/>
          </a:xfrm>
          <a:prstGeom prst="ellipse">
            <a:avLst/>
          </a:prstGeom>
          <a:solidFill>
            <a:srgbClr val="0070C0"/>
          </a:solidFill>
          <a:ln>
            <a:noFill/>
          </a:ln>
          <a:effectLst/>
        </p:spPr>
        <p:txBody>
          <a:bodyPr wrap="none" anchor="ctr"/>
          <a:lstStyle/>
          <a:p>
            <a:endParaRPr lang="en-US"/>
          </a:p>
        </p:txBody>
      </p:sp>
      <p:sp>
        <p:nvSpPr>
          <p:cNvPr id="8" name="Oval 89">
            <a:extLst>
              <a:ext uri="{FF2B5EF4-FFF2-40B4-BE49-F238E27FC236}">
                <a16:creationId xmlns:a16="http://schemas.microsoft.com/office/drawing/2014/main" id="{529B4BB9-7102-4BBF-8631-057DCE1C68D1}"/>
              </a:ext>
            </a:extLst>
          </p:cNvPr>
          <p:cNvSpPr>
            <a:spLocks noChangeAspect="1" noChangeArrowheads="1"/>
          </p:cNvSpPr>
          <p:nvPr/>
        </p:nvSpPr>
        <p:spPr bwMode="auto">
          <a:xfrm rot="14317620">
            <a:off x="3481725" y="3838684"/>
            <a:ext cx="222613" cy="222613"/>
          </a:xfrm>
          <a:prstGeom prst="ellipse">
            <a:avLst/>
          </a:prstGeom>
          <a:solidFill>
            <a:srgbClr val="0070C0"/>
          </a:solidFill>
          <a:ln>
            <a:noFill/>
          </a:ln>
          <a:effectLst/>
        </p:spPr>
        <p:txBody>
          <a:bodyPr wrap="none" anchor="ctr"/>
          <a:lstStyle/>
          <a:p>
            <a:endParaRPr lang="en-US"/>
          </a:p>
        </p:txBody>
      </p:sp>
      <p:sp>
        <p:nvSpPr>
          <p:cNvPr id="9" name="Oval 90">
            <a:extLst>
              <a:ext uri="{FF2B5EF4-FFF2-40B4-BE49-F238E27FC236}">
                <a16:creationId xmlns:a16="http://schemas.microsoft.com/office/drawing/2014/main" id="{7AE3E61D-B99C-484A-9ABB-1A863336E5A5}"/>
              </a:ext>
            </a:extLst>
          </p:cNvPr>
          <p:cNvSpPr>
            <a:spLocks noChangeAspect="1" noChangeArrowheads="1"/>
          </p:cNvSpPr>
          <p:nvPr/>
        </p:nvSpPr>
        <p:spPr bwMode="auto">
          <a:xfrm rot="14317620">
            <a:off x="7389048" y="3282152"/>
            <a:ext cx="222613" cy="222613"/>
          </a:xfrm>
          <a:prstGeom prst="ellipse">
            <a:avLst/>
          </a:prstGeom>
          <a:solidFill>
            <a:srgbClr val="0070C0"/>
          </a:solidFill>
          <a:ln>
            <a:noFill/>
          </a:ln>
          <a:effectLst/>
        </p:spPr>
        <p:txBody>
          <a:bodyPr wrap="none" anchor="ctr"/>
          <a:lstStyle/>
          <a:p>
            <a:endParaRPr lang="en-US"/>
          </a:p>
        </p:txBody>
      </p:sp>
      <p:sp>
        <p:nvSpPr>
          <p:cNvPr id="10" name="Oval 91">
            <a:extLst>
              <a:ext uri="{FF2B5EF4-FFF2-40B4-BE49-F238E27FC236}">
                <a16:creationId xmlns:a16="http://schemas.microsoft.com/office/drawing/2014/main" id="{93ADEBED-858B-4AC3-873B-859A7879586A}"/>
              </a:ext>
            </a:extLst>
          </p:cNvPr>
          <p:cNvSpPr>
            <a:spLocks noChangeAspect="1" noChangeArrowheads="1"/>
          </p:cNvSpPr>
          <p:nvPr/>
        </p:nvSpPr>
        <p:spPr bwMode="auto">
          <a:xfrm rot="14317620">
            <a:off x="9047053" y="2169086"/>
            <a:ext cx="222613" cy="222613"/>
          </a:xfrm>
          <a:prstGeom prst="ellipse">
            <a:avLst/>
          </a:prstGeom>
          <a:solidFill>
            <a:srgbClr val="0070C0"/>
          </a:solidFill>
          <a:ln>
            <a:noFill/>
          </a:ln>
          <a:effectLst/>
        </p:spPr>
        <p:txBody>
          <a:bodyPr wrap="none" anchor="ctr"/>
          <a:lstStyle/>
          <a:p>
            <a:endParaRPr lang="en-US"/>
          </a:p>
        </p:txBody>
      </p:sp>
      <p:sp>
        <p:nvSpPr>
          <p:cNvPr id="11" name="Oval 92">
            <a:extLst>
              <a:ext uri="{FF2B5EF4-FFF2-40B4-BE49-F238E27FC236}">
                <a16:creationId xmlns:a16="http://schemas.microsoft.com/office/drawing/2014/main" id="{F1C9FE12-F4AC-432A-8B0D-E5D9F893DAB3}"/>
              </a:ext>
            </a:extLst>
          </p:cNvPr>
          <p:cNvSpPr>
            <a:spLocks noChangeAspect="1" noChangeArrowheads="1"/>
          </p:cNvSpPr>
          <p:nvPr/>
        </p:nvSpPr>
        <p:spPr bwMode="auto">
          <a:xfrm rot="14317620">
            <a:off x="4409279" y="3653174"/>
            <a:ext cx="222613" cy="222613"/>
          </a:xfrm>
          <a:prstGeom prst="ellipse">
            <a:avLst/>
          </a:prstGeom>
          <a:solidFill>
            <a:srgbClr val="0070C0"/>
          </a:solidFill>
          <a:ln>
            <a:noFill/>
          </a:ln>
          <a:effectLst/>
        </p:spPr>
        <p:txBody>
          <a:bodyPr wrap="none" anchor="ctr"/>
          <a:lstStyle/>
          <a:p>
            <a:endParaRPr lang="en-US"/>
          </a:p>
        </p:txBody>
      </p:sp>
      <p:sp>
        <p:nvSpPr>
          <p:cNvPr id="12" name="Oval 93">
            <a:extLst>
              <a:ext uri="{FF2B5EF4-FFF2-40B4-BE49-F238E27FC236}">
                <a16:creationId xmlns:a16="http://schemas.microsoft.com/office/drawing/2014/main" id="{2832D2DD-8E5D-4DB4-BDA9-A6A32A25F7EF}"/>
              </a:ext>
            </a:extLst>
          </p:cNvPr>
          <p:cNvSpPr>
            <a:spLocks noChangeAspect="1" noChangeArrowheads="1"/>
          </p:cNvSpPr>
          <p:nvPr/>
        </p:nvSpPr>
        <p:spPr bwMode="auto">
          <a:xfrm rot="14317620">
            <a:off x="8490520" y="3096641"/>
            <a:ext cx="222613" cy="222613"/>
          </a:xfrm>
          <a:prstGeom prst="ellipse">
            <a:avLst/>
          </a:prstGeom>
          <a:solidFill>
            <a:srgbClr val="0070C0"/>
          </a:solidFill>
          <a:ln>
            <a:noFill/>
          </a:ln>
          <a:effectLst/>
        </p:spPr>
        <p:txBody>
          <a:bodyPr wrap="none" anchor="ctr"/>
          <a:lstStyle/>
          <a:p>
            <a:endParaRPr lang="en-US"/>
          </a:p>
        </p:txBody>
      </p:sp>
      <p:sp>
        <p:nvSpPr>
          <p:cNvPr id="13" name="Oval 94">
            <a:extLst>
              <a:ext uri="{FF2B5EF4-FFF2-40B4-BE49-F238E27FC236}">
                <a16:creationId xmlns:a16="http://schemas.microsoft.com/office/drawing/2014/main" id="{23A30280-A336-454B-8AEB-CBD0B6EC02CE}"/>
              </a:ext>
            </a:extLst>
          </p:cNvPr>
          <p:cNvSpPr>
            <a:spLocks noChangeAspect="1" noChangeArrowheads="1"/>
          </p:cNvSpPr>
          <p:nvPr/>
        </p:nvSpPr>
        <p:spPr bwMode="auto">
          <a:xfrm rot="14317620">
            <a:off x="9047053" y="3653174"/>
            <a:ext cx="222613" cy="222613"/>
          </a:xfrm>
          <a:prstGeom prst="ellipse">
            <a:avLst/>
          </a:prstGeom>
          <a:solidFill>
            <a:srgbClr val="0070C0"/>
          </a:solidFill>
          <a:ln>
            <a:noFill/>
          </a:ln>
          <a:effectLst/>
        </p:spPr>
        <p:txBody>
          <a:bodyPr vert="eaVert" wrap="none" anchor="ctr"/>
          <a:lstStyle/>
          <a:p>
            <a:pPr algn="ctr"/>
            <a:endParaRPr lang="en-US" altLang="en-US" sz="2400">
              <a:latin typeface="Arial" panose="020B0604020202020204" pitchFamily="34" charset="0"/>
            </a:endParaRPr>
          </a:p>
        </p:txBody>
      </p:sp>
      <p:sp>
        <p:nvSpPr>
          <p:cNvPr id="14" name="Oval 95">
            <a:extLst>
              <a:ext uri="{FF2B5EF4-FFF2-40B4-BE49-F238E27FC236}">
                <a16:creationId xmlns:a16="http://schemas.microsoft.com/office/drawing/2014/main" id="{BC2E7B16-2FD2-4454-B248-BE640A3EBA11}"/>
              </a:ext>
            </a:extLst>
          </p:cNvPr>
          <p:cNvSpPr>
            <a:spLocks noChangeAspect="1" noChangeArrowheads="1"/>
          </p:cNvSpPr>
          <p:nvPr/>
        </p:nvSpPr>
        <p:spPr bwMode="auto">
          <a:xfrm rot="14317620">
            <a:off x="9456723" y="2725619"/>
            <a:ext cx="222613" cy="222613"/>
          </a:xfrm>
          <a:prstGeom prst="ellipse">
            <a:avLst/>
          </a:prstGeom>
          <a:solidFill>
            <a:srgbClr val="0070C0"/>
          </a:solidFill>
          <a:ln>
            <a:noFill/>
          </a:ln>
          <a:effectLst/>
        </p:spPr>
        <p:txBody>
          <a:bodyPr wrap="none" anchor="ctr"/>
          <a:lstStyle/>
          <a:p>
            <a:endParaRPr lang="en-US"/>
          </a:p>
        </p:txBody>
      </p:sp>
      <p:sp>
        <p:nvSpPr>
          <p:cNvPr id="15" name="Oval 96">
            <a:extLst>
              <a:ext uri="{FF2B5EF4-FFF2-40B4-BE49-F238E27FC236}">
                <a16:creationId xmlns:a16="http://schemas.microsoft.com/office/drawing/2014/main" id="{DB1A1F51-30AE-4984-9500-CC18AC0025A1}"/>
              </a:ext>
            </a:extLst>
          </p:cNvPr>
          <p:cNvSpPr>
            <a:spLocks noChangeAspect="1" noChangeArrowheads="1"/>
          </p:cNvSpPr>
          <p:nvPr/>
        </p:nvSpPr>
        <p:spPr bwMode="auto">
          <a:xfrm rot="14317620">
            <a:off x="7933988" y="2169086"/>
            <a:ext cx="222613" cy="222613"/>
          </a:xfrm>
          <a:prstGeom prst="ellipse">
            <a:avLst/>
          </a:prstGeom>
          <a:solidFill>
            <a:srgbClr val="0070C0"/>
          </a:solidFill>
          <a:ln>
            <a:noFill/>
          </a:ln>
          <a:effectLst/>
        </p:spPr>
        <p:txBody>
          <a:bodyPr wrap="none" anchor="ctr"/>
          <a:lstStyle/>
          <a:p>
            <a:endParaRPr lang="en-US"/>
          </a:p>
        </p:txBody>
      </p:sp>
      <p:sp>
        <p:nvSpPr>
          <p:cNvPr id="16" name="Oval 97">
            <a:extLst>
              <a:ext uri="{FF2B5EF4-FFF2-40B4-BE49-F238E27FC236}">
                <a16:creationId xmlns:a16="http://schemas.microsoft.com/office/drawing/2014/main" id="{677945A3-F3FB-4626-B40B-4BB6BA3F6377}"/>
              </a:ext>
            </a:extLst>
          </p:cNvPr>
          <p:cNvSpPr>
            <a:spLocks noChangeAspect="1" noChangeArrowheads="1"/>
          </p:cNvSpPr>
          <p:nvPr/>
        </p:nvSpPr>
        <p:spPr bwMode="auto">
          <a:xfrm rot="14317620">
            <a:off x="6264389" y="4024195"/>
            <a:ext cx="222613" cy="222613"/>
          </a:xfrm>
          <a:prstGeom prst="ellipse">
            <a:avLst/>
          </a:prstGeom>
          <a:solidFill>
            <a:srgbClr val="0070C0"/>
          </a:solidFill>
          <a:ln>
            <a:noFill/>
          </a:ln>
          <a:effectLst/>
        </p:spPr>
        <p:txBody>
          <a:bodyPr wrap="none" anchor="ctr"/>
          <a:lstStyle/>
          <a:p>
            <a:endParaRPr lang="en-US"/>
          </a:p>
        </p:txBody>
      </p:sp>
      <p:sp>
        <p:nvSpPr>
          <p:cNvPr id="17" name="Oval 98">
            <a:extLst>
              <a:ext uri="{FF2B5EF4-FFF2-40B4-BE49-F238E27FC236}">
                <a16:creationId xmlns:a16="http://schemas.microsoft.com/office/drawing/2014/main" id="{9A8710A5-D132-4BD9-84A0-18D1D067D53C}"/>
              </a:ext>
            </a:extLst>
          </p:cNvPr>
          <p:cNvSpPr>
            <a:spLocks noChangeAspect="1" noChangeArrowheads="1"/>
          </p:cNvSpPr>
          <p:nvPr/>
        </p:nvSpPr>
        <p:spPr bwMode="auto">
          <a:xfrm rot="14317620">
            <a:off x="6449900" y="3282152"/>
            <a:ext cx="222613" cy="222613"/>
          </a:xfrm>
          <a:prstGeom prst="ellipse">
            <a:avLst/>
          </a:prstGeom>
          <a:solidFill>
            <a:srgbClr val="0070C0"/>
          </a:solidFill>
          <a:ln>
            <a:noFill/>
          </a:ln>
          <a:effectLst/>
        </p:spPr>
        <p:txBody>
          <a:bodyPr wrap="none" anchor="ctr"/>
          <a:lstStyle/>
          <a:p>
            <a:endParaRPr lang="en-US"/>
          </a:p>
        </p:txBody>
      </p:sp>
      <p:sp>
        <p:nvSpPr>
          <p:cNvPr id="18" name="Oval 99">
            <a:extLst>
              <a:ext uri="{FF2B5EF4-FFF2-40B4-BE49-F238E27FC236}">
                <a16:creationId xmlns:a16="http://schemas.microsoft.com/office/drawing/2014/main" id="{55377E3A-2D67-406A-B9BF-9E146B7F0650}"/>
              </a:ext>
            </a:extLst>
          </p:cNvPr>
          <p:cNvSpPr>
            <a:spLocks noChangeAspect="1" noChangeArrowheads="1"/>
          </p:cNvSpPr>
          <p:nvPr/>
        </p:nvSpPr>
        <p:spPr bwMode="auto">
          <a:xfrm rot="14317620">
            <a:off x="5707856" y="3096641"/>
            <a:ext cx="222613" cy="222613"/>
          </a:xfrm>
          <a:prstGeom prst="ellipse">
            <a:avLst/>
          </a:prstGeom>
          <a:solidFill>
            <a:srgbClr val="0070C0"/>
          </a:solidFill>
          <a:ln>
            <a:noFill/>
          </a:ln>
          <a:effectLst/>
        </p:spPr>
        <p:txBody>
          <a:bodyPr wrap="none" anchor="ctr"/>
          <a:lstStyle/>
          <a:p>
            <a:endParaRPr lang="en-US"/>
          </a:p>
        </p:txBody>
      </p:sp>
      <p:sp>
        <p:nvSpPr>
          <p:cNvPr id="19" name="Oval 100">
            <a:extLst>
              <a:ext uri="{FF2B5EF4-FFF2-40B4-BE49-F238E27FC236}">
                <a16:creationId xmlns:a16="http://schemas.microsoft.com/office/drawing/2014/main" id="{33A034D7-8BFB-4802-BA7C-7585381CA956}"/>
              </a:ext>
            </a:extLst>
          </p:cNvPr>
          <p:cNvSpPr>
            <a:spLocks noChangeAspect="1" noChangeArrowheads="1"/>
          </p:cNvSpPr>
          <p:nvPr/>
        </p:nvSpPr>
        <p:spPr bwMode="auto">
          <a:xfrm rot="14317620">
            <a:off x="3667236" y="4951750"/>
            <a:ext cx="222613" cy="222613"/>
          </a:xfrm>
          <a:prstGeom prst="ellipse">
            <a:avLst/>
          </a:prstGeom>
          <a:solidFill>
            <a:srgbClr val="0070C0"/>
          </a:solidFill>
          <a:ln>
            <a:noFill/>
          </a:ln>
          <a:effectLst/>
        </p:spPr>
        <p:txBody>
          <a:bodyPr wrap="none" anchor="ctr"/>
          <a:lstStyle/>
          <a:p>
            <a:endParaRPr lang="en-US"/>
          </a:p>
        </p:txBody>
      </p:sp>
      <p:sp>
        <p:nvSpPr>
          <p:cNvPr id="20" name="Oval 101">
            <a:extLst>
              <a:ext uri="{FF2B5EF4-FFF2-40B4-BE49-F238E27FC236}">
                <a16:creationId xmlns:a16="http://schemas.microsoft.com/office/drawing/2014/main" id="{61CDD8E0-681C-4F76-9E5F-9E1DF532DA68}"/>
              </a:ext>
            </a:extLst>
          </p:cNvPr>
          <p:cNvSpPr>
            <a:spLocks noChangeAspect="1" noChangeArrowheads="1"/>
          </p:cNvSpPr>
          <p:nvPr/>
        </p:nvSpPr>
        <p:spPr bwMode="auto">
          <a:xfrm rot="14317620">
            <a:off x="4038258" y="4294732"/>
            <a:ext cx="222613" cy="222613"/>
          </a:xfrm>
          <a:prstGeom prst="ellipse">
            <a:avLst/>
          </a:prstGeom>
          <a:solidFill>
            <a:srgbClr val="0070C0"/>
          </a:solidFill>
          <a:ln>
            <a:noFill/>
          </a:ln>
          <a:effectLst/>
        </p:spPr>
        <p:txBody>
          <a:bodyPr wrap="none" anchor="ctr"/>
          <a:lstStyle/>
          <a:p>
            <a:endParaRPr lang="en-US"/>
          </a:p>
        </p:txBody>
      </p:sp>
      <p:sp>
        <p:nvSpPr>
          <p:cNvPr id="21" name="Oval 102">
            <a:extLst>
              <a:ext uri="{FF2B5EF4-FFF2-40B4-BE49-F238E27FC236}">
                <a16:creationId xmlns:a16="http://schemas.microsoft.com/office/drawing/2014/main" id="{ABBEA774-46CB-45E9-9A79-6E31FA33E105}"/>
              </a:ext>
            </a:extLst>
          </p:cNvPr>
          <p:cNvSpPr>
            <a:spLocks noChangeAspect="1" noChangeArrowheads="1"/>
          </p:cNvSpPr>
          <p:nvPr/>
        </p:nvSpPr>
        <p:spPr bwMode="auto">
          <a:xfrm rot="14317620">
            <a:off x="4965812" y="4580728"/>
            <a:ext cx="222613" cy="222613"/>
          </a:xfrm>
          <a:prstGeom prst="ellipse">
            <a:avLst/>
          </a:prstGeom>
          <a:solidFill>
            <a:srgbClr val="0070C0"/>
          </a:solidFill>
          <a:ln>
            <a:noFill/>
          </a:ln>
          <a:effectLst/>
        </p:spPr>
        <p:txBody>
          <a:bodyPr wrap="none" anchor="ctr"/>
          <a:lstStyle/>
          <a:p>
            <a:endParaRPr lang="en-US"/>
          </a:p>
        </p:txBody>
      </p:sp>
      <p:sp>
        <p:nvSpPr>
          <p:cNvPr id="22" name="Oval 103">
            <a:extLst>
              <a:ext uri="{FF2B5EF4-FFF2-40B4-BE49-F238E27FC236}">
                <a16:creationId xmlns:a16="http://schemas.microsoft.com/office/drawing/2014/main" id="{2331E3F7-A452-457C-AF0B-5BDC1C43DAC5}"/>
              </a:ext>
            </a:extLst>
          </p:cNvPr>
          <p:cNvSpPr>
            <a:spLocks noChangeAspect="1" noChangeArrowheads="1"/>
          </p:cNvSpPr>
          <p:nvPr/>
        </p:nvSpPr>
        <p:spPr bwMode="auto">
          <a:xfrm rot="14317620">
            <a:off x="7006433" y="4024195"/>
            <a:ext cx="222613" cy="222613"/>
          </a:xfrm>
          <a:prstGeom prst="ellipse">
            <a:avLst/>
          </a:prstGeom>
          <a:solidFill>
            <a:srgbClr val="0070C0"/>
          </a:solidFill>
          <a:ln>
            <a:noFill/>
          </a:ln>
          <a:effectLst/>
        </p:spPr>
        <p:txBody>
          <a:bodyPr wrap="none" anchor="ctr"/>
          <a:lstStyle/>
          <a:p>
            <a:endParaRPr lang="en-US"/>
          </a:p>
        </p:txBody>
      </p:sp>
      <p:sp>
        <p:nvSpPr>
          <p:cNvPr id="23" name="Oval 104">
            <a:extLst>
              <a:ext uri="{FF2B5EF4-FFF2-40B4-BE49-F238E27FC236}">
                <a16:creationId xmlns:a16="http://schemas.microsoft.com/office/drawing/2014/main" id="{FDEDB938-6239-4574-87FD-09738742099E}"/>
              </a:ext>
            </a:extLst>
          </p:cNvPr>
          <p:cNvSpPr>
            <a:spLocks noChangeAspect="1" noChangeArrowheads="1"/>
          </p:cNvSpPr>
          <p:nvPr/>
        </p:nvSpPr>
        <p:spPr bwMode="auto">
          <a:xfrm rot="14317620">
            <a:off x="10160119" y="3181667"/>
            <a:ext cx="222613" cy="222613"/>
          </a:xfrm>
          <a:prstGeom prst="ellipse">
            <a:avLst/>
          </a:prstGeom>
          <a:solidFill>
            <a:srgbClr val="0070C0"/>
          </a:solidFill>
          <a:ln>
            <a:noFill/>
          </a:ln>
          <a:effectLst/>
        </p:spPr>
        <p:txBody>
          <a:bodyPr wrap="none" anchor="ctr"/>
          <a:lstStyle/>
          <a:p>
            <a:endParaRPr lang="en-US"/>
          </a:p>
        </p:txBody>
      </p:sp>
      <p:sp>
        <p:nvSpPr>
          <p:cNvPr id="24" name="Oval 105">
            <a:extLst>
              <a:ext uri="{FF2B5EF4-FFF2-40B4-BE49-F238E27FC236}">
                <a16:creationId xmlns:a16="http://schemas.microsoft.com/office/drawing/2014/main" id="{D4661EEB-36BC-44F8-87EB-2BA4117BE6CC}"/>
              </a:ext>
            </a:extLst>
          </p:cNvPr>
          <p:cNvSpPr>
            <a:spLocks noChangeAspect="1" noChangeArrowheads="1"/>
          </p:cNvSpPr>
          <p:nvPr/>
        </p:nvSpPr>
        <p:spPr bwMode="auto">
          <a:xfrm rot="14317620">
            <a:off x="5336834" y="3838684"/>
            <a:ext cx="222613" cy="222613"/>
          </a:xfrm>
          <a:prstGeom prst="ellipse">
            <a:avLst/>
          </a:prstGeom>
          <a:solidFill>
            <a:srgbClr val="0070C0"/>
          </a:solidFill>
          <a:ln>
            <a:noFill/>
          </a:ln>
          <a:effectLst/>
        </p:spPr>
        <p:txBody>
          <a:bodyPr wrap="none" anchor="ctr"/>
          <a:lstStyle/>
          <a:p>
            <a:endParaRPr lang="en-US"/>
          </a:p>
        </p:txBody>
      </p:sp>
      <p:sp>
        <p:nvSpPr>
          <p:cNvPr id="26" name="Oval 107">
            <a:extLst>
              <a:ext uri="{FF2B5EF4-FFF2-40B4-BE49-F238E27FC236}">
                <a16:creationId xmlns:a16="http://schemas.microsoft.com/office/drawing/2014/main" id="{D409E51D-3DA8-4CBA-A352-1F685F6D85D3}"/>
              </a:ext>
            </a:extLst>
          </p:cNvPr>
          <p:cNvSpPr>
            <a:spLocks noChangeAspect="1" noChangeArrowheads="1"/>
          </p:cNvSpPr>
          <p:nvPr/>
        </p:nvSpPr>
        <p:spPr bwMode="auto">
          <a:xfrm rot="14317620">
            <a:off x="9789097" y="1612553"/>
            <a:ext cx="222613" cy="222613"/>
          </a:xfrm>
          <a:prstGeom prst="ellipse">
            <a:avLst/>
          </a:prstGeom>
          <a:solidFill>
            <a:srgbClr val="0070C0"/>
          </a:solidFill>
          <a:ln>
            <a:noFill/>
          </a:ln>
          <a:effectLst/>
        </p:spPr>
        <p:txBody>
          <a:bodyPr wrap="none" anchor="ctr"/>
          <a:lstStyle/>
          <a:p>
            <a:endParaRPr lang="en-US"/>
          </a:p>
        </p:txBody>
      </p:sp>
      <p:cxnSp>
        <p:nvCxnSpPr>
          <p:cNvPr id="34" name="Straight Arrow Connector 33">
            <a:extLst>
              <a:ext uri="{FF2B5EF4-FFF2-40B4-BE49-F238E27FC236}">
                <a16:creationId xmlns:a16="http://schemas.microsoft.com/office/drawing/2014/main" id="{B62F172D-D067-4AF5-B749-CD4A8B2DEF2C}"/>
              </a:ext>
            </a:extLst>
          </p:cNvPr>
          <p:cNvCxnSpPr>
            <a:cxnSpLocks/>
          </p:cNvCxnSpPr>
          <p:nvPr/>
        </p:nvCxnSpPr>
        <p:spPr>
          <a:xfrm>
            <a:off x="2666999" y="7283757"/>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B8FF8D41-A113-4885-A153-30FC1B6B46E5}"/>
              </a:ext>
            </a:extLst>
          </p:cNvPr>
          <p:cNvGrpSpPr/>
          <p:nvPr/>
        </p:nvGrpSpPr>
        <p:grpSpPr>
          <a:xfrm>
            <a:off x="1491659" y="2043192"/>
            <a:ext cx="4882513" cy="3894707"/>
            <a:chOff x="2667000" y="2771335"/>
            <a:chExt cx="3735582" cy="3137096"/>
          </a:xfrm>
        </p:grpSpPr>
        <p:cxnSp>
          <p:nvCxnSpPr>
            <p:cNvPr id="30" name="Straight Arrow Connector 29">
              <a:extLst>
                <a:ext uri="{FF2B5EF4-FFF2-40B4-BE49-F238E27FC236}">
                  <a16:creationId xmlns:a16="http://schemas.microsoft.com/office/drawing/2014/main" id="{1CCA2E1E-649A-4AE9-AA84-812606D32481}"/>
                </a:ext>
              </a:extLst>
            </p:cNvPr>
            <p:cNvCxnSpPr/>
            <p:nvPr/>
          </p:nvCxnSpPr>
          <p:spPr>
            <a:xfrm>
              <a:off x="2667000" y="5908431"/>
              <a:ext cx="3735582" cy="0"/>
            </a:xfrm>
            <a:prstGeom prst="straightConnector1">
              <a:avLst/>
            </a:prstGeom>
            <a:ln w="381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E59D479C-B1FA-4C26-AF8D-AE4EC35D1945}"/>
                </a:ext>
              </a:extLst>
            </p:cNvPr>
            <p:cNvCxnSpPr>
              <a:cxnSpLocks/>
            </p:cNvCxnSpPr>
            <p:nvPr/>
          </p:nvCxnSpPr>
          <p:spPr>
            <a:xfrm flipV="1">
              <a:off x="2667000" y="2771335"/>
              <a:ext cx="0" cy="3137096"/>
            </a:xfrm>
            <a:prstGeom prst="straightConnector1">
              <a:avLst/>
            </a:prstGeom>
            <a:ln w="381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35488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4C86C60-2B22-4780-B506-ACB3614AF141}"/>
                  </a:ext>
                </a:extLst>
              </p:cNvPr>
              <p:cNvSpPr txBox="1"/>
              <p:nvPr/>
            </p:nvSpPr>
            <p:spPr>
              <a:xfrm>
                <a:off x="6094906" y="429796"/>
                <a:ext cx="4037496" cy="461665"/>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𝜀</m:t>
                      </m:r>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e>
                          </m:d>
                        </m:e>
                        <m:sup>
                          <m:r>
                            <a:rPr lang="en-US" sz="2400" b="0" i="1" smtClean="0">
                              <a:latin typeface="Cambria Math" panose="02040503050406030204" pitchFamily="18" charset="0"/>
                            </a:rPr>
                            <m:t>2</m:t>
                          </m:r>
                        </m:sup>
                      </m:sSup>
                    </m:oMath>
                  </m:oMathPara>
                </a14:m>
                <a:endParaRPr lang="en-US" sz="2400" dirty="0"/>
              </a:p>
            </p:txBody>
          </p:sp>
        </mc:Choice>
        <mc:Fallback xmlns="">
          <p:sp>
            <p:nvSpPr>
              <p:cNvPr id="20" name="TextBox 19">
                <a:extLst>
                  <a:ext uri="{FF2B5EF4-FFF2-40B4-BE49-F238E27FC236}">
                    <a16:creationId xmlns:a16="http://schemas.microsoft.com/office/drawing/2014/main" id="{C4C86C60-2B22-4780-B506-ACB3614AF141}"/>
                  </a:ext>
                </a:extLst>
              </p:cNvPr>
              <p:cNvSpPr txBox="1">
                <a:spLocks noRot="1" noChangeAspect="1" noMove="1" noResize="1" noEditPoints="1" noAdjustHandles="1" noChangeArrowheads="1" noChangeShapeType="1" noTextEdit="1"/>
              </p:cNvSpPr>
              <p:nvPr/>
            </p:nvSpPr>
            <p:spPr>
              <a:xfrm>
                <a:off x="6094906" y="429796"/>
                <a:ext cx="4037496" cy="461665"/>
              </a:xfrm>
              <a:prstGeom prst="rect">
                <a:avLst/>
              </a:prstGeom>
              <a:blipFill>
                <a:blip r:embed="rId3"/>
                <a:stretch>
                  <a:fillRect b="-10667"/>
                </a:stretch>
              </a:blipFill>
              <a:ln>
                <a:no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305567DB-1647-4E3C-92F2-5FC6E52E5568}"/>
              </a:ext>
            </a:extLst>
          </p:cNvPr>
          <p:cNvCxnSpPr/>
          <p:nvPr/>
        </p:nvCxnSpPr>
        <p:spPr>
          <a:xfrm flipV="1">
            <a:off x="971787" y="169853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4FE4F9-3873-43FC-9609-CEB15564BCCE}"/>
              </a:ext>
            </a:extLst>
          </p:cNvPr>
          <p:cNvCxnSpPr>
            <a:cxnSpLocks/>
          </p:cNvCxnSpPr>
          <p:nvPr/>
        </p:nvCxnSpPr>
        <p:spPr>
          <a:xfrm>
            <a:off x="392956" y="471968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53386E5C-A7B8-4725-BADE-0BC457BD7E4D}"/>
              </a:ext>
            </a:extLst>
          </p:cNvPr>
          <p:cNvCxnSpPr>
            <a:cxnSpLocks/>
          </p:cNvCxnSpPr>
          <p:nvPr/>
        </p:nvCxnSpPr>
        <p:spPr>
          <a:xfrm flipV="1">
            <a:off x="180457" y="2029062"/>
            <a:ext cx="3010486" cy="3608706"/>
          </a:xfrm>
          <a:prstGeom prst="line">
            <a:avLst/>
          </a:prstGeom>
          <a:ln w="381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5A346481-654C-410A-9A6E-369FD8B3A94B}"/>
                  </a:ext>
                </a:extLst>
              </p:cNvPr>
              <p:cNvSpPr txBox="1"/>
              <p:nvPr/>
            </p:nvSpPr>
            <p:spPr>
              <a:xfrm>
                <a:off x="6094906" y="2719354"/>
                <a:ext cx="3010487" cy="624273"/>
              </a:xfrm>
              <a:prstGeom prst="rect">
                <a:avLst/>
              </a:prstGeom>
              <a:noFill/>
            </p:spPr>
            <p:txBody>
              <a:bodyPr wrap="square" rtlCol="0">
                <a:spAutoFit/>
              </a:bodyPr>
              <a:lstStyle/>
              <a:p>
                <a14:m>
                  <m:oMath xmlns:m="http://schemas.openxmlformats.org/officeDocument/2006/math">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𝑑</m:t>
                        </m:r>
                        <m:r>
                          <a:rPr lang="en-US" sz="2400" b="0" i="1" smtClean="0">
                            <a:solidFill>
                              <a:srgbClr val="FF0000"/>
                            </a:solidFill>
                            <a:latin typeface="Cambria Math" panose="02040503050406030204" pitchFamily="18" charset="0"/>
                          </a:rPr>
                          <m:t>𝜀</m:t>
                        </m:r>
                      </m:num>
                      <m:den>
                        <m:r>
                          <a:rPr lang="en-US" sz="2400" b="0" i="1" smtClean="0">
                            <a:latin typeface="Cambria Math" panose="02040503050406030204" pitchFamily="18" charset="0"/>
                          </a:rPr>
                          <m:t>𝑑</m:t>
                        </m:r>
                        <m:r>
                          <a:rPr lang="en-US" sz="2400" b="0" i="1" smtClean="0">
                            <a:solidFill>
                              <a:srgbClr val="0070C0"/>
                            </a:solidFill>
                            <a:latin typeface="Cambria Math" panose="02040503050406030204" pitchFamily="18" charset="0"/>
                          </a:rPr>
                          <m:t>𝜃</m:t>
                        </m:r>
                      </m:den>
                    </m:f>
                    <m:r>
                      <a:rPr lang="en-US" sz="2400" b="0" i="1" smtClean="0">
                        <a:latin typeface="Cambria Math" panose="02040503050406030204" pitchFamily="18" charset="0"/>
                      </a:rPr>
                      <m:t>=0</m:t>
                    </m:r>
                  </m:oMath>
                </a14:m>
                <a:r>
                  <a:rPr lang="en-US" sz="2400" dirty="0"/>
                  <a:t>      </a:t>
                </a:r>
                <a14:m>
                  <m:oMath xmlns:m="http://schemas.openxmlformats.org/officeDocument/2006/math">
                    <m:r>
                      <a:rPr lang="en-US" sz="2400" b="0" i="1" dirty="0" smtClean="0">
                        <a:latin typeface="Cambria Math" panose="02040503050406030204" pitchFamily="18" charset="0"/>
                      </a:rPr>
                      <m:t>⇒</m:t>
                    </m:r>
                  </m:oMath>
                </a14:m>
                <a:endParaRPr lang="en-US" sz="2400" dirty="0"/>
              </a:p>
            </p:txBody>
          </p:sp>
        </mc:Choice>
        <mc:Fallback xmlns="">
          <p:sp>
            <p:nvSpPr>
              <p:cNvPr id="29" name="TextBox 28">
                <a:extLst>
                  <a:ext uri="{FF2B5EF4-FFF2-40B4-BE49-F238E27FC236}">
                    <a16:creationId xmlns:a16="http://schemas.microsoft.com/office/drawing/2014/main" id="{5A346481-654C-410A-9A6E-369FD8B3A94B}"/>
                  </a:ext>
                </a:extLst>
              </p:cNvPr>
              <p:cNvSpPr txBox="1">
                <a:spLocks noRot="1" noChangeAspect="1" noMove="1" noResize="1" noEditPoints="1" noAdjustHandles="1" noChangeArrowheads="1" noChangeShapeType="1" noTextEdit="1"/>
              </p:cNvSpPr>
              <p:nvPr/>
            </p:nvSpPr>
            <p:spPr>
              <a:xfrm>
                <a:off x="6094906" y="2719354"/>
                <a:ext cx="3010487" cy="62427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35AB05B7-C8D9-4998-A839-1C71946404DF}"/>
                  </a:ext>
                </a:extLst>
              </p:cNvPr>
              <p:cNvSpPr/>
              <p:nvPr/>
            </p:nvSpPr>
            <p:spPr>
              <a:xfrm>
                <a:off x="7308536" y="899998"/>
                <a:ext cx="217168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m:t>
                          </m:r>
                          <m:d>
                            <m:dPr>
                              <m:ctrlPr>
                                <a:rPr lang="en-US" sz="2400" i="1">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2</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2</m:t>
                                  </m:r>
                                </m:sub>
                              </m:sSub>
                              <m:r>
                                <a:rPr lang="en-US" sz="2400" i="1">
                                  <a:latin typeface="Cambria Math" panose="02040503050406030204" pitchFamily="18" charset="0"/>
                                </a:rPr>
                                <m:t> </m:t>
                              </m:r>
                            </m:e>
                          </m:d>
                        </m:e>
                        <m:sup>
                          <m:r>
                            <a:rPr lang="en-US" sz="2400" i="1">
                              <a:latin typeface="Cambria Math" panose="02040503050406030204" pitchFamily="18" charset="0"/>
                            </a:rPr>
                            <m:t>2</m:t>
                          </m:r>
                        </m:sup>
                      </m:sSup>
                    </m:oMath>
                  </m:oMathPara>
                </a14:m>
                <a:endParaRPr lang="en-US" sz="2400" dirty="0"/>
              </a:p>
            </p:txBody>
          </p:sp>
        </mc:Choice>
        <mc:Fallback xmlns="">
          <p:sp>
            <p:nvSpPr>
              <p:cNvPr id="2" name="Rectangle 1">
                <a:extLst>
                  <a:ext uri="{FF2B5EF4-FFF2-40B4-BE49-F238E27FC236}">
                    <a16:creationId xmlns:a16="http://schemas.microsoft.com/office/drawing/2014/main" id="{35AB05B7-C8D9-4998-A839-1C71946404DF}"/>
                  </a:ext>
                </a:extLst>
              </p:cNvPr>
              <p:cNvSpPr>
                <a:spLocks noRot="1" noChangeAspect="1" noMove="1" noResize="1" noEditPoints="1" noAdjustHandles="1" noChangeArrowheads="1" noChangeShapeType="1" noTextEdit="1"/>
              </p:cNvSpPr>
              <p:nvPr/>
            </p:nvSpPr>
            <p:spPr>
              <a:xfrm>
                <a:off x="7308536" y="899998"/>
                <a:ext cx="2171685" cy="461665"/>
              </a:xfrm>
              <a:prstGeom prst="rect">
                <a:avLst/>
              </a:prstGeom>
              <a:blipFill>
                <a:blip r:embed="rId5"/>
                <a:stretch>
                  <a:fillRect b="-1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DC9431E-60C5-449F-B995-2DF5E9AA1252}"/>
                  </a:ext>
                </a:extLst>
              </p:cNvPr>
              <p:cNvSpPr txBox="1"/>
              <p:nvPr/>
            </p:nvSpPr>
            <p:spPr>
              <a:xfrm>
                <a:off x="8252046" y="2651899"/>
                <a:ext cx="1820948" cy="8225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𝜃</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nary>
                            <m:naryPr>
                              <m:chr m:val="∑"/>
                              <m:ctrlPr>
                                <a:rPr lang="en-US" sz="2400" b="0" i="1" smtClean="0">
                                  <a:latin typeface="Cambria Math" panose="02040503050406030204" pitchFamily="18" charset="0"/>
                                </a:rPr>
                              </m:ctrlPr>
                            </m:naryPr>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𝑚</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e>
                          </m:nary>
                        </m:num>
                        <m:den>
                          <m:nary>
                            <m:naryPr>
                              <m:chr m:val="∑"/>
                              <m:ctrlPr>
                                <a:rPr lang="en-US" sz="2400" b="0" i="1" smtClean="0">
                                  <a:latin typeface="Cambria Math" panose="02040503050406030204" pitchFamily="18" charset="0"/>
                                </a:rPr>
                              </m:ctrlPr>
                            </m:naryPr>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𝑚</m:t>
                              </m:r>
                            </m:sup>
                            <m:e>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up>
                                  <m:r>
                                    <a:rPr lang="en-US" sz="2400" b="0" i="1" smtClean="0">
                                      <a:latin typeface="Cambria Math" panose="02040503050406030204" pitchFamily="18" charset="0"/>
                                    </a:rPr>
                                    <m:t>2</m:t>
                                  </m:r>
                                </m:sup>
                              </m:sSubSup>
                            </m:e>
                          </m:nary>
                        </m:den>
                      </m:f>
                    </m:oMath>
                  </m:oMathPara>
                </a14:m>
                <a:endParaRPr lang="en-US" sz="2400" dirty="0"/>
              </a:p>
            </p:txBody>
          </p:sp>
        </mc:Choice>
        <mc:Fallback xmlns="">
          <p:sp>
            <p:nvSpPr>
              <p:cNvPr id="4" name="TextBox 3">
                <a:extLst>
                  <a:ext uri="{FF2B5EF4-FFF2-40B4-BE49-F238E27FC236}">
                    <a16:creationId xmlns:a16="http://schemas.microsoft.com/office/drawing/2014/main" id="{2DC9431E-60C5-449F-B995-2DF5E9AA1252}"/>
                  </a:ext>
                </a:extLst>
              </p:cNvPr>
              <p:cNvSpPr txBox="1">
                <a:spLocks noRot="1" noChangeAspect="1" noMove="1" noResize="1" noEditPoints="1" noAdjustHandles="1" noChangeArrowheads="1" noChangeShapeType="1" noTextEdit="1"/>
              </p:cNvSpPr>
              <p:nvPr/>
            </p:nvSpPr>
            <p:spPr>
              <a:xfrm>
                <a:off x="8252046" y="2651899"/>
                <a:ext cx="1820948" cy="822533"/>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Rectangle 34">
                <a:extLst>
                  <a:ext uri="{FF2B5EF4-FFF2-40B4-BE49-F238E27FC236}">
                    <a16:creationId xmlns:a16="http://schemas.microsoft.com/office/drawing/2014/main" id="{47A613DA-D0AD-4F1C-A162-725D9BC38B74}"/>
                  </a:ext>
                </a:extLst>
              </p:cNvPr>
              <p:cNvSpPr/>
              <p:nvPr/>
            </p:nvSpPr>
            <p:spPr>
              <a:xfrm>
                <a:off x="6988310" y="4389234"/>
                <a:ext cx="1653209" cy="107003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1" i="1" dirty="0" smtClean="0">
                          <a:latin typeface="Cambria Math" panose="02040503050406030204" pitchFamily="18" charset="0"/>
                        </a:rPr>
                        <m:t>𝒙</m:t>
                      </m:r>
                      <m:r>
                        <a:rPr lang="en-US" sz="2400" b="0" i="1" dirty="0" smtClean="0">
                          <a:latin typeface="Cambria Math" panose="02040503050406030204" pitchFamily="18" charset="0"/>
                        </a:rPr>
                        <m:t>≔</m:t>
                      </m:r>
                      <m:d>
                        <m:dPr>
                          <m:ctrlPr>
                            <a:rPr lang="en-US" sz="2400" b="0" i="1" dirty="0" smtClean="0">
                              <a:latin typeface="Cambria Math" panose="02040503050406030204" pitchFamily="18" charset="0"/>
                            </a:rPr>
                          </m:ctrlPr>
                        </m:dPr>
                        <m:e>
                          <m:m>
                            <m:mPr>
                              <m:mcs>
                                <m:mc>
                                  <m:mcPr>
                                    <m:count m:val="1"/>
                                    <m:mcJc m:val="center"/>
                                  </m:mcPr>
                                </m:mc>
                              </m:mcs>
                              <m:ctrlPr>
                                <a:rPr lang="en-US" sz="2400" b="0" i="1" dirty="0" smtClean="0">
                                  <a:latin typeface="Cambria Math" panose="02040503050406030204" pitchFamily="18" charset="0"/>
                                </a:rPr>
                              </m:ctrlPr>
                            </m:mPr>
                            <m:mr>
                              <m:e>
                                <m:sSub>
                                  <m:sSubPr>
                                    <m:ctrlPr>
                                      <a:rPr lang="en-US" sz="2400" b="0" i="1" dirty="0" smtClean="0">
                                        <a:latin typeface="Cambria Math" panose="02040503050406030204" pitchFamily="18" charset="0"/>
                                      </a:rPr>
                                    </m:ctrlPr>
                                  </m:sSubPr>
                                  <m:e>
                                    <m:r>
                                      <m:rPr>
                                        <m:brk m:alnAt="7"/>
                                      </m:rPr>
                                      <a:rPr lang="en-US" sz="2400" b="0" i="1" dirty="0" smtClean="0">
                                        <a:latin typeface="Cambria Math" panose="02040503050406030204" pitchFamily="18" charset="0"/>
                                      </a:rPr>
                                      <m:t>𝑥</m:t>
                                    </m:r>
                                  </m:e>
                                  <m:sub>
                                    <m:r>
                                      <m:rPr>
                                        <m:brk m:alnAt="7"/>
                                      </m:rPr>
                                      <a:rPr lang="en-US" sz="2400" b="0" i="1" dirty="0" smtClean="0">
                                        <a:latin typeface="Cambria Math" panose="02040503050406030204" pitchFamily="18" charset="0"/>
                                      </a:rPr>
                                      <m:t>1</m:t>
                                    </m:r>
                                  </m:sub>
                                </m:sSub>
                              </m:e>
                            </m:mr>
                            <m:mr>
                              <m:e>
                                <m:r>
                                  <a:rPr lang="en-US" sz="2400" b="0" i="1" dirty="0" smtClean="0">
                                    <a:latin typeface="Cambria Math" panose="02040503050406030204" pitchFamily="18" charset="0"/>
                                  </a:rPr>
                                  <m:t>⋮</m:t>
                                </m:r>
                              </m:e>
                            </m:mr>
                            <m:mr>
                              <m:e>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𝑥</m:t>
                                    </m:r>
                                  </m:e>
                                  <m:sub>
                                    <m:r>
                                      <a:rPr lang="en-US" sz="2400" b="0" i="1" dirty="0" smtClean="0">
                                        <a:latin typeface="Cambria Math" panose="02040503050406030204" pitchFamily="18" charset="0"/>
                                      </a:rPr>
                                      <m:t>𝑚</m:t>
                                    </m:r>
                                  </m:sub>
                                </m:sSub>
                              </m:e>
                            </m:mr>
                          </m:m>
                        </m:e>
                      </m:d>
                    </m:oMath>
                  </m:oMathPara>
                </a14:m>
                <a:endParaRPr lang="en-US" sz="2400" dirty="0"/>
              </a:p>
            </p:txBody>
          </p:sp>
        </mc:Choice>
        <mc:Fallback xmlns="">
          <p:sp>
            <p:nvSpPr>
              <p:cNvPr id="35" name="Rectangle 34">
                <a:extLst>
                  <a:ext uri="{FF2B5EF4-FFF2-40B4-BE49-F238E27FC236}">
                    <a16:creationId xmlns:a16="http://schemas.microsoft.com/office/drawing/2014/main" id="{47A613DA-D0AD-4F1C-A162-725D9BC38B74}"/>
                  </a:ext>
                </a:extLst>
              </p:cNvPr>
              <p:cNvSpPr>
                <a:spLocks noRot="1" noChangeAspect="1" noMove="1" noResize="1" noEditPoints="1" noAdjustHandles="1" noChangeArrowheads="1" noChangeShapeType="1" noTextEdit="1"/>
              </p:cNvSpPr>
              <p:nvPr/>
            </p:nvSpPr>
            <p:spPr>
              <a:xfrm>
                <a:off x="6988310" y="4389234"/>
                <a:ext cx="1653209" cy="1070037"/>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Rectangle 35">
                <a:extLst>
                  <a:ext uri="{FF2B5EF4-FFF2-40B4-BE49-F238E27FC236}">
                    <a16:creationId xmlns:a16="http://schemas.microsoft.com/office/drawing/2014/main" id="{57F7D588-E2E2-4332-B882-934E21E0707A}"/>
                  </a:ext>
                </a:extLst>
              </p:cNvPr>
              <p:cNvSpPr/>
              <p:nvPr/>
            </p:nvSpPr>
            <p:spPr>
              <a:xfrm>
                <a:off x="8875013" y="4404504"/>
                <a:ext cx="1643591" cy="107061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1" i="1" dirty="0" smtClean="0">
                          <a:latin typeface="Cambria Math" panose="02040503050406030204" pitchFamily="18" charset="0"/>
                        </a:rPr>
                        <m:t>𝒚</m:t>
                      </m:r>
                      <m:r>
                        <a:rPr lang="en-US" sz="2400" b="0" i="1" dirty="0" smtClean="0">
                          <a:latin typeface="Cambria Math" panose="02040503050406030204" pitchFamily="18" charset="0"/>
                        </a:rPr>
                        <m:t>≔</m:t>
                      </m:r>
                      <m:d>
                        <m:dPr>
                          <m:ctrlPr>
                            <a:rPr lang="en-US" sz="2400" b="0" i="1" dirty="0" smtClean="0">
                              <a:latin typeface="Cambria Math" panose="02040503050406030204" pitchFamily="18" charset="0"/>
                            </a:rPr>
                          </m:ctrlPr>
                        </m:dPr>
                        <m:e>
                          <m:m>
                            <m:mPr>
                              <m:mcs>
                                <m:mc>
                                  <m:mcPr>
                                    <m:count m:val="1"/>
                                    <m:mcJc m:val="center"/>
                                  </m:mcPr>
                                </m:mc>
                              </m:mcs>
                              <m:ctrlPr>
                                <a:rPr lang="en-US" sz="2400" b="0" i="1" dirty="0" smtClean="0">
                                  <a:latin typeface="Cambria Math" panose="02040503050406030204" pitchFamily="18" charset="0"/>
                                </a:rPr>
                              </m:ctrlPr>
                            </m:mPr>
                            <m:mr>
                              <m:e>
                                <m:sSub>
                                  <m:sSubPr>
                                    <m:ctrlPr>
                                      <a:rPr lang="en-US" sz="2400" b="0" i="1" dirty="0" smtClean="0">
                                        <a:latin typeface="Cambria Math" panose="02040503050406030204" pitchFamily="18" charset="0"/>
                                      </a:rPr>
                                    </m:ctrlPr>
                                  </m:sSubPr>
                                  <m:e>
                                    <m:r>
                                      <m:rPr>
                                        <m:brk m:alnAt="7"/>
                                      </m:rPr>
                                      <a:rPr lang="en-US" sz="2400" b="0" i="1" dirty="0" smtClean="0">
                                        <a:latin typeface="Cambria Math" panose="02040503050406030204" pitchFamily="18" charset="0"/>
                                      </a:rPr>
                                      <m:t>𝑦</m:t>
                                    </m:r>
                                  </m:e>
                                  <m:sub>
                                    <m:r>
                                      <m:rPr>
                                        <m:brk m:alnAt="7"/>
                                      </m:rPr>
                                      <a:rPr lang="en-US" sz="2400" b="0" i="1" dirty="0" smtClean="0">
                                        <a:latin typeface="Cambria Math" panose="02040503050406030204" pitchFamily="18" charset="0"/>
                                      </a:rPr>
                                      <m:t>1</m:t>
                                    </m:r>
                                  </m:sub>
                                </m:sSub>
                              </m:e>
                            </m:mr>
                            <m:mr>
                              <m:e>
                                <m:r>
                                  <a:rPr lang="en-US" sz="2400" b="0" i="1" dirty="0" smtClean="0">
                                    <a:latin typeface="Cambria Math" panose="02040503050406030204" pitchFamily="18" charset="0"/>
                                  </a:rPr>
                                  <m:t>⋮</m:t>
                                </m:r>
                              </m:e>
                            </m:mr>
                            <m:mr>
                              <m:e>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𝑦</m:t>
                                    </m:r>
                                  </m:e>
                                  <m:sub>
                                    <m:r>
                                      <a:rPr lang="en-US" sz="2400" b="0" i="1" dirty="0" smtClean="0">
                                        <a:latin typeface="Cambria Math" panose="02040503050406030204" pitchFamily="18" charset="0"/>
                                      </a:rPr>
                                      <m:t>𝑚</m:t>
                                    </m:r>
                                  </m:sub>
                                </m:sSub>
                              </m:e>
                            </m:mr>
                          </m:m>
                        </m:e>
                      </m:d>
                    </m:oMath>
                  </m:oMathPara>
                </a14:m>
                <a:endParaRPr lang="en-US" sz="2400" dirty="0"/>
              </a:p>
            </p:txBody>
          </p:sp>
        </mc:Choice>
        <mc:Fallback xmlns="">
          <p:sp>
            <p:nvSpPr>
              <p:cNvPr id="36" name="Rectangle 35">
                <a:extLst>
                  <a:ext uri="{FF2B5EF4-FFF2-40B4-BE49-F238E27FC236}">
                    <a16:creationId xmlns:a16="http://schemas.microsoft.com/office/drawing/2014/main" id="{57F7D588-E2E2-4332-B882-934E21E0707A}"/>
                  </a:ext>
                </a:extLst>
              </p:cNvPr>
              <p:cNvSpPr>
                <a:spLocks noRot="1" noChangeAspect="1" noMove="1" noResize="1" noEditPoints="1" noAdjustHandles="1" noChangeArrowheads="1" noChangeShapeType="1" noTextEdit="1"/>
              </p:cNvSpPr>
              <p:nvPr/>
            </p:nvSpPr>
            <p:spPr>
              <a:xfrm>
                <a:off x="8875013" y="4404504"/>
                <a:ext cx="1643591" cy="1070614"/>
              </a:xfrm>
              <a:prstGeom prst="rect">
                <a:avLst/>
              </a:prstGeom>
              <a:blipFill>
                <a:blip r:embed="rId8"/>
                <a:stretch>
                  <a:fillRect/>
                </a:stretch>
              </a:blipFill>
            </p:spPr>
            <p:txBody>
              <a:bodyPr/>
              <a:lstStyle/>
              <a:p>
                <a:r>
                  <a:rPr lang="en-US">
                    <a:noFill/>
                  </a:rPr>
                  <a:t> </a:t>
                </a:r>
              </a:p>
            </p:txBody>
          </p:sp>
        </mc:Fallback>
      </mc:AlternateContent>
      <p:pic>
        <p:nvPicPr>
          <p:cNvPr id="14" name="Picture 13" descr="A picture containing room&#10;&#10;Description automatically generated">
            <a:extLst>
              <a:ext uri="{FF2B5EF4-FFF2-40B4-BE49-F238E27FC236}">
                <a16:creationId xmlns:a16="http://schemas.microsoft.com/office/drawing/2014/main" id="{05D35EC1-9E9F-456F-B595-2EE7CC9905B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311333" y="4515083"/>
            <a:ext cx="1536686" cy="888903"/>
          </a:xfrm>
          <a:prstGeom prst="rect">
            <a:avLst/>
          </a:prstGeom>
        </p:spPr>
      </p:pic>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98868266-E1F4-4D43-A235-A1F91AFA155A}"/>
                  </a:ext>
                </a:extLst>
              </p:cNvPr>
              <p:cNvSpPr/>
              <p:nvPr/>
            </p:nvSpPr>
            <p:spPr>
              <a:xfrm>
                <a:off x="6124361" y="5770711"/>
                <a:ext cx="51969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dirty="0">
                          <a:latin typeface="Cambria Math" panose="02040503050406030204" pitchFamily="18" charset="0"/>
                        </a:rPr>
                        <m:t>⇒</m:t>
                      </m:r>
                    </m:oMath>
                  </m:oMathPara>
                </a14:m>
                <a:endParaRPr lang="en-US" sz="2400" dirty="0"/>
              </a:p>
            </p:txBody>
          </p:sp>
        </mc:Choice>
        <mc:Fallback xmlns="">
          <p:sp>
            <p:nvSpPr>
              <p:cNvPr id="15" name="Rectangle 14">
                <a:extLst>
                  <a:ext uri="{FF2B5EF4-FFF2-40B4-BE49-F238E27FC236}">
                    <a16:creationId xmlns:a16="http://schemas.microsoft.com/office/drawing/2014/main" id="{98868266-E1F4-4D43-A235-A1F91AFA155A}"/>
                  </a:ext>
                </a:extLst>
              </p:cNvPr>
              <p:cNvSpPr>
                <a:spLocks noRot="1" noChangeAspect="1" noMove="1" noResize="1" noEditPoints="1" noAdjustHandles="1" noChangeArrowheads="1" noChangeShapeType="1" noTextEdit="1"/>
              </p:cNvSpPr>
              <p:nvPr/>
            </p:nvSpPr>
            <p:spPr>
              <a:xfrm>
                <a:off x="6124361" y="5770711"/>
                <a:ext cx="519693" cy="461665"/>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C47A2C29-B5CE-47F4-B1F6-4A5208E0BD35}"/>
                  </a:ext>
                </a:extLst>
              </p:cNvPr>
              <p:cNvSpPr/>
              <p:nvPr/>
            </p:nvSpPr>
            <p:spPr>
              <a:xfrm>
                <a:off x="6848019" y="5717610"/>
                <a:ext cx="201959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𝜃</m:t>
                      </m:r>
                      <m:r>
                        <a:rPr lang="en-US" sz="2400" i="1">
                          <a:latin typeface="Cambria Math" panose="02040503050406030204" pitchFamily="18" charset="0"/>
                        </a:rPr>
                        <m:t>=</m:t>
                      </m:r>
                      <m:sSup>
                        <m:sSupPr>
                          <m:ctrlPr>
                            <a:rPr lang="en-US" sz="2400" b="0" i="1" smtClean="0">
                              <a:latin typeface="Cambria Math" panose="02040503050406030204" pitchFamily="18" charset="0"/>
                            </a:rPr>
                          </m:ctrlPr>
                        </m:sSupPr>
                        <m:e>
                          <m:r>
                            <a:rPr lang="en-US" sz="2400" b="1" i="1" smtClean="0">
                              <a:latin typeface="Cambria Math" panose="02040503050406030204" pitchFamily="18" charset="0"/>
                            </a:rPr>
                            <m:t>𝒙</m:t>
                          </m:r>
                        </m:e>
                        <m:sup>
                          <m:r>
                            <a:rPr lang="en-US" sz="2400" b="0" i="1" smtClean="0">
                              <a:latin typeface="Cambria Math" panose="02040503050406030204" pitchFamily="18" charset="0"/>
                            </a:rPr>
                            <m:t>𝑇</m:t>
                          </m:r>
                        </m:sup>
                      </m:sSup>
                      <m:r>
                        <a:rPr lang="en-US" sz="2400" b="1" i="1" smtClean="0">
                          <a:latin typeface="Cambria Math" panose="02040503050406030204" pitchFamily="18" charset="0"/>
                        </a:rPr>
                        <m:t>𝒚</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1" i="1" smtClean="0">
                              <a:latin typeface="Cambria Math" panose="02040503050406030204" pitchFamily="18" charset="0"/>
                            </a:rPr>
                            <m:t>𝒙</m:t>
                          </m:r>
                        </m:e>
                        <m:sup>
                          <m:r>
                            <a:rPr lang="en-US" sz="2400" b="0" i="1" smtClean="0">
                              <a:latin typeface="Cambria Math" panose="02040503050406030204" pitchFamily="18" charset="0"/>
                            </a:rPr>
                            <m:t>𝑇</m:t>
                          </m:r>
                        </m:sup>
                      </m:sSup>
                      <m:r>
                        <a:rPr lang="en-US" sz="2400" b="1" i="1" smtClean="0">
                          <a:latin typeface="Cambria Math" panose="02040503050406030204" pitchFamily="18" charset="0"/>
                        </a:rPr>
                        <m:t>𝒙</m:t>
                      </m:r>
                    </m:oMath>
                  </m:oMathPara>
                </a14:m>
                <a:endParaRPr lang="en-US" sz="2400" b="1" dirty="0"/>
              </a:p>
            </p:txBody>
          </p:sp>
        </mc:Choice>
        <mc:Fallback xmlns="">
          <p:sp>
            <p:nvSpPr>
              <p:cNvPr id="16" name="Rectangle 15">
                <a:extLst>
                  <a:ext uri="{FF2B5EF4-FFF2-40B4-BE49-F238E27FC236}">
                    <a16:creationId xmlns:a16="http://schemas.microsoft.com/office/drawing/2014/main" id="{C47A2C29-B5CE-47F4-B1F6-4A5208E0BD35}"/>
                  </a:ext>
                </a:extLst>
              </p:cNvPr>
              <p:cNvSpPr>
                <a:spLocks noRot="1" noChangeAspect="1" noMove="1" noResize="1" noEditPoints="1" noAdjustHandles="1" noChangeArrowheads="1" noChangeShapeType="1" noTextEdit="1"/>
              </p:cNvSpPr>
              <p:nvPr/>
            </p:nvSpPr>
            <p:spPr>
              <a:xfrm>
                <a:off x="6848019" y="5717610"/>
                <a:ext cx="2019591" cy="461665"/>
              </a:xfrm>
              <a:prstGeom prst="rect">
                <a:avLst/>
              </a:prstGeom>
              <a:blipFill>
                <a:blip r:embed="rId18"/>
                <a:stretch>
                  <a:fillRect b="-17105"/>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AEDAB8DE-4481-4CEA-8293-5565AEDBBB99}"/>
              </a:ext>
            </a:extLst>
          </p:cNvPr>
          <p:cNvSpPr txBox="1"/>
          <p:nvPr/>
        </p:nvSpPr>
        <p:spPr>
          <a:xfrm>
            <a:off x="5191158" y="3910239"/>
            <a:ext cx="5974080" cy="461665"/>
          </a:xfrm>
          <a:prstGeom prst="rect">
            <a:avLst/>
          </a:prstGeom>
          <a:noFill/>
        </p:spPr>
        <p:txBody>
          <a:bodyPr wrap="square" rtlCol="0">
            <a:spAutoFit/>
          </a:bodyPr>
          <a:lstStyle/>
          <a:p>
            <a:r>
              <a:rPr lang="en-US" sz="2400" dirty="0"/>
              <a:t>Matrix form for fast vectorized computations</a:t>
            </a:r>
          </a:p>
        </p:txBody>
      </p:sp>
      <p:sp>
        <p:nvSpPr>
          <p:cNvPr id="37" name="Rectangle 36">
            <a:extLst>
              <a:ext uri="{FF2B5EF4-FFF2-40B4-BE49-F238E27FC236}">
                <a16:creationId xmlns:a16="http://schemas.microsoft.com/office/drawing/2014/main" id="{DC1AFF5E-0FDB-4309-A561-A476D6B76BE8}"/>
              </a:ext>
            </a:extLst>
          </p:cNvPr>
          <p:cNvSpPr/>
          <p:nvPr/>
        </p:nvSpPr>
        <p:spPr>
          <a:xfrm>
            <a:off x="10231077" y="6244883"/>
            <a:ext cx="1960923" cy="61311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&gt;_</a:t>
            </a:r>
            <a:r>
              <a:rPr lang="en-US" sz="2400" dirty="0"/>
              <a:t> Code</a:t>
            </a:r>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8E89F637-7E8C-4D63-A26B-76A6C9A033BD}"/>
                  </a:ext>
                </a:extLst>
              </p:cNvPr>
              <p:cNvSpPr txBox="1"/>
              <p:nvPr/>
            </p:nvSpPr>
            <p:spPr>
              <a:xfrm>
                <a:off x="3406435" y="199999"/>
                <a:ext cx="1801331"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𝑚</m:t>
                      </m:r>
                      <m:r>
                        <a:rPr lang="en-US" sz="4400" b="0" i="1" smtClean="0">
                          <a:solidFill>
                            <a:schemeClr val="bg1"/>
                          </a:solidFill>
                          <a:latin typeface="Cambria Math" panose="02040503050406030204" pitchFamily="18" charset="0"/>
                        </a:rPr>
                        <m:t>=2</m:t>
                      </m:r>
                    </m:oMath>
                  </m:oMathPara>
                </a14:m>
                <a:endParaRPr lang="en-US" sz="4400" dirty="0"/>
              </a:p>
            </p:txBody>
          </p:sp>
        </mc:Choice>
        <mc:Fallback xmlns="">
          <p:sp>
            <p:nvSpPr>
              <p:cNvPr id="39" name="TextBox 38">
                <a:extLst>
                  <a:ext uri="{FF2B5EF4-FFF2-40B4-BE49-F238E27FC236}">
                    <a16:creationId xmlns:a16="http://schemas.microsoft.com/office/drawing/2014/main" id="{8E89F637-7E8C-4D63-A26B-76A6C9A033BD}"/>
                  </a:ext>
                </a:extLst>
              </p:cNvPr>
              <p:cNvSpPr txBox="1">
                <a:spLocks noRot="1" noChangeAspect="1" noMove="1" noResize="1" noEditPoints="1" noAdjustHandles="1" noChangeArrowheads="1" noChangeShapeType="1" noTextEdit="1"/>
              </p:cNvSpPr>
              <p:nvPr/>
            </p:nvSpPr>
            <p:spPr>
              <a:xfrm>
                <a:off x="3406435" y="199999"/>
                <a:ext cx="1801331" cy="769441"/>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E92FFB30-F96D-44FE-B11F-6AF15A9222DE}"/>
                  </a:ext>
                </a:extLst>
              </p:cNvPr>
              <p:cNvSpPr/>
              <p:nvPr/>
            </p:nvSpPr>
            <p:spPr>
              <a:xfrm>
                <a:off x="968214" y="199999"/>
                <a:ext cx="200753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0070C0"/>
                          </a:solidFill>
                          <a:latin typeface="Cambria Math" panose="02040503050406030204" pitchFamily="18" charset="0"/>
                        </a:rPr>
                        <m:t>𝑦</m:t>
                      </m:r>
                      <m:r>
                        <a:rPr lang="en-US" sz="4400" i="1" smtClean="0">
                          <a:solidFill>
                            <a:srgbClr val="0070C0"/>
                          </a:solidFill>
                          <a:latin typeface="Cambria Math" panose="02040503050406030204" pitchFamily="18" charset="0"/>
                        </a:rPr>
                        <m:t>=</m:t>
                      </m:r>
                      <m:r>
                        <a:rPr lang="en-US" sz="4400" b="0" i="1" smtClean="0">
                          <a:solidFill>
                            <a:srgbClr val="0070C0"/>
                          </a:solidFill>
                          <a:latin typeface="Cambria Math" panose="02040503050406030204" pitchFamily="18" charset="0"/>
                        </a:rPr>
                        <m:t>𝜃</m:t>
                      </m:r>
                      <m:r>
                        <a:rPr lang="en-US" sz="4400" i="1" smtClean="0">
                          <a:solidFill>
                            <a:srgbClr val="0070C0"/>
                          </a:solidFill>
                          <a:latin typeface="Cambria Math" panose="02040503050406030204" pitchFamily="18" charset="0"/>
                        </a:rPr>
                        <m:t>𝑥</m:t>
                      </m:r>
                    </m:oMath>
                  </m:oMathPara>
                </a14:m>
                <a:endParaRPr lang="en-US" sz="4400" dirty="0">
                  <a:solidFill>
                    <a:srgbClr val="0070C0"/>
                  </a:solidFill>
                </a:endParaRPr>
              </a:p>
            </p:txBody>
          </p:sp>
        </mc:Choice>
        <mc:Fallback xmlns="">
          <p:sp>
            <p:nvSpPr>
              <p:cNvPr id="40" name="Rectangle 39">
                <a:extLst>
                  <a:ext uri="{FF2B5EF4-FFF2-40B4-BE49-F238E27FC236}">
                    <a16:creationId xmlns:a16="http://schemas.microsoft.com/office/drawing/2014/main" id="{E92FFB30-F96D-44FE-B11F-6AF15A9222DE}"/>
                  </a:ext>
                </a:extLst>
              </p:cNvPr>
              <p:cNvSpPr>
                <a:spLocks noRot="1" noChangeAspect="1" noMove="1" noResize="1" noEditPoints="1" noAdjustHandles="1" noChangeArrowheads="1" noChangeShapeType="1" noTextEdit="1"/>
              </p:cNvSpPr>
              <p:nvPr/>
            </p:nvSpPr>
            <p:spPr>
              <a:xfrm>
                <a:off x="968214" y="199999"/>
                <a:ext cx="2007536" cy="769441"/>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857ADC43-E361-4DFA-9AB1-2552D68E69C5}"/>
                  </a:ext>
                </a:extLst>
              </p:cNvPr>
              <p:cNvSpPr/>
              <p:nvPr/>
            </p:nvSpPr>
            <p:spPr>
              <a:xfrm>
                <a:off x="3261461" y="1562706"/>
                <a:ext cx="117647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𝑦</m:t>
                      </m:r>
                      <m:r>
                        <a:rPr lang="en-US" sz="240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𝜃</m:t>
                      </m:r>
                      <m:r>
                        <a:rPr lang="en-US" sz="2400" i="1" smtClean="0">
                          <a:solidFill>
                            <a:srgbClr val="0070C0"/>
                          </a:solidFill>
                          <a:latin typeface="Cambria Math" panose="02040503050406030204" pitchFamily="18" charset="0"/>
                        </a:rPr>
                        <m:t>𝑥</m:t>
                      </m:r>
                    </m:oMath>
                  </m:oMathPara>
                </a14:m>
                <a:endParaRPr lang="en-US" sz="2400" dirty="0">
                  <a:solidFill>
                    <a:srgbClr val="0070C0"/>
                  </a:solidFill>
                </a:endParaRPr>
              </a:p>
            </p:txBody>
          </p:sp>
        </mc:Choice>
        <mc:Fallback xmlns="">
          <p:sp>
            <p:nvSpPr>
              <p:cNvPr id="41" name="Rectangle 40">
                <a:extLst>
                  <a:ext uri="{FF2B5EF4-FFF2-40B4-BE49-F238E27FC236}">
                    <a16:creationId xmlns:a16="http://schemas.microsoft.com/office/drawing/2014/main" id="{857ADC43-E361-4DFA-9AB1-2552D68E69C5}"/>
                  </a:ext>
                </a:extLst>
              </p:cNvPr>
              <p:cNvSpPr>
                <a:spLocks noRot="1" noChangeAspect="1" noMove="1" noResize="1" noEditPoints="1" noAdjustHandles="1" noChangeArrowheads="1" noChangeShapeType="1" noTextEdit="1"/>
              </p:cNvSpPr>
              <p:nvPr/>
            </p:nvSpPr>
            <p:spPr>
              <a:xfrm>
                <a:off x="3261461" y="1562706"/>
                <a:ext cx="1176476" cy="461665"/>
              </a:xfrm>
              <a:prstGeom prst="rect">
                <a:avLst/>
              </a:prstGeom>
              <a:blipFill>
                <a:blip r:embed="rId21"/>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3E4E076A-4AF3-4A90-88AD-66487A5062A0}"/>
                  </a:ext>
                </a:extLst>
              </p:cNvPr>
              <p:cNvSpPr/>
              <p:nvPr/>
            </p:nvSpPr>
            <p:spPr>
              <a:xfrm>
                <a:off x="7308536" y="1798813"/>
                <a:ext cx="232191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m:t>
                          </m:r>
                          <m:d>
                            <m:dPr>
                              <m:ctrlPr>
                                <a:rPr lang="en-US" sz="2400" i="1">
                                  <a:latin typeface="Cambria Math" panose="02040503050406030204" pitchFamily="18" charset="0"/>
                                </a:rPr>
                              </m:ctrlPr>
                            </m:dPr>
                            <m:e>
                              <m:r>
                                <a:rPr lang="en-US" sz="2400" i="1" smtClean="0">
                                  <a:solidFill>
                                    <a:srgbClr val="0070C0"/>
                                  </a:solidFill>
                                  <a:latin typeface="Cambria Math" panose="02040503050406030204" pitchFamily="18" charset="0"/>
                                </a:rPr>
                                <m:t>𝜃</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𝑚</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b="0" i="1" smtClean="0">
                                      <a:latin typeface="Cambria Math" panose="02040503050406030204" pitchFamily="18" charset="0"/>
                                    </a:rPr>
                                    <m:t>𝑚</m:t>
                                  </m:r>
                                </m:sub>
                              </m:sSub>
                              <m:r>
                                <a:rPr lang="en-US" sz="2400" i="1">
                                  <a:latin typeface="Cambria Math" panose="02040503050406030204" pitchFamily="18" charset="0"/>
                                </a:rPr>
                                <m:t> </m:t>
                              </m:r>
                            </m:e>
                          </m:d>
                        </m:e>
                        <m:sup>
                          <m:r>
                            <a:rPr lang="en-US" sz="2400" i="1">
                              <a:latin typeface="Cambria Math" panose="02040503050406030204" pitchFamily="18" charset="0"/>
                            </a:rPr>
                            <m:t>2</m:t>
                          </m:r>
                        </m:sup>
                      </m:sSup>
                    </m:oMath>
                  </m:oMathPara>
                </a14:m>
                <a:endParaRPr lang="en-US" sz="2400" dirty="0"/>
              </a:p>
            </p:txBody>
          </p:sp>
        </mc:Choice>
        <mc:Fallback xmlns="">
          <p:sp>
            <p:nvSpPr>
              <p:cNvPr id="25" name="Rectangle 24">
                <a:extLst>
                  <a:ext uri="{FF2B5EF4-FFF2-40B4-BE49-F238E27FC236}">
                    <a16:creationId xmlns:a16="http://schemas.microsoft.com/office/drawing/2014/main" id="{3E4E076A-4AF3-4A90-88AD-66487A5062A0}"/>
                  </a:ext>
                </a:extLst>
              </p:cNvPr>
              <p:cNvSpPr>
                <a:spLocks noRot="1" noChangeAspect="1" noMove="1" noResize="1" noEditPoints="1" noAdjustHandles="1" noChangeArrowheads="1" noChangeShapeType="1" noTextEdit="1"/>
              </p:cNvSpPr>
              <p:nvPr/>
            </p:nvSpPr>
            <p:spPr>
              <a:xfrm>
                <a:off x="7308536" y="1798813"/>
                <a:ext cx="2321918" cy="461665"/>
              </a:xfrm>
              <a:prstGeom prst="rect">
                <a:avLst/>
              </a:prstGeom>
              <a:blipFill>
                <a:blip r:embed="rId22"/>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BFFDB86D-D0C0-424E-88C1-E0EC0CA3E621}"/>
                  </a:ext>
                </a:extLst>
              </p:cNvPr>
              <p:cNvSpPr/>
              <p:nvPr/>
            </p:nvSpPr>
            <p:spPr>
              <a:xfrm>
                <a:off x="8175646" y="1418843"/>
                <a:ext cx="34977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m:t>
                      </m:r>
                    </m:oMath>
                  </m:oMathPara>
                </a14:m>
                <a:endParaRPr lang="en-US" sz="2400" dirty="0"/>
              </a:p>
            </p:txBody>
          </p:sp>
        </mc:Choice>
        <mc:Fallback xmlns="">
          <p:sp>
            <p:nvSpPr>
              <p:cNvPr id="3" name="Rectangle 2">
                <a:extLst>
                  <a:ext uri="{FF2B5EF4-FFF2-40B4-BE49-F238E27FC236}">
                    <a16:creationId xmlns:a16="http://schemas.microsoft.com/office/drawing/2014/main" id="{BFFDB86D-D0C0-424E-88C1-E0EC0CA3E621}"/>
                  </a:ext>
                </a:extLst>
              </p:cNvPr>
              <p:cNvSpPr>
                <a:spLocks noRot="1" noChangeAspect="1" noMove="1" noResize="1" noEditPoints="1" noAdjustHandles="1" noChangeArrowheads="1" noChangeShapeType="1" noTextEdit="1"/>
              </p:cNvSpPr>
              <p:nvPr/>
            </p:nvSpPr>
            <p:spPr>
              <a:xfrm>
                <a:off x="8175646" y="1418843"/>
                <a:ext cx="349775" cy="461665"/>
              </a:xfrm>
              <a:prstGeom prst="rect">
                <a:avLst/>
              </a:prstGeom>
              <a:blipFill>
                <a:blip r:embed="rId23"/>
                <a:stretch>
                  <a:fillRect/>
                </a:stretch>
              </a:blipFill>
            </p:spPr>
            <p:txBody>
              <a:bodyPr/>
              <a:lstStyle/>
              <a:p>
                <a:r>
                  <a:rPr lang="en-US">
                    <a:noFill/>
                  </a:rPr>
                  <a:t> </a:t>
                </a:r>
              </a:p>
            </p:txBody>
          </p:sp>
        </mc:Fallback>
      </mc:AlternateContent>
      <p:sp>
        <p:nvSpPr>
          <p:cNvPr id="28" name="Oval 27">
            <a:extLst>
              <a:ext uri="{FF2B5EF4-FFF2-40B4-BE49-F238E27FC236}">
                <a16:creationId xmlns:a16="http://schemas.microsoft.com/office/drawing/2014/main" id="{1AC9A68C-C4BC-4C0C-821E-512A8FCB8DD6}"/>
              </a:ext>
            </a:extLst>
          </p:cNvPr>
          <p:cNvSpPr>
            <a:spLocks noChangeAspect="1"/>
          </p:cNvSpPr>
          <p:nvPr/>
        </p:nvSpPr>
        <p:spPr>
          <a:xfrm>
            <a:off x="2884310" y="263061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a:extLst>
              <a:ext uri="{FF2B5EF4-FFF2-40B4-BE49-F238E27FC236}">
                <a16:creationId xmlns:a16="http://schemas.microsoft.com/office/drawing/2014/main" id="{12A2E205-06BC-4DD1-80CA-937E9AA28253}"/>
              </a:ext>
            </a:extLst>
          </p:cNvPr>
          <p:cNvCxnSpPr>
            <a:cxnSpLocks/>
          </p:cNvCxnSpPr>
          <p:nvPr/>
        </p:nvCxnSpPr>
        <p:spPr>
          <a:xfrm>
            <a:off x="4547745" y="3016107"/>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7B23C74B-D7AE-427C-81FF-B07574075D61}"/>
              </a:ext>
            </a:extLst>
          </p:cNvPr>
          <p:cNvSpPr>
            <a:spLocks noChangeAspect="1"/>
          </p:cNvSpPr>
          <p:nvPr/>
        </p:nvSpPr>
        <p:spPr>
          <a:xfrm>
            <a:off x="1685700" y="252121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955D55CC-9085-45E3-AC6F-AF244639C463}"/>
              </a:ext>
            </a:extLst>
          </p:cNvPr>
          <p:cNvCxnSpPr>
            <a:cxnSpLocks/>
          </p:cNvCxnSpPr>
          <p:nvPr/>
        </p:nvCxnSpPr>
        <p:spPr>
          <a:xfrm>
            <a:off x="2497385" y="2993271"/>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895080B6-155D-4DC2-92F6-D2C5A7B9F045}"/>
              </a:ext>
            </a:extLst>
          </p:cNvPr>
          <p:cNvSpPr>
            <a:spLocks noChangeAspect="1"/>
          </p:cNvSpPr>
          <p:nvPr/>
        </p:nvSpPr>
        <p:spPr>
          <a:xfrm>
            <a:off x="3531062" y="2134216"/>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1013BBE9-D41C-4D77-9FD6-A7125CC9414B}"/>
              </a:ext>
            </a:extLst>
          </p:cNvPr>
          <p:cNvSpPr>
            <a:spLocks noChangeAspect="1"/>
          </p:cNvSpPr>
          <p:nvPr/>
        </p:nvSpPr>
        <p:spPr>
          <a:xfrm>
            <a:off x="1127274" y="399179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4C4292F1-D520-403F-A805-191C833F15F6}"/>
              </a:ext>
            </a:extLst>
          </p:cNvPr>
          <p:cNvSpPr>
            <a:spLocks noChangeAspect="1"/>
          </p:cNvSpPr>
          <p:nvPr/>
        </p:nvSpPr>
        <p:spPr>
          <a:xfrm>
            <a:off x="1968052" y="3833298"/>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51988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4BFD4-F6C3-4BC0-9F74-F593E1745637}"/>
              </a:ext>
            </a:extLst>
          </p:cNvPr>
          <p:cNvSpPr>
            <a:spLocks noGrp="1"/>
          </p:cNvSpPr>
          <p:nvPr>
            <p:ph type="title"/>
          </p:nvPr>
        </p:nvSpPr>
        <p:spPr/>
        <p:txBody>
          <a:bodyPr/>
          <a:lstStyle/>
          <a:p>
            <a:r>
              <a:rPr lang="en-US" dirty="0"/>
              <a:t>Your turn</a:t>
            </a:r>
          </a:p>
        </p:txBody>
      </p:sp>
      <p:pic>
        <p:nvPicPr>
          <p:cNvPr id="3" name="Picture 2">
            <a:extLst>
              <a:ext uri="{FF2B5EF4-FFF2-40B4-BE49-F238E27FC236}">
                <a16:creationId xmlns:a16="http://schemas.microsoft.com/office/drawing/2014/main" id="{5114B4C6-434C-440D-B659-BD30D8086AF1}"/>
              </a:ext>
            </a:extLst>
          </p:cNvPr>
          <p:cNvPicPr>
            <a:picLocks noChangeAspect="1"/>
          </p:cNvPicPr>
          <p:nvPr/>
        </p:nvPicPr>
        <p:blipFill>
          <a:blip r:embed="rId2"/>
          <a:stretch>
            <a:fillRect/>
          </a:stretch>
        </p:blipFill>
        <p:spPr>
          <a:xfrm>
            <a:off x="5644769" y="3920719"/>
            <a:ext cx="4322853" cy="2937281"/>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EC0A4B4-56C5-468C-8830-C70278FA9294}"/>
                  </a:ext>
                </a:extLst>
              </p:cNvPr>
              <p:cNvSpPr txBox="1"/>
              <p:nvPr/>
            </p:nvSpPr>
            <p:spPr>
              <a:xfrm>
                <a:off x="1718094" y="4387493"/>
                <a:ext cx="245212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70C0"/>
                          </a:solidFill>
                          <a:latin typeface="Cambria Math" panose="02040503050406030204" pitchFamily="18" charset="0"/>
                        </a:rPr>
                        <m:t>𝑦</m:t>
                      </m:r>
                      <m:r>
                        <a:rPr lang="en-US" sz="2400" b="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𝐴</m:t>
                      </m:r>
                      <m:func>
                        <m:funcPr>
                          <m:ctrlPr>
                            <a:rPr lang="en-US" sz="2400" b="0" i="1" smtClean="0">
                              <a:solidFill>
                                <a:srgbClr val="0070C0"/>
                              </a:solidFill>
                              <a:latin typeface="Cambria Math" panose="02040503050406030204" pitchFamily="18" charset="0"/>
                            </a:rPr>
                          </m:ctrlPr>
                        </m:funcPr>
                        <m:fName>
                          <m:r>
                            <m:rPr>
                              <m:sty m:val="p"/>
                            </m:rPr>
                            <a:rPr lang="en-US" sz="2400" b="0" i="0" smtClean="0">
                              <a:solidFill>
                                <a:srgbClr val="0070C0"/>
                              </a:solidFill>
                              <a:latin typeface="Cambria Math" panose="02040503050406030204" pitchFamily="18" charset="0"/>
                            </a:rPr>
                            <m:t>sin</m:t>
                          </m:r>
                        </m:fName>
                        <m:e>
                          <m:r>
                            <a:rPr lang="en-US" sz="2400" b="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𝑥</m:t>
                          </m:r>
                          <m:r>
                            <a:rPr lang="en-US" sz="2400" b="0" i="1" smtClean="0">
                              <a:solidFill>
                                <a:srgbClr val="0070C0"/>
                              </a:solidFill>
                              <a:latin typeface="Cambria Math" panose="02040503050406030204" pitchFamily="18" charset="0"/>
                            </a:rPr>
                            <m:t>)</m:t>
                          </m:r>
                        </m:e>
                      </m:func>
                    </m:oMath>
                  </m:oMathPara>
                </a14:m>
                <a:endParaRPr lang="en-US" sz="2400" dirty="0">
                  <a:solidFill>
                    <a:srgbClr val="0070C0"/>
                  </a:solidFill>
                </a:endParaRPr>
              </a:p>
            </p:txBody>
          </p:sp>
        </mc:Choice>
        <mc:Fallback xmlns="">
          <p:sp>
            <p:nvSpPr>
              <p:cNvPr id="4" name="TextBox 3">
                <a:extLst>
                  <a:ext uri="{FF2B5EF4-FFF2-40B4-BE49-F238E27FC236}">
                    <a16:creationId xmlns:a16="http://schemas.microsoft.com/office/drawing/2014/main" id="{8EC0A4B4-56C5-468C-8830-C70278FA9294}"/>
                  </a:ext>
                </a:extLst>
              </p:cNvPr>
              <p:cNvSpPr txBox="1">
                <a:spLocks noRot="1" noChangeAspect="1" noMove="1" noResize="1" noEditPoints="1" noAdjustHandles="1" noChangeArrowheads="1" noChangeShapeType="1" noTextEdit="1"/>
              </p:cNvSpPr>
              <p:nvPr/>
            </p:nvSpPr>
            <p:spPr>
              <a:xfrm>
                <a:off x="1718094" y="4387493"/>
                <a:ext cx="2452120" cy="461665"/>
              </a:xfrm>
              <a:prstGeom prst="rect">
                <a:avLst/>
              </a:prstGeom>
              <a:blipFill>
                <a:blip r:embed="rId3"/>
                <a:stretch>
                  <a:fillRect b="-18667"/>
                </a:stretch>
              </a:blipFill>
            </p:spPr>
            <p:txBody>
              <a:bodyPr/>
              <a:lstStyle/>
              <a:p>
                <a:r>
                  <a:rPr lang="en-US">
                    <a:noFill/>
                  </a:rPr>
                  <a:t> </a:t>
                </a:r>
              </a:p>
            </p:txBody>
          </p:sp>
        </mc:Fallback>
      </mc:AlternateContent>
      <p:sp>
        <p:nvSpPr>
          <p:cNvPr id="5" name="Oval 4">
            <a:extLst>
              <a:ext uri="{FF2B5EF4-FFF2-40B4-BE49-F238E27FC236}">
                <a16:creationId xmlns:a16="http://schemas.microsoft.com/office/drawing/2014/main" id="{38B64D5C-E4F5-45E6-B8AA-BBB8EDF7EABA}"/>
              </a:ext>
            </a:extLst>
          </p:cNvPr>
          <p:cNvSpPr>
            <a:spLocks noChangeAspect="1"/>
          </p:cNvSpPr>
          <p:nvPr/>
        </p:nvSpPr>
        <p:spPr>
          <a:xfrm>
            <a:off x="9202192" y="5766983"/>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31390398-AA52-42C8-A180-440147E4400A}"/>
              </a:ext>
            </a:extLst>
          </p:cNvPr>
          <p:cNvSpPr>
            <a:spLocks noChangeAspect="1"/>
          </p:cNvSpPr>
          <p:nvPr/>
        </p:nvSpPr>
        <p:spPr>
          <a:xfrm>
            <a:off x="5779173" y="5389360"/>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D3BE2E8A-7863-42F5-91E9-95160E036E0E}"/>
              </a:ext>
            </a:extLst>
          </p:cNvPr>
          <p:cNvSpPr>
            <a:spLocks noChangeAspect="1"/>
          </p:cNvSpPr>
          <p:nvPr/>
        </p:nvSpPr>
        <p:spPr>
          <a:xfrm>
            <a:off x="6850662" y="4541901"/>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4A67CCF5-588A-41CF-AAAA-83E5BDBABD02}"/>
              </a:ext>
            </a:extLst>
          </p:cNvPr>
          <p:cNvSpPr>
            <a:spLocks noChangeAspect="1"/>
          </p:cNvSpPr>
          <p:nvPr/>
        </p:nvSpPr>
        <p:spPr>
          <a:xfrm>
            <a:off x="7922152" y="5389360"/>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65197FB-5F43-4E06-87A6-FDB4B2D8BA19}"/>
                  </a:ext>
                </a:extLst>
              </p:cNvPr>
              <p:cNvSpPr txBox="1"/>
              <p:nvPr/>
            </p:nvSpPr>
            <p:spPr>
              <a:xfrm>
                <a:off x="1718094" y="1897619"/>
                <a:ext cx="245212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70C0"/>
                          </a:solidFill>
                          <a:latin typeface="Cambria Math" panose="02040503050406030204" pitchFamily="18" charset="0"/>
                        </a:rPr>
                        <m:t>𝑦</m:t>
                      </m:r>
                      <m:r>
                        <a:rPr lang="en-US" sz="2400" b="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𝜃</m:t>
                      </m:r>
                      <m:r>
                        <a:rPr lang="en-US" sz="2400" b="0" i="1" smtClean="0">
                          <a:solidFill>
                            <a:srgbClr val="0070C0"/>
                          </a:solidFill>
                          <a:latin typeface="Cambria Math" panose="02040503050406030204" pitchFamily="18" charset="0"/>
                        </a:rPr>
                        <m:t>𝑥</m:t>
                      </m:r>
                      <m:r>
                        <a:rPr lang="en-US" sz="2400" b="0" i="1" smtClean="0">
                          <a:solidFill>
                            <a:srgbClr val="0070C0"/>
                          </a:solidFill>
                          <a:latin typeface="Cambria Math" panose="02040503050406030204" pitchFamily="18" charset="0"/>
                        </a:rPr>
                        <m:t>+5</m:t>
                      </m:r>
                    </m:oMath>
                  </m:oMathPara>
                </a14:m>
                <a:endParaRPr lang="en-US" sz="2400" dirty="0">
                  <a:solidFill>
                    <a:srgbClr val="0070C0"/>
                  </a:solidFill>
                </a:endParaRPr>
              </a:p>
            </p:txBody>
          </p:sp>
        </mc:Choice>
        <mc:Fallback xmlns="">
          <p:sp>
            <p:nvSpPr>
              <p:cNvPr id="9" name="TextBox 8">
                <a:extLst>
                  <a:ext uri="{FF2B5EF4-FFF2-40B4-BE49-F238E27FC236}">
                    <a16:creationId xmlns:a16="http://schemas.microsoft.com/office/drawing/2014/main" id="{A65197FB-5F43-4E06-87A6-FDB4B2D8BA19}"/>
                  </a:ext>
                </a:extLst>
              </p:cNvPr>
              <p:cNvSpPr txBox="1">
                <a:spLocks noRot="1" noChangeAspect="1" noMove="1" noResize="1" noEditPoints="1" noAdjustHandles="1" noChangeArrowheads="1" noChangeShapeType="1" noTextEdit="1"/>
              </p:cNvSpPr>
              <p:nvPr/>
            </p:nvSpPr>
            <p:spPr>
              <a:xfrm>
                <a:off x="1718094" y="1897619"/>
                <a:ext cx="2452120" cy="461665"/>
              </a:xfrm>
              <a:prstGeom prst="rect">
                <a:avLst/>
              </a:prstGeom>
              <a:blipFill>
                <a:blip r:embed="rId4"/>
                <a:stretch>
                  <a:fillRect b="-10526"/>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07E860FA-3660-43AA-B6AE-D7F2B659970D}"/>
              </a:ext>
            </a:extLst>
          </p:cNvPr>
          <p:cNvSpPr txBox="1"/>
          <p:nvPr/>
        </p:nvSpPr>
        <p:spPr>
          <a:xfrm>
            <a:off x="294735" y="1897619"/>
            <a:ext cx="1086929" cy="461665"/>
          </a:xfrm>
          <a:prstGeom prst="rect">
            <a:avLst/>
          </a:prstGeom>
          <a:noFill/>
        </p:spPr>
        <p:txBody>
          <a:bodyPr wrap="square" rtlCol="0">
            <a:spAutoFit/>
          </a:bodyPr>
          <a:lstStyle/>
          <a:p>
            <a:r>
              <a:rPr lang="en-US" sz="2400" dirty="0"/>
              <a:t>1.</a:t>
            </a:r>
          </a:p>
        </p:txBody>
      </p:sp>
      <p:sp>
        <p:nvSpPr>
          <p:cNvPr id="11" name="TextBox 10">
            <a:extLst>
              <a:ext uri="{FF2B5EF4-FFF2-40B4-BE49-F238E27FC236}">
                <a16:creationId xmlns:a16="http://schemas.microsoft.com/office/drawing/2014/main" id="{1CDE5121-E248-4A7D-B398-DE1F5AF4A852}"/>
              </a:ext>
            </a:extLst>
          </p:cNvPr>
          <p:cNvSpPr txBox="1"/>
          <p:nvPr/>
        </p:nvSpPr>
        <p:spPr>
          <a:xfrm>
            <a:off x="294735" y="4311068"/>
            <a:ext cx="1086929" cy="461665"/>
          </a:xfrm>
          <a:prstGeom prst="rect">
            <a:avLst/>
          </a:prstGeom>
          <a:noFill/>
        </p:spPr>
        <p:txBody>
          <a:bodyPr wrap="square" rtlCol="0">
            <a:spAutoFit/>
          </a:bodyPr>
          <a:lstStyle/>
          <a:p>
            <a:r>
              <a:rPr lang="en-US" sz="2400" dirty="0"/>
              <a:t>2.</a:t>
            </a:r>
          </a:p>
        </p:txBody>
      </p:sp>
    </p:spTree>
    <p:extLst>
      <p:ext uri="{BB962C8B-B14F-4D97-AF65-F5344CB8AC3E}">
        <p14:creationId xmlns:p14="http://schemas.microsoft.com/office/powerpoint/2010/main" val="21314815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DB7840C-C684-45E4-85FC-FAB0DD9EF9E0}"/>
              </a:ext>
            </a:extLst>
          </p:cNvPr>
          <p:cNvPicPr>
            <a:picLocks noChangeAspect="1"/>
          </p:cNvPicPr>
          <p:nvPr/>
        </p:nvPicPr>
        <p:blipFill rotWithShape="1">
          <a:blip r:embed="rId3"/>
          <a:srcRect l="771" t="10319" r="44403" b="10321"/>
          <a:stretch/>
        </p:blipFill>
        <p:spPr>
          <a:xfrm>
            <a:off x="5202725" y="2765748"/>
            <a:ext cx="5028352" cy="4092252"/>
          </a:xfrm>
          <a:prstGeom prst="rect">
            <a:avLst/>
          </a:prstGeom>
        </p:spPr>
      </p:pic>
      <p:cxnSp>
        <p:nvCxnSpPr>
          <p:cNvPr id="10" name="Straight Arrow Connector 9">
            <a:extLst>
              <a:ext uri="{FF2B5EF4-FFF2-40B4-BE49-F238E27FC236}">
                <a16:creationId xmlns:a16="http://schemas.microsoft.com/office/drawing/2014/main" id="{305567DB-1647-4E3C-92F2-5FC6E52E5568}"/>
              </a:ext>
            </a:extLst>
          </p:cNvPr>
          <p:cNvCxnSpPr/>
          <p:nvPr/>
        </p:nvCxnSpPr>
        <p:spPr>
          <a:xfrm flipV="1">
            <a:off x="971787" y="169853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4FE4F9-3873-43FC-9609-CEB15564BCCE}"/>
              </a:ext>
            </a:extLst>
          </p:cNvPr>
          <p:cNvCxnSpPr>
            <a:cxnSpLocks/>
          </p:cNvCxnSpPr>
          <p:nvPr/>
        </p:nvCxnSpPr>
        <p:spPr>
          <a:xfrm>
            <a:off x="392956" y="471968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53386E5C-A7B8-4725-BADE-0BC457BD7E4D}"/>
              </a:ext>
            </a:extLst>
          </p:cNvPr>
          <p:cNvCxnSpPr>
            <a:cxnSpLocks/>
          </p:cNvCxnSpPr>
          <p:nvPr/>
        </p:nvCxnSpPr>
        <p:spPr>
          <a:xfrm flipV="1">
            <a:off x="180457" y="2029062"/>
            <a:ext cx="3010486" cy="360870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DC1AFF5E-0FDB-4309-A561-A476D6B76BE8}"/>
              </a:ext>
            </a:extLst>
          </p:cNvPr>
          <p:cNvSpPr/>
          <p:nvPr/>
        </p:nvSpPr>
        <p:spPr>
          <a:xfrm>
            <a:off x="10231077" y="6244883"/>
            <a:ext cx="1960923" cy="61311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&gt;_</a:t>
            </a:r>
            <a:r>
              <a:rPr lang="en-US" sz="2400" dirty="0"/>
              <a:t> Code</a:t>
            </a:r>
          </a:p>
        </p:txBody>
      </p:sp>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E92FFB30-F96D-44FE-B11F-6AF15A9222DE}"/>
                  </a:ext>
                </a:extLst>
              </p:cNvPr>
              <p:cNvSpPr/>
              <p:nvPr/>
            </p:nvSpPr>
            <p:spPr>
              <a:xfrm>
                <a:off x="392956" y="199999"/>
                <a:ext cx="2996911"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0070C0"/>
                          </a:solidFill>
                          <a:latin typeface="Cambria Math" panose="02040503050406030204" pitchFamily="18" charset="0"/>
                        </a:rPr>
                        <m:t>𝑦</m:t>
                      </m:r>
                      <m:r>
                        <a:rPr lang="en-US" sz="4400" i="1" smtClean="0">
                          <a:solidFill>
                            <a:srgbClr val="0070C0"/>
                          </a:solidFill>
                          <a:latin typeface="Cambria Math" panose="02040503050406030204" pitchFamily="18" charset="0"/>
                        </a:rPr>
                        <m:t>=</m:t>
                      </m:r>
                      <m:r>
                        <a:rPr lang="en-US" sz="4400" b="0" i="1" smtClean="0">
                          <a:solidFill>
                            <a:srgbClr val="0070C0"/>
                          </a:solidFill>
                          <a:latin typeface="Cambria Math" panose="02040503050406030204" pitchFamily="18" charset="0"/>
                        </a:rPr>
                        <m:t>𝜃</m:t>
                      </m:r>
                      <m:r>
                        <a:rPr lang="en-US" sz="4400" i="1" smtClean="0">
                          <a:solidFill>
                            <a:srgbClr val="0070C0"/>
                          </a:solidFill>
                          <a:latin typeface="Cambria Math" panose="02040503050406030204" pitchFamily="18" charset="0"/>
                        </a:rPr>
                        <m:t>𝑥</m:t>
                      </m:r>
                      <m:r>
                        <a:rPr lang="en-US" sz="4400" b="0" i="1" smtClean="0">
                          <a:solidFill>
                            <a:srgbClr val="0070C0"/>
                          </a:solidFill>
                          <a:latin typeface="Cambria Math" panose="02040503050406030204" pitchFamily="18" charset="0"/>
                        </a:rPr>
                        <m:t>+</m:t>
                      </m:r>
                      <m:r>
                        <a:rPr lang="en-US" sz="4400" b="0" i="1" smtClean="0">
                          <a:solidFill>
                            <a:srgbClr val="0070C0"/>
                          </a:solidFill>
                          <a:latin typeface="Cambria Math" panose="02040503050406030204" pitchFamily="18" charset="0"/>
                        </a:rPr>
                        <m:t>𝑏</m:t>
                      </m:r>
                    </m:oMath>
                  </m:oMathPara>
                </a14:m>
                <a:endParaRPr lang="en-US" sz="4400" dirty="0">
                  <a:solidFill>
                    <a:srgbClr val="0070C0"/>
                  </a:solidFill>
                </a:endParaRPr>
              </a:p>
            </p:txBody>
          </p:sp>
        </mc:Choice>
        <mc:Fallback xmlns="">
          <p:sp>
            <p:nvSpPr>
              <p:cNvPr id="40" name="Rectangle 39">
                <a:extLst>
                  <a:ext uri="{FF2B5EF4-FFF2-40B4-BE49-F238E27FC236}">
                    <a16:creationId xmlns:a16="http://schemas.microsoft.com/office/drawing/2014/main" id="{E92FFB30-F96D-44FE-B11F-6AF15A9222DE}"/>
                  </a:ext>
                </a:extLst>
              </p:cNvPr>
              <p:cNvSpPr>
                <a:spLocks noRot="1" noChangeAspect="1" noMove="1" noResize="1" noEditPoints="1" noAdjustHandles="1" noChangeArrowheads="1" noChangeShapeType="1" noTextEdit="1"/>
              </p:cNvSpPr>
              <p:nvPr/>
            </p:nvSpPr>
            <p:spPr>
              <a:xfrm>
                <a:off x="392956" y="199999"/>
                <a:ext cx="2996911" cy="769441"/>
              </a:xfrm>
              <a:prstGeom prst="rect">
                <a:avLst/>
              </a:prstGeom>
              <a:blipFill>
                <a:blip r:embed="rId4"/>
                <a:stretch>
                  <a:fillRect/>
                </a:stretch>
              </a:blipFill>
            </p:spPr>
            <p:txBody>
              <a:bodyPr/>
              <a:lstStyle/>
              <a:p>
                <a:r>
                  <a:rPr lang="en-US">
                    <a:noFill/>
                  </a:rPr>
                  <a:t> </a:t>
                </a:r>
              </a:p>
            </p:txBody>
          </p:sp>
        </mc:Fallback>
      </mc:AlternateContent>
      <p:sp>
        <p:nvSpPr>
          <p:cNvPr id="28" name="Oval 27">
            <a:extLst>
              <a:ext uri="{FF2B5EF4-FFF2-40B4-BE49-F238E27FC236}">
                <a16:creationId xmlns:a16="http://schemas.microsoft.com/office/drawing/2014/main" id="{1AC9A68C-C4BC-4C0C-821E-512A8FCB8DD6}"/>
              </a:ext>
            </a:extLst>
          </p:cNvPr>
          <p:cNvSpPr>
            <a:spLocks noChangeAspect="1"/>
          </p:cNvSpPr>
          <p:nvPr/>
        </p:nvSpPr>
        <p:spPr>
          <a:xfrm>
            <a:off x="2884310" y="263061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a:extLst>
              <a:ext uri="{FF2B5EF4-FFF2-40B4-BE49-F238E27FC236}">
                <a16:creationId xmlns:a16="http://schemas.microsoft.com/office/drawing/2014/main" id="{12A2E205-06BC-4DD1-80CA-937E9AA28253}"/>
              </a:ext>
            </a:extLst>
          </p:cNvPr>
          <p:cNvCxnSpPr>
            <a:cxnSpLocks/>
          </p:cNvCxnSpPr>
          <p:nvPr/>
        </p:nvCxnSpPr>
        <p:spPr>
          <a:xfrm>
            <a:off x="4547745" y="3016107"/>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7B23C74B-D7AE-427C-81FF-B07574075D61}"/>
              </a:ext>
            </a:extLst>
          </p:cNvPr>
          <p:cNvSpPr>
            <a:spLocks noChangeAspect="1"/>
          </p:cNvSpPr>
          <p:nvPr/>
        </p:nvSpPr>
        <p:spPr>
          <a:xfrm>
            <a:off x="1685700" y="252121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955D55CC-9085-45E3-AC6F-AF244639C463}"/>
              </a:ext>
            </a:extLst>
          </p:cNvPr>
          <p:cNvCxnSpPr>
            <a:cxnSpLocks/>
          </p:cNvCxnSpPr>
          <p:nvPr/>
        </p:nvCxnSpPr>
        <p:spPr>
          <a:xfrm>
            <a:off x="2497385" y="2993271"/>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895080B6-155D-4DC2-92F6-D2C5A7B9F045}"/>
              </a:ext>
            </a:extLst>
          </p:cNvPr>
          <p:cNvSpPr>
            <a:spLocks noChangeAspect="1"/>
          </p:cNvSpPr>
          <p:nvPr/>
        </p:nvSpPr>
        <p:spPr>
          <a:xfrm>
            <a:off x="3531062" y="2134216"/>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1013BBE9-D41C-4D77-9FD6-A7125CC9414B}"/>
              </a:ext>
            </a:extLst>
          </p:cNvPr>
          <p:cNvSpPr>
            <a:spLocks noChangeAspect="1"/>
          </p:cNvSpPr>
          <p:nvPr/>
        </p:nvSpPr>
        <p:spPr>
          <a:xfrm>
            <a:off x="1127274" y="399179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4C4292F1-D520-403F-A805-191C833F15F6}"/>
              </a:ext>
            </a:extLst>
          </p:cNvPr>
          <p:cNvSpPr>
            <a:spLocks noChangeAspect="1"/>
          </p:cNvSpPr>
          <p:nvPr/>
        </p:nvSpPr>
        <p:spPr>
          <a:xfrm>
            <a:off x="1968052" y="3833298"/>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E0048B13-7A45-4845-97B1-3824C45EEEB4}"/>
                  </a:ext>
                </a:extLst>
              </p:cNvPr>
              <p:cNvSpPr txBox="1"/>
              <p:nvPr/>
            </p:nvSpPr>
            <p:spPr>
              <a:xfrm>
                <a:off x="5413777" y="99446"/>
                <a:ext cx="6778223" cy="2585323"/>
              </a:xfrm>
              <a:prstGeom prst="rect">
                <a:avLst/>
              </a:prstGeom>
              <a:noFill/>
            </p:spPr>
            <p:txBody>
              <a:bodyPr wrap="square">
                <a:spAutoFit/>
              </a:bodyPr>
              <a:lstStyle/>
              <a:p>
                <a:r>
                  <a:rPr lang="en-US" b="1" dirty="0"/>
                  <a:t>Aplicacion (</a:t>
                </a:r>
                <a:r>
                  <a:rPr lang="en-US" b="1" dirty="0" err="1"/>
                  <a:t>reescalamiento</a:t>
                </a:r>
                <a:r>
                  <a:rPr lang="en-US" b="1" dirty="0"/>
                  <a:t> de </a:t>
                </a:r>
                <a:r>
                  <a:rPr lang="en-US" b="1" dirty="0" err="1"/>
                  <a:t>datos</a:t>
                </a:r>
                <a:r>
                  <a:rPr lang="en-US" b="1" dirty="0"/>
                  <a:t>)</a:t>
                </a:r>
                <a:r>
                  <a:rPr lang="en-US" dirty="0"/>
                  <a:t>. Las dos </a:t>
                </a:r>
                <a:r>
                  <a:rPr lang="en-US" dirty="0" err="1"/>
                  <a:t>curvas</a:t>
                </a:r>
                <a:r>
                  <a:rPr lang="en-US" dirty="0"/>
                  <a:t> </a:t>
                </a:r>
                <a:r>
                  <a:rPr lang="en-US" dirty="0" err="1"/>
                  <a:t>punteadas</a:t>
                </a:r>
                <a:r>
                  <a:rPr lang="en-US" dirty="0"/>
                  <a:t> son los </a:t>
                </a:r>
                <a:r>
                  <a:rPr lang="en-US" dirty="0" err="1"/>
                  <a:t>datos</a:t>
                </a:r>
                <a:r>
                  <a:rPr lang="en-US" dirty="0"/>
                  <a:t> </a:t>
                </a:r>
                <a:r>
                  <a:rPr lang="en-US" dirty="0" err="1"/>
                  <a:t>originales</a:t>
                </a:r>
                <a:r>
                  <a:rPr lang="en-US" dirty="0"/>
                  <a:t>. La </a:t>
                </a:r>
                <a:r>
                  <a:rPr lang="en-US" dirty="0" err="1"/>
                  <a:t>curva</a:t>
                </a:r>
                <a:r>
                  <a:rPr lang="en-US" dirty="0"/>
                  <a:t> </a:t>
                </a:r>
                <a:r>
                  <a:rPr lang="en-US" dirty="0" err="1"/>
                  <a:t>azul</a:t>
                </a:r>
                <a:r>
                  <a:rPr lang="en-US" dirty="0"/>
                  <a:t> </a:t>
                </a:r>
                <a:r>
                  <a:rPr lang="en-US" dirty="0" err="1"/>
                  <a:t>punteada</a:t>
                </a:r>
                <a:r>
                  <a:rPr lang="en-US" dirty="0"/>
                  <a:t> (</a:t>
                </a:r>
                <a:r>
                  <a:rPr lang="en-US" dirty="0">
                    <a:solidFill>
                      <a:srgbClr val="0070C0"/>
                    </a:solidFill>
                  </a:rPr>
                  <a:t>g</a:t>
                </a:r>
                <a:r>
                  <a:rPr lang="en-US" dirty="0"/>
                  <a:t>) es la </a:t>
                </a:r>
                <a:r>
                  <a:rPr lang="en-US" dirty="0" err="1"/>
                  <a:t>curva</a:t>
                </a:r>
                <a:r>
                  <a:rPr lang="en-US" dirty="0"/>
                  <a:t> a </a:t>
                </a:r>
                <a:r>
                  <a:rPr lang="en-US" dirty="0" err="1"/>
                  <a:t>reescalar</a:t>
                </a:r>
                <a:r>
                  <a:rPr lang="en-US" dirty="0"/>
                  <a:t> </a:t>
                </a:r>
                <a:r>
                  <a:rPr lang="en-US" dirty="0" err="1"/>
                  <a:t>verticalmente</a:t>
                </a:r>
                <a:r>
                  <a:rPr lang="en-US" dirty="0"/>
                  <a:t> (</a:t>
                </a:r>
                <a:r>
                  <a:rPr lang="en-US" dirty="0" err="1"/>
                  <a:t>dilatación</a:t>
                </a:r>
                <a:r>
                  <a:rPr lang="en-US" dirty="0"/>
                  <a:t>/</a:t>
                </a:r>
                <a:r>
                  <a:rPr lang="en-US" dirty="0" err="1"/>
                  <a:t>contraccion</a:t>
                </a:r>
                <a:r>
                  <a:rPr lang="en-US" dirty="0"/>
                  <a:t>) y a </a:t>
                </a:r>
                <a:r>
                  <a:rPr lang="en-US" dirty="0" err="1"/>
                  <a:t>trasladar</a:t>
                </a:r>
                <a:r>
                  <a:rPr lang="en-US" dirty="0"/>
                  <a:t> </a:t>
                </a:r>
                <a:r>
                  <a:rPr lang="en-US" dirty="0" err="1"/>
                  <a:t>verticalmente</a:t>
                </a:r>
                <a:r>
                  <a:rPr lang="en-US" dirty="0"/>
                  <a:t> de </a:t>
                </a:r>
                <a:r>
                  <a:rPr lang="en-US" dirty="0" err="1"/>
                  <a:t>tal</a:t>
                </a:r>
                <a:r>
                  <a:rPr lang="en-US" dirty="0"/>
                  <a:t> </a:t>
                </a:r>
                <a:r>
                  <a:rPr lang="en-US" dirty="0" err="1"/>
                  <a:t>manera</a:t>
                </a:r>
                <a:r>
                  <a:rPr lang="en-US" dirty="0"/>
                  <a:t> que se </a:t>
                </a:r>
                <a:r>
                  <a:rPr lang="en-US" dirty="0" err="1"/>
                  <a:t>parezca</a:t>
                </a:r>
                <a:r>
                  <a:rPr lang="en-US" dirty="0"/>
                  <a:t> lo </a:t>
                </a:r>
                <a:r>
                  <a:rPr lang="en-US" dirty="0" err="1"/>
                  <a:t>más</a:t>
                </a:r>
                <a:r>
                  <a:rPr lang="en-US" dirty="0"/>
                  <a:t> </a:t>
                </a:r>
                <a:r>
                  <a:rPr lang="en-US" dirty="0" err="1"/>
                  <a:t>posible</a:t>
                </a:r>
                <a:r>
                  <a:rPr lang="en-US" dirty="0"/>
                  <a:t> a la </a:t>
                </a:r>
                <a:r>
                  <a:rPr lang="en-US" dirty="0" err="1"/>
                  <a:t>curva</a:t>
                </a:r>
                <a:r>
                  <a:rPr lang="en-US" dirty="0"/>
                  <a:t> </a:t>
                </a:r>
                <a:r>
                  <a:rPr lang="en-US" dirty="0" err="1"/>
                  <a:t>punteada</a:t>
                </a:r>
                <a:r>
                  <a:rPr lang="en-US" dirty="0"/>
                  <a:t> </a:t>
                </a:r>
                <a:r>
                  <a:rPr lang="en-US" dirty="0" err="1"/>
                  <a:t>negra</a:t>
                </a:r>
                <a:r>
                  <a:rPr lang="en-US" dirty="0"/>
                  <a:t> (</a:t>
                </a:r>
                <a:r>
                  <a:rPr lang="en-US" dirty="0">
                    <a:solidFill>
                      <a:srgbClr val="0070C0"/>
                    </a:solidFill>
                  </a:rPr>
                  <a:t>g</a:t>
                </a:r>
                <a:r>
                  <a:rPr lang="en-US" dirty="0"/>
                  <a:t>). Es </a:t>
                </a:r>
                <a:r>
                  <a:rPr lang="en-US" dirty="0" err="1"/>
                  <a:t>decir</a:t>
                </a:r>
                <a:r>
                  <a:rPr lang="en-US" dirty="0"/>
                  <a:t>, </a:t>
                </a:r>
                <a:r>
                  <a:rPr lang="en-US" dirty="0" err="1"/>
                  <a:t>si</a:t>
                </a:r>
                <a:r>
                  <a:rPr lang="en-US" dirty="0"/>
                  <a:t> </a:t>
                </a:r>
                <a14:m>
                  <m:oMath xmlns:m="http://schemas.openxmlformats.org/officeDocument/2006/math">
                    <m:r>
                      <a:rPr lang="en-US" b="0" i="1" smtClean="0">
                        <a:solidFill>
                          <a:srgbClr val="FF0000"/>
                        </a:solidFill>
                        <a:latin typeface="Cambria Math" panose="02040503050406030204" pitchFamily="18" charset="0"/>
                      </a:rPr>
                      <m:t>h</m:t>
                    </m:r>
                    <m:r>
                      <a:rPr lang="en-US" b="0" i="1" smtClean="0">
                        <a:latin typeface="Cambria Math" panose="02040503050406030204" pitchFamily="18" charset="0"/>
                      </a:rPr>
                      <m:t>=</m:t>
                    </m:r>
                    <m:r>
                      <a:rPr lang="en-US" b="0" i="1" smtClean="0">
                        <a:latin typeface="Cambria Math" panose="02040503050406030204" pitchFamily="18" charset="0"/>
                      </a:rPr>
                      <m:t>𝑚𝑔</m:t>
                    </m:r>
                    <m:r>
                      <a:rPr lang="en-US" b="0" i="1" smtClean="0">
                        <a:latin typeface="Cambria Math" panose="02040503050406030204" pitchFamily="18" charset="0"/>
                      </a:rPr>
                      <m:t>+</m:t>
                    </m:r>
                    <m:r>
                      <a:rPr lang="en-US" b="0" i="1" smtClean="0">
                        <a:latin typeface="Cambria Math" panose="02040503050406030204" pitchFamily="18" charset="0"/>
                      </a:rPr>
                      <m:t>𝑏</m:t>
                    </m:r>
                  </m:oMath>
                </a14:m>
                <a:r>
                  <a:rPr lang="en-US" dirty="0"/>
                  <a:t>, </a:t>
                </a:r>
                <a:r>
                  <a:rPr lang="en-US" dirty="0" err="1"/>
                  <a:t>entonces</a:t>
                </a:r>
                <a:r>
                  <a:rPr lang="en-US" dirty="0"/>
                  <a:t> </a:t>
                </a:r>
                <a14:m>
                  <m:oMath xmlns:m="http://schemas.openxmlformats.org/officeDocument/2006/math">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h</m:t>
                            </m:r>
                          </m:e>
                          <m:sub>
                            <m:r>
                              <a:rPr lang="en-US" b="0" i="1" smtClean="0">
                                <a:solidFill>
                                  <a:srgbClr val="FF0000"/>
                                </a:solidFill>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e>
                    </m:d>
                  </m:oMath>
                </a14:m>
                <a:r>
                  <a:rPr lang="en-US" dirty="0"/>
                  <a:t> debe ser minima. La </a:t>
                </a:r>
                <a:r>
                  <a:rPr lang="en-US" dirty="0" err="1"/>
                  <a:t>soluci</a:t>
                </a:r>
                <a:r>
                  <a:rPr lang="es-419" dirty="0" err="1"/>
                  <a:t>ón</a:t>
                </a:r>
                <a:r>
                  <a:rPr lang="es-419" dirty="0"/>
                  <a:t> mediante regresión es la curva roja continua. </a:t>
                </a:r>
                <a:r>
                  <a:rPr lang="en-US" dirty="0" err="1"/>
                  <a:t>Encuentren</a:t>
                </a:r>
                <a:r>
                  <a:rPr lang="en-US" dirty="0"/>
                  <a:t> la formula </a:t>
                </a:r>
                <a:r>
                  <a:rPr lang="en-US" dirty="0" err="1"/>
                  <a:t>matematica</a:t>
                </a:r>
                <a:r>
                  <a:rPr lang="en-US" dirty="0"/>
                  <a:t> para </a:t>
                </a:r>
                <a:r>
                  <a:rPr lang="en-US" dirty="0" err="1"/>
                  <a:t>obtener</a:t>
                </a:r>
                <a:r>
                  <a:rPr lang="en-US" dirty="0"/>
                  <a:t> la </a:t>
                </a:r>
                <a:r>
                  <a:rPr lang="en-US" dirty="0" err="1"/>
                  <a:t>curva</a:t>
                </a:r>
                <a:r>
                  <a:rPr lang="en-US" dirty="0"/>
                  <a:t> continua. </a:t>
                </a:r>
                <a:r>
                  <a:rPr lang="en-US" dirty="0" err="1"/>
                  <a:t>Esto</a:t>
                </a:r>
                <a:r>
                  <a:rPr lang="en-US" dirty="0"/>
                  <a:t> </a:t>
                </a:r>
                <a:r>
                  <a:rPr lang="en-US" dirty="0" err="1"/>
                  <a:t>fue</a:t>
                </a:r>
                <a:r>
                  <a:rPr lang="en-US" dirty="0"/>
                  <a:t> </a:t>
                </a:r>
                <a:r>
                  <a:rPr lang="en-US" dirty="0" err="1"/>
                  <a:t>aplicado</a:t>
                </a:r>
                <a:r>
                  <a:rPr lang="en-US" dirty="0"/>
                  <a:t> </a:t>
                </a:r>
                <a:r>
                  <a:rPr lang="en-US" dirty="0" err="1"/>
                  <a:t>en</a:t>
                </a:r>
                <a:r>
                  <a:rPr lang="en-US" dirty="0"/>
                  <a:t> el </a:t>
                </a:r>
                <a:r>
                  <a:rPr lang="en-US" dirty="0" err="1"/>
                  <a:t>caso</a:t>
                </a:r>
                <a:r>
                  <a:rPr lang="en-US" dirty="0"/>
                  <a:t> de well logs para </a:t>
                </a:r>
                <a:r>
                  <a:rPr lang="en-US" dirty="0" err="1"/>
                  <a:t>hacer</a:t>
                </a:r>
                <a:r>
                  <a:rPr lang="en-US" dirty="0"/>
                  <a:t> el match y </a:t>
                </a:r>
                <a:r>
                  <a:rPr lang="en-US" dirty="0" err="1"/>
                  <a:t>en</a:t>
                </a:r>
                <a:r>
                  <a:rPr lang="en-US" dirty="0"/>
                  <a:t> </a:t>
                </a:r>
                <a:r>
                  <a:rPr lang="en-US" dirty="0" err="1"/>
                  <a:t>recibos</a:t>
                </a:r>
                <a:r>
                  <a:rPr lang="en-US" dirty="0"/>
                  <a:t> de CFE con </a:t>
                </a:r>
                <a:r>
                  <a:rPr lang="en-US" dirty="0" err="1"/>
                  <a:t>datos</a:t>
                </a:r>
                <a:r>
                  <a:rPr lang="en-US" dirty="0"/>
                  <a:t> de sensors.</a:t>
                </a:r>
              </a:p>
            </p:txBody>
          </p:sp>
        </mc:Choice>
        <mc:Fallback xmlns="">
          <p:sp>
            <p:nvSpPr>
              <p:cNvPr id="32" name="TextBox 31">
                <a:extLst>
                  <a:ext uri="{FF2B5EF4-FFF2-40B4-BE49-F238E27FC236}">
                    <a16:creationId xmlns:a16="http://schemas.microsoft.com/office/drawing/2014/main" id="{E0048B13-7A45-4845-97B1-3824C45EEEB4}"/>
                  </a:ext>
                </a:extLst>
              </p:cNvPr>
              <p:cNvSpPr txBox="1">
                <a:spLocks noRot="1" noChangeAspect="1" noMove="1" noResize="1" noEditPoints="1" noAdjustHandles="1" noChangeArrowheads="1" noChangeShapeType="1" noTextEdit="1"/>
              </p:cNvSpPr>
              <p:nvPr/>
            </p:nvSpPr>
            <p:spPr>
              <a:xfrm>
                <a:off x="5413777" y="99446"/>
                <a:ext cx="6778223" cy="2585323"/>
              </a:xfrm>
              <a:prstGeom prst="rect">
                <a:avLst/>
              </a:prstGeom>
              <a:blipFill>
                <a:blip r:embed="rId5"/>
                <a:stretch>
                  <a:fillRect l="-719" t="-1179" b="-2830"/>
                </a:stretch>
              </a:blipFill>
            </p:spPr>
            <p:txBody>
              <a:bodyPr/>
              <a:lstStyle/>
              <a:p>
                <a:r>
                  <a:rPr lang="en-US">
                    <a:noFill/>
                  </a:rPr>
                  <a:t> </a:t>
                </a:r>
              </a:p>
            </p:txBody>
          </p:sp>
        </mc:Fallback>
      </mc:AlternateContent>
    </p:spTree>
    <p:extLst>
      <p:ext uri="{BB962C8B-B14F-4D97-AF65-F5344CB8AC3E}">
        <p14:creationId xmlns:p14="http://schemas.microsoft.com/office/powerpoint/2010/main" val="15086128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7B70F-2C86-45D1-96F6-73AEE3A54A5D}"/>
              </a:ext>
            </a:extLst>
          </p:cNvPr>
          <p:cNvSpPr>
            <a:spLocks noGrp="1"/>
          </p:cNvSpPr>
          <p:nvPr>
            <p:ph type="title"/>
          </p:nvPr>
        </p:nvSpPr>
        <p:spPr/>
        <p:txBody>
          <a:bodyPr/>
          <a:lstStyle/>
          <a:p>
            <a:r>
              <a:rPr lang="en-US" dirty="0"/>
              <a:t>Rescaling</a:t>
            </a:r>
          </a:p>
        </p:txBody>
      </p:sp>
      <p:grpSp>
        <p:nvGrpSpPr>
          <p:cNvPr id="7" name="Group 6">
            <a:extLst>
              <a:ext uri="{FF2B5EF4-FFF2-40B4-BE49-F238E27FC236}">
                <a16:creationId xmlns:a16="http://schemas.microsoft.com/office/drawing/2014/main" id="{ACE827F4-525F-4A73-8DAE-8110C09BFAC8}"/>
              </a:ext>
            </a:extLst>
          </p:cNvPr>
          <p:cNvGrpSpPr/>
          <p:nvPr/>
        </p:nvGrpSpPr>
        <p:grpSpPr>
          <a:xfrm>
            <a:off x="1325989" y="1989272"/>
            <a:ext cx="5757120" cy="3700080"/>
            <a:chOff x="1325989" y="1989272"/>
            <a:chExt cx="5757120" cy="370008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4EBD6482-2310-4201-950D-61061F8022CD}"/>
                    </a:ext>
                  </a:extLst>
                </p14:cNvPr>
                <p14:cNvContentPartPr/>
                <p14:nvPr/>
              </p14:nvContentPartPr>
              <p14:xfrm>
                <a:off x="1325989" y="1989272"/>
                <a:ext cx="5600520" cy="3700080"/>
              </p14:xfrm>
            </p:contentPart>
          </mc:Choice>
          <mc:Fallback xmlns="">
            <p:pic>
              <p:nvPicPr>
                <p:cNvPr id="4" name="Ink 3">
                  <a:extLst>
                    <a:ext uri="{FF2B5EF4-FFF2-40B4-BE49-F238E27FC236}">
                      <a16:creationId xmlns:a16="http://schemas.microsoft.com/office/drawing/2014/main" id="{4EBD6482-2310-4201-950D-61061F8022CD}"/>
                    </a:ext>
                  </a:extLst>
                </p:cNvPr>
                <p:cNvPicPr/>
                <p:nvPr/>
              </p:nvPicPr>
              <p:blipFill>
                <a:blip r:embed="rId3"/>
                <a:stretch>
                  <a:fillRect/>
                </a:stretch>
              </p:blipFill>
              <p:spPr>
                <a:xfrm>
                  <a:off x="1317349" y="1980632"/>
                  <a:ext cx="5618160" cy="37177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BD2BCA2E-9C3D-4DB7-926C-54D4085C55FB}"/>
                    </a:ext>
                  </a:extLst>
                </p14:cNvPr>
                <p14:cNvContentPartPr/>
                <p14:nvPr/>
              </p14:nvContentPartPr>
              <p14:xfrm>
                <a:off x="6575509" y="5057552"/>
                <a:ext cx="360" cy="360"/>
              </p14:xfrm>
            </p:contentPart>
          </mc:Choice>
          <mc:Fallback xmlns="">
            <p:pic>
              <p:nvPicPr>
                <p:cNvPr id="5" name="Ink 4">
                  <a:extLst>
                    <a:ext uri="{FF2B5EF4-FFF2-40B4-BE49-F238E27FC236}">
                      <a16:creationId xmlns:a16="http://schemas.microsoft.com/office/drawing/2014/main" id="{BD2BCA2E-9C3D-4DB7-926C-54D4085C55FB}"/>
                    </a:ext>
                  </a:extLst>
                </p:cNvPr>
                <p:cNvPicPr/>
                <p:nvPr/>
              </p:nvPicPr>
              <p:blipFill>
                <a:blip r:embed="rId5"/>
                <a:stretch>
                  <a:fillRect/>
                </a:stretch>
              </p:blipFill>
              <p:spPr>
                <a:xfrm>
                  <a:off x="6566869" y="504855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B9BB7E4C-DF1A-4454-ACE5-17E7F2A49B5A}"/>
                    </a:ext>
                  </a:extLst>
                </p14:cNvPr>
                <p14:cNvContentPartPr/>
                <p14:nvPr/>
              </p14:nvContentPartPr>
              <p14:xfrm>
                <a:off x="6386509" y="5057552"/>
                <a:ext cx="696600" cy="443880"/>
              </p14:xfrm>
            </p:contentPart>
          </mc:Choice>
          <mc:Fallback xmlns="">
            <p:pic>
              <p:nvPicPr>
                <p:cNvPr id="6" name="Ink 5">
                  <a:extLst>
                    <a:ext uri="{FF2B5EF4-FFF2-40B4-BE49-F238E27FC236}">
                      <a16:creationId xmlns:a16="http://schemas.microsoft.com/office/drawing/2014/main" id="{B9BB7E4C-DF1A-4454-ACE5-17E7F2A49B5A}"/>
                    </a:ext>
                  </a:extLst>
                </p:cNvPr>
                <p:cNvPicPr/>
                <p:nvPr/>
              </p:nvPicPr>
              <p:blipFill>
                <a:blip r:embed="rId7"/>
                <a:stretch>
                  <a:fillRect/>
                </a:stretch>
              </p:blipFill>
              <p:spPr>
                <a:xfrm>
                  <a:off x="6377509" y="5048552"/>
                  <a:ext cx="714240" cy="4615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9AE0E652-7F3C-4C7E-A2F1-9C1F5C711871}"/>
                  </a:ext>
                </a:extLst>
              </p14:cNvPr>
              <p14:cNvContentPartPr/>
              <p14:nvPr/>
            </p14:nvContentPartPr>
            <p14:xfrm>
              <a:off x="1099549" y="1926632"/>
              <a:ext cx="671760" cy="492480"/>
            </p14:xfrm>
          </p:contentPart>
        </mc:Choice>
        <mc:Fallback xmlns="">
          <p:pic>
            <p:nvPicPr>
              <p:cNvPr id="8" name="Ink 7">
                <a:extLst>
                  <a:ext uri="{FF2B5EF4-FFF2-40B4-BE49-F238E27FC236}">
                    <a16:creationId xmlns:a16="http://schemas.microsoft.com/office/drawing/2014/main" id="{9AE0E652-7F3C-4C7E-A2F1-9C1F5C711871}"/>
                  </a:ext>
                </a:extLst>
              </p:cNvPr>
              <p:cNvPicPr/>
              <p:nvPr/>
            </p:nvPicPr>
            <p:blipFill>
              <a:blip r:embed="rId9"/>
              <a:stretch>
                <a:fillRect/>
              </a:stretch>
            </p:blipFill>
            <p:spPr>
              <a:xfrm>
                <a:off x="1090909" y="1917632"/>
                <a:ext cx="689400" cy="5101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B0BB4B3-1D4D-45C2-BDDF-6E80CA5F2A96}"/>
                  </a:ext>
                </a:extLst>
              </p14:cNvPr>
              <p14:cNvContentPartPr/>
              <p14:nvPr/>
            </p14:nvContentPartPr>
            <p14:xfrm>
              <a:off x="2580229" y="5383712"/>
              <a:ext cx="21960" cy="425880"/>
            </p14:xfrm>
          </p:contentPart>
        </mc:Choice>
        <mc:Fallback xmlns="">
          <p:pic>
            <p:nvPicPr>
              <p:cNvPr id="9" name="Ink 8">
                <a:extLst>
                  <a:ext uri="{FF2B5EF4-FFF2-40B4-BE49-F238E27FC236}">
                    <a16:creationId xmlns:a16="http://schemas.microsoft.com/office/drawing/2014/main" id="{4B0BB4B3-1D4D-45C2-BDDF-6E80CA5F2A96}"/>
                  </a:ext>
                </a:extLst>
              </p:cNvPr>
              <p:cNvPicPr/>
              <p:nvPr/>
            </p:nvPicPr>
            <p:blipFill>
              <a:blip r:embed="rId11"/>
              <a:stretch>
                <a:fillRect/>
              </a:stretch>
            </p:blipFill>
            <p:spPr>
              <a:xfrm>
                <a:off x="2571589" y="5375072"/>
                <a:ext cx="39600" cy="443520"/>
              </a:xfrm>
              <a:prstGeom prst="rect">
                <a:avLst/>
              </a:prstGeom>
            </p:spPr>
          </p:pic>
        </mc:Fallback>
      </mc:AlternateContent>
      <p:grpSp>
        <p:nvGrpSpPr>
          <p:cNvPr id="13" name="Group 12">
            <a:extLst>
              <a:ext uri="{FF2B5EF4-FFF2-40B4-BE49-F238E27FC236}">
                <a16:creationId xmlns:a16="http://schemas.microsoft.com/office/drawing/2014/main" id="{62E08006-B646-412D-9773-339D1DF34FB2}"/>
              </a:ext>
            </a:extLst>
          </p:cNvPr>
          <p:cNvGrpSpPr/>
          <p:nvPr/>
        </p:nvGrpSpPr>
        <p:grpSpPr>
          <a:xfrm>
            <a:off x="2471869" y="4121552"/>
            <a:ext cx="422640" cy="450000"/>
            <a:chOff x="2471869" y="4121552"/>
            <a:chExt cx="422640" cy="450000"/>
          </a:xfrm>
        </p:grpSpPr>
        <mc:AlternateContent xmlns:mc="http://schemas.openxmlformats.org/markup-compatibility/2006" xmlns:p14="http://schemas.microsoft.com/office/powerpoint/2010/main">
          <mc:Choice Requires="p14">
            <p:contentPart p14:bwMode="auto" r:id="rId12">
              <p14:nvContentPartPr>
                <p14:cNvPr id="10" name="Ink 9">
                  <a:extLst>
                    <a:ext uri="{FF2B5EF4-FFF2-40B4-BE49-F238E27FC236}">
                      <a16:creationId xmlns:a16="http://schemas.microsoft.com/office/drawing/2014/main" id="{7E2B2B86-08DE-42E2-BF76-A2C3DF396FFA}"/>
                    </a:ext>
                  </a:extLst>
                </p14:cNvPr>
                <p14:cNvContentPartPr/>
                <p14:nvPr/>
              </p14:nvContentPartPr>
              <p14:xfrm>
                <a:off x="2541709" y="4245752"/>
                <a:ext cx="352800" cy="247320"/>
              </p14:xfrm>
            </p:contentPart>
          </mc:Choice>
          <mc:Fallback xmlns="">
            <p:pic>
              <p:nvPicPr>
                <p:cNvPr id="10" name="Ink 9">
                  <a:extLst>
                    <a:ext uri="{FF2B5EF4-FFF2-40B4-BE49-F238E27FC236}">
                      <a16:creationId xmlns:a16="http://schemas.microsoft.com/office/drawing/2014/main" id="{7E2B2B86-08DE-42E2-BF76-A2C3DF396FFA}"/>
                    </a:ext>
                  </a:extLst>
                </p:cNvPr>
                <p:cNvPicPr/>
                <p:nvPr/>
              </p:nvPicPr>
              <p:blipFill>
                <a:blip r:embed="rId13"/>
                <a:stretch>
                  <a:fillRect/>
                </a:stretch>
              </p:blipFill>
              <p:spPr>
                <a:xfrm>
                  <a:off x="2532709" y="4237112"/>
                  <a:ext cx="370440" cy="2649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 name="Ink 10">
                  <a:extLst>
                    <a:ext uri="{FF2B5EF4-FFF2-40B4-BE49-F238E27FC236}">
                      <a16:creationId xmlns:a16="http://schemas.microsoft.com/office/drawing/2014/main" id="{A1AA7750-C6FF-4E1F-807B-468B113B7F82}"/>
                    </a:ext>
                  </a:extLst>
                </p14:cNvPr>
                <p14:cNvContentPartPr/>
                <p14:nvPr/>
              </p14:nvContentPartPr>
              <p14:xfrm>
                <a:off x="2471869" y="4121552"/>
                <a:ext cx="262440" cy="450000"/>
              </p14:xfrm>
            </p:contentPart>
          </mc:Choice>
          <mc:Fallback xmlns="">
            <p:pic>
              <p:nvPicPr>
                <p:cNvPr id="11" name="Ink 10">
                  <a:extLst>
                    <a:ext uri="{FF2B5EF4-FFF2-40B4-BE49-F238E27FC236}">
                      <a16:creationId xmlns:a16="http://schemas.microsoft.com/office/drawing/2014/main" id="{A1AA7750-C6FF-4E1F-807B-468B113B7F82}"/>
                    </a:ext>
                  </a:extLst>
                </p:cNvPr>
                <p:cNvPicPr/>
                <p:nvPr/>
              </p:nvPicPr>
              <p:blipFill>
                <a:blip r:embed="rId15"/>
                <a:stretch>
                  <a:fillRect/>
                </a:stretch>
              </p:blipFill>
              <p:spPr>
                <a:xfrm>
                  <a:off x="2462869" y="4112912"/>
                  <a:ext cx="280080" cy="467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6">
            <p14:nvContentPartPr>
              <p14:cNvPr id="12" name="Ink 11">
                <a:extLst>
                  <a:ext uri="{FF2B5EF4-FFF2-40B4-BE49-F238E27FC236}">
                    <a16:creationId xmlns:a16="http://schemas.microsoft.com/office/drawing/2014/main" id="{F2255180-516C-4870-AF7D-BCDCA5ADCC71}"/>
                  </a:ext>
                </a:extLst>
              </p14:cNvPr>
              <p14:cNvContentPartPr/>
              <p14:nvPr/>
            </p14:nvContentPartPr>
            <p14:xfrm>
              <a:off x="2499372" y="3347552"/>
              <a:ext cx="172800" cy="160920"/>
            </p14:xfrm>
          </p:contentPart>
        </mc:Choice>
        <mc:Fallback xmlns="">
          <p:pic>
            <p:nvPicPr>
              <p:cNvPr id="12" name="Ink 11">
                <a:extLst>
                  <a:ext uri="{FF2B5EF4-FFF2-40B4-BE49-F238E27FC236}">
                    <a16:creationId xmlns:a16="http://schemas.microsoft.com/office/drawing/2014/main" id="{F2255180-516C-4870-AF7D-BCDCA5ADCC71}"/>
                  </a:ext>
                </a:extLst>
              </p:cNvPr>
              <p:cNvPicPr/>
              <p:nvPr/>
            </p:nvPicPr>
            <p:blipFill>
              <a:blip r:embed="rId17"/>
              <a:stretch>
                <a:fillRect/>
              </a:stretch>
            </p:blipFill>
            <p:spPr>
              <a:xfrm>
                <a:off x="2490732" y="3338912"/>
                <a:ext cx="190440" cy="1785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4" name="Ink 13">
                <a:extLst>
                  <a:ext uri="{FF2B5EF4-FFF2-40B4-BE49-F238E27FC236}">
                    <a16:creationId xmlns:a16="http://schemas.microsoft.com/office/drawing/2014/main" id="{F398288E-CF97-4BB1-96C6-49CA6E217F88}"/>
                  </a:ext>
                </a:extLst>
              </p14:cNvPr>
              <p14:cNvContentPartPr/>
              <p14:nvPr/>
            </p14:nvContentPartPr>
            <p14:xfrm>
              <a:off x="3974149" y="5094992"/>
              <a:ext cx="52920" cy="552960"/>
            </p14:xfrm>
          </p:contentPart>
        </mc:Choice>
        <mc:Fallback xmlns="">
          <p:pic>
            <p:nvPicPr>
              <p:cNvPr id="14" name="Ink 13">
                <a:extLst>
                  <a:ext uri="{FF2B5EF4-FFF2-40B4-BE49-F238E27FC236}">
                    <a16:creationId xmlns:a16="http://schemas.microsoft.com/office/drawing/2014/main" id="{F398288E-CF97-4BB1-96C6-49CA6E217F88}"/>
                  </a:ext>
                </a:extLst>
              </p:cNvPr>
              <p:cNvPicPr/>
              <p:nvPr/>
            </p:nvPicPr>
            <p:blipFill>
              <a:blip r:embed="rId19"/>
              <a:stretch>
                <a:fillRect/>
              </a:stretch>
            </p:blipFill>
            <p:spPr>
              <a:xfrm>
                <a:off x="3965149" y="5086352"/>
                <a:ext cx="70560" cy="570600"/>
              </a:xfrm>
              <a:prstGeom prst="rect">
                <a:avLst/>
              </a:prstGeom>
            </p:spPr>
          </p:pic>
        </mc:Fallback>
      </mc:AlternateContent>
      <p:grpSp>
        <p:nvGrpSpPr>
          <p:cNvPr id="23" name="Group 22">
            <a:extLst>
              <a:ext uri="{FF2B5EF4-FFF2-40B4-BE49-F238E27FC236}">
                <a16:creationId xmlns:a16="http://schemas.microsoft.com/office/drawing/2014/main" id="{EE033514-4F08-44F9-8BD8-7BAF092BEA0B}"/>
              </a:ext>
            </a:extLst>
          </p:cNvPr>
          <p:cNvGrpSpPr/>
          <p:nvPr/>
        </p:nvGrpSpPr>
        <p:grpSpPr>
          <a:xfrm>
            <a:off x="3668509" y="2485712"/>
            <a:ext cx="535320" cy="869400"/>
            <a:chOff x="3668509" y="2485712"/>
            <a:chExt cx="535320" cy="869400"/>
          </a:xfrm>
        </p:grpSpPr>
        <mc:AlternateContent xmlns:mc="http://schemas.openxmlformats.org/markup-compatibility/2006" xmlns:p14="http://schemas.microsoft.com/office/powerpoint/2010/main">
          <mc:Choice Requires="p14">
            <p:contentPart p14:bwMode="auto" r:id="rId20">
              <p14:nvContentPartPr>
                <p14:cNvPr id="15" name="Ink 14">
                  <a:extLst>
                    <a:ext uri="{FF2B5EF4-FFF2-40B4-BE49-F238E27FC236}">
                      <a16:creationId xmlns:a16="http://schemas.microsoft.com/office/drawing/2014/main" id="{01E46E5B-DE44-4355-BB71-182BCE5330DE}"/>
                    </a:ext>
                  </a:extLst>
                </p14:cNvPr>
                <p14:cNvContentPartPr/>
                <p14:nvPr/>
              </p14:nvContentPartPr>
              <p14:xfrm>
                <a:off x="3668509" y="2891072"/>
                <a:ext cx="535320" cy="324360"/>
              </p14:xfrm>
            </p:contentPart>
          </mc:Choice>
          <mc:Fallback xmlns="">
            <p:pic>
              <p:nvPicPr>
                <p:cNvPr id="15" name="Ink 14">
                  <a:extLst>
                    <a:ext uri="{FF2B5EF4-FFF2-40B4-BE49-F238E27FC236}">
                      <a16:creationId xmlns:a16="http://schemas.microsoft.com/office/drawing/2014/main" id="{01E46E5B-DE44-4355-BB71-182BCE5330DE}"/>
                    </a:ext>
                  </a:extLst>
                </p:cNvPr>
                <p:cNvPicPr/>
                <p:nvPr/>
              </p:nvPicPr>
              <p:blipFill>
                <a:blip r:embed="rId21"/>
                <a:stretch>
                  <a:fillRect/>
                </a:stretch>
              </p:blipFill>
              <p:spPr>
                <a:xfrm>
                  <a:off x="3659869" y="2882072"/>
                  <a:ext cx="552960" cy="342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6" name="Ink 15">
                  <a:extLst>
                    <a:ext uri="{FF2B5EF4-FFF2-40B4-BE49-F238E27FC236}">
                      <a16:creationId xmlns:a16="http://schemas.microsoft.com/office/drawing/2014/main" id="{C4F8A47E-B465-4924-935B-A79DDD259C3B}"/>
                    </a:ext>
                  </a:extLst>
                </p14:cNvPr>
                <p14:cNvContentPartPr/>
                <p14:nvPr/>
              </p14:nvContentPartPr>
              <p14:xfrm>
                <a:off x="3772549" y="2686592"/>
                <a:ext cx="136800" cy="668520"/>
              </p14:xfrm>
            </p:contentPart>
          </mc:Choice>
          <mc:Fallback xmlns="">
            <p:pic>
              <p:nvPicPr>
                <p:cNvPr id="16" name="Ink 15">
                  <a:extLst>
                    <a:ext uri="{FF2B5EF4-FFF2-40B4-BE49-F238E27FC236}">
                      <a16:creationId xmlns:a16="http://schemas.microsoft.com/office/drawing/2014/main" id="{C4F8A47E-B465-4924-935B-A79DDD259C3B}"/>
                    </a:ext>
                  </a:extLst>
                </p:cNvPr>
                <p:cNvPicPr/>
                <p:nvPr/>
              </p:nvPicPr>
              <p:blipFill>
                <a:blip r:embed="rId23"/>
                <a:stretch>
                  <a:fillRect/>
                </a:stretch>
              </p:blipFill>
              <p:spPr>
                <a:xfrm>
                  <a:off x="3763909" y="2677952"/>
                  <a:ext cx="154440" cy="6861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1" name="Ink 20">
                  <a:extLst>
                    <a:ext uri="{FF2B5EF4-FFF2-40B4-BE49-F238E27FC236}">
                      <a16:creationId xmlns:a16="http://schemas.microsoft.com/office/drawing/2014/main" id="{60685E8C-F321-4993-820F-30D19F002F6D}"/>
                    </a:ext>
                  </a:extLst>
                </p14:cNvPr>
                <p14:cNvContentPartPr/>
                <p14:nvPr/>
              </p14:nvContentPartPr>
              <p14:xfrm>
                <a:off x="3763189" y="2485712"/>
                <a:ext cx="360" cy="360"/>
              </p14:xfrm>
            </p:contentPart>
          </mc:Choice>
          <mc:Fallback xmlns="">
            <p:pic>
              <p:nvPicPr>
                <p:cNvPr id="21" name="Ink 20">
                  <a:extLst>
                    <a:ext uri="{FF2B5EF4-FFF2-40B4-BE49-F238E27FC236}">
                      <a16:creationId xmlns:a16="http://schemas.microsoft.com/office/drawing/2014/main" id="{60685E8C-F321-4993-820F-30D19F002F6D}"/>
                    </a:ext>
                  </a:extLst>
                </p:cNvPr>
                <p:cNvPicPr/>
                <p:nvPr/>
              </p:nvPicPr>
              <p:blipFill>
                <a:blip r:embed="rId5"/>
                <a:stretch>
                  <a:fillRect/>
                </a:stretch>
              </p:blipFill>
              <p:spPr>
                <a:xfrm>
                  <a:off x="3754549" y="247707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2" name="Ink 21">
                  <a:extLst>
                    <a:ext uri="{FF2B5EF4-FFF2-40B4-BE49-F238E27FC236}">
                      <a16:creationId xmlns:a16="http://schemas.microsoft.com/office/drawing/2014/main" id="{E2419FBE-69D6-47F4-8C78-29BE901F9B91}"/>
                    </a:ext>
                  </a:extLst>
                </p14:cNvPr>
                <p14:cNvContentPartPr/>
                <p14:nvPr/>
              </p14:nvContentPartPr>
              <p14:xfrm>
                <a:off x="3718189" y="2485712"/>
                <a:ext cx="115200" cy="184320"/>
              </p14:xfrm>
            </p:contentPart>
          </mc:Choice>
          <mc:Fallback xmlns="">
            <p:pic>
              <p:nvPicPr>
                <p:cNvPr id="22" name="Ink 21">
                  <a:extLst>
                    <a:ext uri="{FF2B5EF4-FFF2-40B4-BE49-F238E27FC236}">
                      <a16:creationId xmlns:a16="http://schemas.microsoft.com/office/drawing/2014/main" id="{E2419FBE-69D6-47F4-8C78-29BE901F9B91}"/>
                    </a:ext>
                  </a:extLst>
                </p:cNvPr>
                <p:cNvPicPr/>
                <p:nvPr/>
              </p:nvPicPr>
              <p:blipFill>
                <a:blip r:embed="rId26"/>
                <a:stretch>
                  <a:fillRect/>
                </a:stretch>
              </p:blipFill>
              <p:spPr>
                <a:xfrm>
                  <a:off x="3709549" y="2477072"/>
                  <a:ext cx="132840" cy="201960"/>
                </a:xfrm>
                <a:prstGeom prst="rect">
                  <a:avLst/>
                </a:prstGeom>
              </p:spPr>
            </p:pic>
          </mc:Fallback>
        </mc:AlternateContent>
      </p:grpSp>
      <p:grpSp>
        <p:nvGrpSpPr>
          <p:cNvPr id="25" name="Group 24">
            <a:extLst>
              <a:ext uri="{FF2B5EF4-FFF2-40B4-BE49-F238E27FC236}">
                <a16:creationId xmlns:a16="http://schemas.microsoft.com/office/drawing/2014/main" id="{7A9FA49E-D28B-4676-9D93-E522150E36A8}"/>
              </a:ext>
            </a:extLst>
          </p:cNvPr>
          <p:cNvGrpSpPr/>
          <p:nvPr/>
        </p:nvGrpSpPr>
        <p:grpSpPr>
          <a:xfrm>
            <a:off x="5112109" y="2158112"/>
            <a:ext cx="501120" cy="479880"/>
            <a:chOff x="5112109" y="2158112"/>
            <a:chExt cx="501120" cy="479880"/>
          </a:xfrm>
        </p:grpSpPr>
        <mc:AlternateContent xmlns:mc="http://schemas.openxmlformats.org/markup-compatibility/2006" xmlns:p14="http://schemas.microsoft.com/office/powerpoint/2010/main">
          <mc:Choice Requires="p14">
            <p:contentPart p14:bwMode="auto" r:id="rId27">
              <p14:nvContentPartPr>
                <p14:cNvPr id="18" name="Ink 17">
                  <a:extLst>
                    <a:ext uri="{FF2B5EF4-FFF2-40B4-BE49-F238E27FC236}">
                      <a16:creationId xmlns:a16="http://schemas.microsoft.com/office/drawing/2014/main" id="{28B2C046-0D1A-46F2-BAE4-CBE7FB1E5180}"/>
                    </a:ext>
                  </a:extLst>
                </p14:cNvPr>
                <p14:cNvContentPartPr/>
                <p14:nvPr/>
              </p14:nvContentPartPr>
              <p14:xfrm>
                <a:off x="5112109" y="2180432"/>
                <a:ext cx="501120" cy="356040"/>
              </p14:xfrm>
            </p:contentPart>
          </mc:Choice>
          <mc:Fallback xmlns="">
            <p:pic>
              <p:nvPicPr>
                <p:cNvPr id="18" name="Ink 17">
                  <a:extLst>
                    <a:ext uri="{FF2B5EF4-FFF2-40B4-BE49-F238E27FC236}">
                      <a16:creationId xmlns:a16="http://schemas.microsoft.com/office/drawing/2014/main" id="{28B2C046-0D1A-46F2-BAE4-CBE7FB1E5180}"/>
                    </a:ext>
                  </a:extLst>
                </p:cNvPr>
                <p:cNvPicPr/>
                <p:nvPr/>
              </p:nvPicPr>
              <p:blipFill>
                <a:blip r:embed="rId28"/>
                <a:stretch>
                  <a:fillRect/>
                </a:stretch>
              </p:blipFill>
              <p:spPr>
                <a:xfrm>
                  <a:off x="5103109" y="2171432"/>
                  <a:ext cx="518760" cy="3736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9" name="Ink 18">
                  <a:extLst>
                    <a:ext uri="{FF2B5EF4-FFF2-40B4-BE49-F238E27FC236}">
                      <a16:creationId xmlns:a16="http://schemas.microsoft.com/office/drawing/2014/main" id="{C46D0793-8828-4210-B8A9-905FFAB6103F}"/>
                    </a:ext>
                  </a:extLst>
                </p14:cNvPr>
                <p14:cNvContentPartPr/>
                <p14:nvPr/>
              </p14:nvContentPartPr>
              <p14:xfrm>
                <a:off x="5122909" y="2158112"/>
                <a:ext cx="395640" cy="471960"/>
              </p14:xfrm>
            </p:contentPart>
          </mc:Choice>
          <mc:Fallback xmlns="">
            <p:pic>
              <p:nvPicPr>
                <p:cNvPr id="19" name="Ink 18">
                  <a:extLst>
                    <a:ext uri="{FF2B5EF4-FFF2-40B4-BE49-F238E27FC236}">
                      <a16:creationId xmlns:a16="http://schemas.microsoft.com/office/drawing/2014/main" id="{C46D0793-8828-4210-B8A9-905FFAB6103F}"/>
                    </a:ext>
                  </a:extLst>
                </p:cNvPr>
                <p:cNvPicPr/>
                <p:nvPr/>
              </p:nvPicPr>
              <p:blipFill>
                <a:blip r:embed="rId30"/>
                <a:stretch>
                  <a:fillRect/>
                </a:stretch>
              </p:blipFill>
              <p:spPr>
                <a:xfrm>
                  <a:off x="5114269" y="2149112"/>
                  <a:ext cx="413280" cy="4896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4" name="Ink 23">
                  <a:extLst>
                    <a:ext uri="{FF2B5EF4-FFF2-40B4-BE49-F238E27FC236}">
                      <a16:creationId xmlns:a16="http://schemas.microsoft.com/office/drawing/2014/main" id="{FF909F58-E4AF-4B25-B709-5AD03E18C97B}"/>
                    </a:ext>
                  </a:extLst>
                </p14:cNvPr>
                <p14:cNvContentPartPr/>
                <p14:nvPr/>
              </p14:nvContentPartPr>
              <p14:xfrm>
                <a:off x="5214709" y="2506592"/>
                <a:ext cx="145800" cy="131400"/>
              </p14:xfrm>
            </p:contentPart>
          </mc:Choice>
          <mc:Fallback xmlns="">
            <p:pic>
              <p:nvPicPr>
                <p:cNvPr id="24" name="Ink 23">
                  <a:extLst>
                    <a:ext uri="{FF2B5EF4-FFF2-40B4-BE49-F238E27FC236}">
                      <a16:creationId xmlns:a16="http://schemas.microsoft.com/office/drawing/2014/main" id="{FF909F58-E4AF-4B25-B709-5AD03E18C97B}"/>
                    </a:ext>
                  </a:extLst>
                </p:cNvPr>
                <p:cNvPicPr/>
                <p:nvPr/>
              </p:nvPicPr>
              <p:blipFill>
                <a:blip r:embed="rId32"/>
                <a:stretch>
                  <a:fillRect/>
                </a:stretch>
              </p:blipFill>
              <p:spPr>
                <a:xfrm>
                  <a:off x="5205709" y="2497952"/>
                  <a:ext cx="163440" cy="1490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3">
            <p14:nvContentPartPr>
              <p14:cNvPr id="26" name="Ink 25">
                <a:extLst>
                  <a:ext uri="{FF2B5EF4-FFF2-40B4-BE49-F238E27FC236}">
                    <a16:creationId xmlns:a16="http://schemas.microsoft.com/office/drawing/2014/main" id="{852E349A-B414-42BA-A6B8-1EC1D6DCD75E}"/>
                  </a:ext>
                </a:extLst>
              </p14:cNvPr>
              <p14:cNvContentPartPr/>
              <p14:nvPr/>
            </p14:nvContentPartPr>
            <p14:xfrm>
              <a:off x="5473189" y="4984832"/>
              <a:ext cx="31320" cy="488880"/>
            </p14:xfrm>
          </p:contentPart>
        </mc:Choice>
        <mc:Fallback xmlns="">
          <p:pic>
            <p:nvPicPr>
              <p:cNvPr id="26" name="Ink 25">
                <a:extLst>
                  <a:ext uri="{FF2B5EF4-FFF2-40B4-BE49-F238E27FC236}">
                    <a16:creationId xmlns:a16="http://schemas.microsoft.com/office/drawing/2014/main" id="{852E349A-B414-42BA-A6B8-1EC1D6DCD75E}"/>
                  </a:ext>
                </a:extLst>
              </p:cNvPr>
              <p:cNvPicPr/>
              <p:nvPr/>
            </p:nvPicPr>
            <p:blipFill>
              <a:blip r:embed="rId34"/>
              <a:stretch>
                <a:fillRect/>
              </a:stretch>
            </p:blipFill>
            <p:spPr>
              <a:xfrm>
                <a:off x="5464549" y="4976192"/>
                <a:ext cx="48960" cy="506520"/>
              </a:xfrm>
              <a:prstGeom prst="rect">
                <a:avLst/>
              </a:prstGeom>
            </p:spPr>
          </p:pic>
        </mc:Fallback>
      </mc:AlternateContent>
      <p:grpSp>
        <p:nvGrpSpPr>
          <p:cNvPr id="32" name="Group 31">
            <a:extLst>
              <a:ext uri="{FF2B5EF4-FFF2-40B4-BE49-F238E27FC236}">
                <a16:creationId xmlns:a16="http://schemas.microsoft.com/office/drawing/2014/main" id="{BA8DD503-B2BD-4CF2-83A4-E109610DC16B}"/>
              </a:ext>
            </a:extLst>
          </p:cNvPr>
          <p:cNvGrpSpPr/>
          <p:nvPr/>
        </p:nvGrpSpPr>
        <p:grpSpPr>
          <a:xfrm>
            <a:off x="8902169" y="1359720"/>
            <a:ext cx="1294560" cy="769680"/>
            <a:chOff x="7746229" y="2101592"/>
            <a:chExt cx="1294560" cy="769680"/>
          </a:xfrm>
        </p:grpSpPr>
        <mc:AlternateContent xmlns:mc="http://schemas.openxmlformats.org/markup-compatibility/2006" xmlns:p14="http://schemas.microsoft.com/office/powerpoint/2010/main">
          <mc:Choice Requires="p14">
            <p:contentPart p14:bwMode="auto" r:id="rId35">
              <p14:nvContentPartPr>
                <p14:cNvPr id="27" name="Ink 26">
                  <a:extLst>
                    <a:ext uri="{FF2B5EF4-FFF2-40B4-BE49-F238E27FC236}">
                      <a16:creationId xmlns:a16="http://schemas.microsoft.com/office/drawing/2014/main" id="{0430BD1A-4F9A-4377-A1B1-44C525DCFE55}"/>
                    </a:ext>
                  </a:extLst>
                </p14:cNvPr>
                <p14:cNvContentPartPr/>
                <p14:nvPr/>
              </p14:nvContentPartPr>
              <p14:xfrm>
                <a:off x="7746229" y="2455112"/>
                <a:ext cx="586440" cy="415800"/>
              </p14:xfrm>
            </p:contentPart>
          </mc:Choice>
          <mc:Fallback xmlns="">
            <p:pic>
              <p:nvPicPr>
                <p:cNvPr id="27" name="Ink 26">
                  <a:extLst>
                    <a:ext uri="{FF2B5EF4-FFF2-40B4-BE49-F238E27FC236}">
                      <a16:creationId xmlns:a16="http://schemas.microsoft.com/office/drawing/2014/main" id="{0430BD1A-4F9A-4377-A1B1-44C525DCFE55}"/>
                    </a:ext>
                  </a:extLst>
                </p:cNvPr>
                <p:cNvPicPr/>
                <p:nvPr/>
              </p:nvPicPr>
              <p:blipFill>
                <a:blip r:embed="rId36"/>
                <a:stretch>
                  <a:fillRect/>
                </a:stretch>
              </p:blipFill>
              <p:spPr>
                <a:xfrm>
                  <a:off x="7737229" y="2446112"/>
                  <a:ext cx="604080" cy="43344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8" name="Ink 27">
                  <a:extLst>
                    <a:ext uri="{FF2B5EF4-FFF2-40B4-BE49-F238E27FC236}">
                      <a16:creationId xmlns:a16="http://schemas.microsoft.com/office/drawing/2014/main" id="{9E4C8DEC-1B3F-4318-AFDC-ACAEDF40698E}"/>
                    </a:ext>
                  </a:extLst>
                </p14:cNvPr>
                <p14:cNvContentPartPr/>
                <p14:nvPr/>
              </p14:nvContentPartPr>
              <p14:xfrm>
                <a:off x="7848469" y="2414792"/>
                <a:ext cx="363240" cy="456480"/>
              </p14:xfrm>
            </p:contentPart>
          </mc:Choice>
          <mc:Fallback xmlns="">
            <p:pic>
              <p:nvPicPr>
                <p:cNvPr id="28" name="Ink 27">
                  <a:extLst>
                    <a:ext uri="{FF2B5EF4-FFF2-40B4-BE49-F238E27FC236}">
                      <a16:creationId xmlns:a16="http://schemas.microsoft.com/office/drawing/2014/main" id="{9E4C8DEC-1B3F-4318-AFDC-ACAEDF40698E}"/>
                    </a:ext>
                  </a:extLst>
                </p:cNvPr>
                <p:cNvPicPr/>
                <p:nvPr/>
              </p:nvPicPr>
              <p:blipFill>
                <a:blip r:embed="rId38"/>
                <a:stretch>
                  <a:fillRect/>
                </a:stretch>
              </p:blipFill>
              <p:spPr>
                <a:xfrm>
                  <a:off x="7839829" y="2405792"/>
                  <a:ext cx="380880" cy="47412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30" name="Ink 29">
                  <a:extLst>
                    <a:ext uri="{FF2B5EF4-FFF2-40B4-BE49-F238E27FC236}">
                      <a16:creationId xmlns:a16="http://schemas.microsoft.com/office/drawing/2014/main" id="{6C7230AD-BFC5-459F-9BD9-83D1F72F1D84}"/>
                    </a:ext>
                  </a:extLst>
                </p14:cNvPr>
                <p14:cNvContentPartPr/>
                <p14:nvPr/>
              </p14:nvContentPartPr>
              <p14:xfrm>
                <a:off x="8578549" y="2101592"/>
                <a:ext cx="293400" cy="749160"/>
              </p14:xfrm>
            </p:contentPart>
          </mc:Choice>
          <mc:Fallback xmlns="">
            <p:pic>
              <p:nvPicPr>
                <p:cNvPr id="30" name="Ink 29">
                  <a:extLst>
                    <a:ext uri="{FF2B5EF4-FFF2-40B4-BE49-F238E27FC236}">
                      <a16:creationId xmlns:a16="http://schemas.microsoft.com/office/drawing/2014/main" id="{6C7230AD-BFC5-459F-9BD9-83D1F72F1D84}"/>
                    </a:ext>
                  </a:extLst>
                </p:cNvPr>
                <p:cNvPicPr/>
                <p:nvPr/>
              </p:nvPicPr>
              <p:blipFill>
                <a:blip r:embed="rId40"/>
                <a:stretch>
                  <a:fillRect/>
                </a:stretch>
              </p:blipFill>
              <p:spPr>
                <a:xfrm>
                  <a:off x="8569909" y="2092592"/>
                  <a:ext cx="311040" cy="76680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31" name="Ink 30">
                  <a:extLst>
                    <a:ext uri="{FF2B5EF4-FFF2-40B4-BE49-F238E27FC236}">
                      <a16:creationId xmlns:a16="http://schemas.microsoft.com/office/drawing/2014/main" id="{280A1FE7-86A0-45B6-9AE7-863244D43A8E}"/>
                    </a:ext>
                  </a:extLst>
                </p14:cNvPr>
                <p14:cNvContentPartPr/>
                <p14:nvPr/>
              </p14:nvContentPartPr>
              <p14:xfrm>
                <a:off x="8583229" y="2689472"/>
                <a:ext cx="457560" cy="40680"/>
              </p14:xfrm>
            </p:contentPart>
          </mc:Choice>
          <mc:Fallback xmlns="">
            <p:pic>
              <p:nvPicPr>
                <p:cNvPr id="31" name="Ink 30">
                  <a:extLst>
                    <a:ext uri="{FF2B5EF4-FFF2-40B4-BE49-F238E27FC236}">
                      <a16:creationId xmlns:a16="http://schemas.microsoft.com/office/drawing/2014/main" id="{280A1FE7-86A0-45B6-9AE7-863244D43A8E}"/>
                    </a:ext>
                  </a:extLst>
                </p:cNvPr>
                <p:cNvPicPr/>
                <p:nvPr/>
              </p:nvPicPr>
              <p:blipFill>
                <a:blip r:embed="rId42"/>
                <a:stretch>
                  <a:fillRect/>
                </a:stretch>
              </p:blipFill>
              <p:spPr>
                <a:xfrm>
                  <a:off x="8574589" y="2680472"/>
                  <a:ext cx="475200" cy="58320"/>
                </a:xfrm>
                <a:prstGeom prst="rect">
                  <a:avLst/>
                </a:prstGeom>
              </p:spPr>
            </p:pic>
          </mc:Fallback>
        </mc:AlternateContent>
      </p:grpSp>
      <p:grpSp>
        <p:nvGrpSpPr>
          <p:cNvPr id="35" name="Group 34">
            <a:extLst>
              <a:ext uri="{FF2B5EF4-FFF2-40B4-BE49-F238E27FC236}">
                <a16:creationId xmlns:a16="http://schemas.microsoft.com/office/drawing/2014/main" id="{45E6AB60-2211-478B-B5A0-23E94DDCD5C8}"/>
              </a:ext>
            </a:extLst>
          </p:cNvPr>
          <p:cNvGrpSpPr/>
          <p:nvPr/>
        </p:nvGrpSpPr>
        <p:grpSpPr>
          <a:xfrm>
            <a:off x="9009802" y="2435285"/>
            <a:ext cx="1050480" cy="786960"/>
            <a:chOff x="8078149" y="3332432"/>
            <a:chExt cx="1050480" cy="786960"/>
          </a:xfrm>
        </p:grpSpPr>
        <mc:AlternateContent xmlns:mc="http://schemas.openxmlformats.org/markup-compatibility/2006" xmlns:p14="http://schemas.microsoft.com/office/powerpoint/2010/main">
          <mc:Choice Requires="p14">
            <p:contentPart p14:bwMode="auto" r:id="rId43">
              <p14:nvContentPartPr>
                <p14:cNvPr id="33" name="Ink 32">
                  <a:extLst>
                    <a:ext uri="{FF2B5EF4-FFF2-40B4-BE49-F238E27FC236}">
                      <a16:creationId xmlns:a16="http://schemas.microsoft.com/office/drawing/2014/main" id="{9BC85CCF-C5F1-4D58-89F0-782A978FD541}"/>
                    </a:ext>
                  </a:extLst>
                </p14:cNvPr>
                <p14:cNvContentPartPr/>
                <p14:nvPr/>
              </p14:nvContentPartPr>
              <p14:xfrm>
                <a:off x="8078149" y="3459152"/>
                <a:ext cx="194400" cy="196920"/>
              </p14:xfrm>
            </p:contentPart>
          </mc:Choice>
          <mc:Fallback xmlns="">
            <p:pic>
              <p:nvPicPr>
                <p:cNvPr id="33" name="Ink 32">
                  <a:extLst>
                    <a:ext uri="{FF2B5EF4-FFF2-40B4-BE49-F238E27FC236}">
                      <a16:creationId xmlns:a16="http://schemas.microsoft.com/office/drawing/2014/main" id="{9BC85CCF-C5F1-4D58-89F0-782A978FD541}"/>
                    </a:ext>
                  </a:extLst>
                </p:cNvPr>
                <p:cNvPicPr/>
                <p:nvPr/>
              </p:nvPicPr>
              <p:blipFill>
                <a:blip r:embed="rId44"/>
                <a:stretch>
                  <a:fillRect/>
                </a:stretch>
              </p:blipFill>
              <p:spPr>
                <a:xfrm>
                  <a:off x="8069149" y="3450512"/>
                  <a:ext cx="212040" cy="21456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34" name="Ink 33">
                  <a:extLst>
                    <a:ext uri="{FF2B5EF4-FFF2-40B4-BE49-F238E27FC236}">
                      <a16:creationId xmlns:a16="http://schemas.microsoft.com/office/drawing/2014/main" id="{427D4223-7A45-4A0C-8F0B-59E735CCC21B}"/>
                    </a:ext>
                  </a:extLst>
                </p14:cNvPr>
                <p14:cNvContentPartPr/>
                <p14:nvPr/>
              </p14:nvContentPartPr>
              <p14:xfrm>
                <a:off x="8498269" y="3332432"/>
                <a:ext cx="630360" cy="786960"/>
              </p14:xfrm>
            </p:contentPart>
          </mc:Choice>
          <mc:Fallback xmlns="">
            <p:pic>
              <p:nvPicPr>
                <p:cNvPr id="34" name="Ink 33">
                  <a:extLst>
                    <a:ext uri="{FF2B5EF4-FFF2-40B4-BE49-F238E27FC236}">
                      <a16:creationId xmlns:a16="http://schemas.microsoft.com/office/drawing/2014/main" id="{427D4223-7A45-4A0C-8F0B-59E735CCC21B}"/>
                    </a:ext>
                  </a:extLst>
                </p:cNvPr>
                <p:cNvPicPr/>
                <p:nvPr/>
              </p:nvPicPr>
              <p:blipFill>
                <a:blip r:embed="rId46"/>
                <a:stretch>
                  <a:fillRect/>
                </a:stretch>
              </p:blipFill>
              <p:spPr>
                <a:xfrm>
                  <a:off x="8489269" y="3323432"/>
                  <a:ext cx="648000" cy="804600"/>
                </a:xfrm>
                <a:prstGeom prst="rect">
                  <a:avLst/>
                </a:prstGeom>
              </p:spPr>
            </p:pic>
          </mc:Fallback>
        </mc:AlternateContent>
      </p:gr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E13D927F-77FD-494A-A82F-89D8347FC173}"/>
                  </a:ext>
                </a:extLst>
              </p:cNvPr>
              <p:cNvSpPr txBox="1"/>
              <p:nvPr/>
            </p:nvSpPr>
            <p:spPr>
              <a:xfrm>
                <a:off x="8229599" y="4813540"/>
                <a:ext cx="3019246" cy="8309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419" sz="2400" b="0" i="1" smtClean="0">
                          <a:latin typeface="Cambria Math" panose="02040503050406030204" pitchFamily="18" charset="0"/>
                        </a:rPr>
                        <m:t>h</m:t>
                      </m:r>
                      <m:r>
                        <a:rPr lang="en-US" sz="2400" b="0" i="1" smtClean="0">
                          <a:latin typeface="Cambria Math" panose="02040503050406030204" pitchFamily="18" charset="0"/>
                        </a:rPr>
                        <m:t>=</m:t>
                      </m:r>
                      <m:r>
                        <a:rPr lang="en-US" sz="2400" b="0" i="1" smtClean="0">
                          <a:latin typeface="Cambria Math" panose="02040503050406030204" pitchFamily="18" charset="0"/>
                        </a:rPr>
                        <m:t>𝑚𝑔</m:t>
                      </m:r>
                      <m:r>
                        <a:rPr lang="en-US" sz="2400" b="0" i="1" smtClean="0">
                          <a:latin typeface="Cambria Math" panose="02040503050406030204" pitchFamily="18" charset="0"/>
                        </a:rPr>
                        <m:t>+</m:t>
                      </m:r>
                      <m:r>
                        <a:rPr lang="en-US" sz="2400" b="0" i="1" smtClean="0">
                          <a:latin typeface="Cambria Math" panose="02040503050406030204" pitchFamily="18" charset="0"/>
                        </a:rPr>
                        <m:t>𝑏</m:t>
                      </m:r>
                    </m:oMath>
                  </m:oMathPara>
                </a14:m>
                <a:endParaRPr lang="en-US" sz="2400" b="0" dirty="0"/>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h</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𝑓</m:t>
                              </m:r>
                            </m:e>
                            <m:sub>
                              <m:r>
                                <a:rPr lang="en-US" sz="2400" b="0" i="1" smtClean="0">
                                  <a:latin typeface="Cambria Math" panose="02040503050406030204" pitchFamily="18" charset="0"/>
                                </a:rPr>
                                <m:t>𝑖</m:t>
                              </m:r>
                            </m:sub>
                          </m:sSub>
                        </m:e>
                      </m:d>
                      <m:r>
                        <a:rPr lang="en-US" sz="2400" b="0" i="1" smtClean="0">
                          <a:latin typeface="Cambria Math" panose="02040503050406030204" pitchFamily="18" charset="0"/>
                        </a:rPr>
                        <m:t>=</m:t>
                      </m:r>
                      <m:r>
                        <a:rPr lang="en-US" sz="2400" b="0" i="1" smtClean="0">
                          <a:latin typeface="Cambria Math" panose="02040503050406030204" pitchFamily="18" charset="0"/>
                        </a:rPr>
                        <m:t>𝑚𝑖𝑛</m:t>
                      </m:r>
                    </m:oMath>
                  </m:oMathPara>
                </a14:m>
                <a:endParaRPr lang="en-US" sz="2400" dirty="0"/>
              </a:p>
            </p:txBody>
          </p:sp>
        </mc:Choice>
        <mc:Fallback xmlns="">
          <p:sp>
            <p:nvSpPr>
              <p:cNvPr id="36" name="TextBox 35">
                <a:extLst>
                  <a:ext uri="{FF2B5EF4-FFF2-40B4-BE49-F238E27FC236}">
                    <a16:creationId xmlns:a16="http://schemas.microsoft.com/office/drawing/2014/main" id="{E13D927F-77FD-494A-A82F-89D8347FC173}"/>
                  </a:ext>
                </a:extLst>
              </p:cNvPr>
              <p:cNvSpPr txBox="1">
                <a:spLocks noRot="1" noChangeAspect="1" noMove="1" noResize="1" noEditPoints="1" noAdjustHandles="1" noChangeArrowheads="1" noChangeShapeType="1" noTextEdit="1"/>
              </p:cNvSpPr>
              <p:nvPr/>
            </p:nvSpPr>
            <p:spPr>
              <a:xfrm>
                <a:off x="8229599" y="4813540"/>
                <a:ext cx="3019246" cy="830997"/>
              </a:xfrm>
              <a:prstGeom prst="rect">
                <a:avLst/>
              </a:prstGeom>
              <a:blipFill>
                <a:blip r:embed="rId47"/>
                <a:stretch>
                  <a:fillRect b="-95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7D2EB9F1-A49D-4345-9807-364F0CD6D70A}"/>
                  </a:ext>
                </a:extLst>
              </p:cNvPr>
              <p:cNvSpPr txBox="1"/>
              <p:nvPr/>
            </p:nvSpPr>
            <p:spPr>
              <a:xfrm>
                <a:off x="8074325" y="3519577"/>
                <a:ext cx="3088256" cy="923330"/>
              </a:xfrm>
              <a:prstGeom prst="rect">
                <a:avLst/>
              </a:prstGeom>
              <a:noFill/>
            </p:spPr>
            <p:txBody>
              <a:bodyPr wrap="square" rtlCol="0">
                <a:spAutoFit/>
              </a:bodyPr>
              <a:lstStyle/>
              <a:p>
                <a14:m>
                  <m:oMath xmlns:m="http://schemas.openxmlformats.org/officeDocument/2006/math">
                    <m:r>
                      <a:rPr lang="en-US" b="0" i="1" smtClean="0">
                        <a:latin typeface="Cambria Math" panose="02040503050406030204" pitchFamily="18" charset="0"/>
                      </a:rPr>
                      <m:t>𝑓</m:t>
                    </m:r>
                  </m:oMath>
                </a14:m>
                <a:r>
                  <a:rPr lang="en-US" dirty="0"/>
                  <a:t> is the target function, </a:t>
                </a:r>
                <a:r>
                  <a:rPr lang="en-US" dirty="0" err="1"/>
                  <a:t>i</a:t>
                </a:r>
                <a:r>
                  <a:rPr lang="en-US" dirty="0"/>
                  <a:t>. e., </a:t>
                </a:r>
                <a14:m>
                  <m:oMath xmlns:m="http://schemas.openxmlformats.org/officeDocument/2006/math">
                    <m:r>
                      <a:rPr lang="en-US" b="0" i="1" smtClean="0">
                        <a:latin typeface="Cambria Math" panose="02040503050406030204" pitchFamily="18" charset="0"/>
                      </a:rPr>
                      <m:t>𝑔</m:t>
                    </m:r>
                  </m:oMath>
                </a14:m>
                <a:r>
                  <a:rPr lang="en-US" dirty="0"/>
                  <a:t> will be rescaled linearly to match </a:t>
                </a:r>
                <a14:m>
                  <m:oMath xmlns:m="http://schemas.openxmlformats.org/officeDocument/2006/math">
                    <m:r>
                      <a:rPr lang="en-US" b="0" i="1" smtClean="0">
                        <a:latin typeface="Cambria Math" panose="02040503050406030204" pitchFamily="18" charset="0"/>
                      </a:rPr>
                      <m:t>𝑓</m:t>
                    </m:r>
                  </m:oMath>
                </a14:m>
                <a:r>
                  <a:rPr lang="en-US" dirty="0"/>
                  <a:t>.</a:t>
                </a:r>
              </a:p>
            </p:txBody>
          </p:sp>
        </mc:Choice>
        <mc:Fallback xmlns="">
          <p:sp>
            <p:nvSpPr>
              <p:cNvPr id="37" name="TextBox 36">
                <a:extLst>
                  <a:ext uri="{FF2B5EF4-FFF2-40B4-BE49-F238E27FC236}">
                    <a16:creationId xmlns:a16="http://schemas.microsoft.com/office/drawing/2014/main" id="{7D2EB9F1-A49D-4345-9807-364F0CD6D70A}"/>
                  </a:ext>
                </a:extLst>
              </p:cNvPr>
              <p:cNvSpPr txBox="1">
                <a:spLocks noRot="1" noChangeAspect="1" noMove="1" noResize="1" noEditPoints="1" noAdjustHandles="1" noChangeArrowheads="1" noChangeShapeType="1" noTextEdit="1"/>
              </p:cNvSpPr>
              <p:nvPr/>
            </p:nvSpPr>
            <p:spPr>
              <a:xfrm>
                <a:off x="8074325" y="3519577"/>
                <a:ext cx="3088256" cy="923330"/>
              </a:xfrm>
              <a:prstGeom prst="rect">
                <a:avLst/>
              </a:prstGeom>
              <a:blipFill>
                <a:blip r:embed="rId48"/>
                <a:stretch>
                  <a:fillRect l="-1779" t="-3289" b="-9211"/>
                </a:stretch>
              </a:blipFill>
            </p:spPr>
            <p:txBody>
              <a:bodyPr/>
              <a:lstStyle/>
              <a:p>
                <a:r>
                  <a:rPr lang="en-US">
                    <a:noFill/>
                  </a:rPr>
                  <a:t> </a:t>
                </a:r>
              </a:p>
            </p:txBody>
          </p:sp>
        </mc:Fallback>
      </mc:AlternateContent>
    </p:spTree>
    <p:extLst>
      <p:ext uri="{BB962C8B-B14F-4D97-AF65-F5344CB8AC3E}">
        <p14:creationId xmlns:p14="http://schemas.microsoft.com/office/powerpoint/2010/main" val="16673679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51797-BBDF-4A71-B0D0-6B0D245C7930}"/>
              </a:ext>
            </a:extLst>
          </p:cNvPr>
          <p:cNvSpPr>
            <a:spLocks noGrp="1"/>
          </p:cNvSpPr>
          <p:nvPr>
            <p:ph type="title"/>
          </p:nvPr>
        </p:nvSpPr>
        <p:spPr>
          <a:xfrm>
            <a:off x="0" y="0"/>
            <a:ext cx="12192000" cy="1325563"/>
          </a:xfrm>
        </p:spPr>
        <p:txBody>
          <a:bodyPr/>
          <a:lstStyle/>
          <a:p>
            <a:r>
              <a:rPr lang="en-US" dirty="0"/>
              <a:t>Synthetic</a:t>
            </a:r>
            <a:r>
              <a:rPr lang="es-419" dirty="0"/>
              <a:t> Sensor Data </a:t>
            </a:r>
            <a:r>
              <a:rPr lang="en-US" dirty="0"/>
              <a:t>generation</a:t>
            </a:r>
            <a:r>
              <a:rPr lang="es-419" dirty="0"/>
              <a:t> </a:t>
            </a:r>
            <a:r>
              <a:rPr lang="en-US" dirty="0"/>
              <a:t>from</a:t>
            </a:r>
            <a:r>
              <a:rPr lang="es-419" dirty="0"/>
              <a:t> similar </a:t>
            </a:r>
            <a:r>
              <a:rPr lang="en-US" dirty="0"/>
              <a:t>branch</a:t>
            </a:r>
          </a:p>
        </p:txBody>
      </p:sp>
      <mc:AlternateContent xmlns:mc="http://schemas.openxmlformats.org/markup-compatibility/2006" xmlns:a14="http://schemas.microsoft.com/office/drawing/2010/main">
        <mc:Choice Requires="a14">
          <p:graphicFrame>
            <p:nvGraphicFramePr>
              <p:cNvPr id="8" name="Table 8">
                <a:extLst>
                  <a:ext uri="{FF2B5EF4-FFF2-40B4-BE49-F238E27FC236}">
                    <a16:creationId xmlns:a16="http://schemas.microsoft.com/office/drawing/2014/main" id="{E426EFA5-E3B0-4F21-BDDA-1887A8583BAA}"/>
                  </a:ext>
                </a:extLst>
              </p:cNvPr>
              <p:cNvGraphicFramePr>
                <a:graphicFrameLocks noGrp="1"/>
              </p:cNvGraphicFramePr>
              <p:nvPr>
                <p:extLst>
                  <p:ext uri="{D42A27DB-BD31-4B8C-83A1-F6EECF244321}">
                    <p14:modId xmlns:p14="http://schemas.microsoft.com/office/powerpoint/2010/main" val="1225755253"/>
                  </p:ext>
                </p:extLst>
              </p:nvPr>
            </p:nvGraphicFramePr>
            <p:xfrm>
              <a:off x="172528" y="1530549"/>
              <a:ext cx="8574657" cy="3235960"/>
            </p:xfrm>
            <a:graphic>
              <a:graphicData uri="http://schemas.openxmlformats.org/drawingml/2006/table">
                <a:tbl>
                  <a:tblPr firstRow="1" bandRow="1">
                    <a:tableStyleId>{5C22544A-7EE6-4342-B048-85BDC9FD1C3A}</a:tableStyleId>
                  </a:tblPr>
                  <a:tblGrid>
                    <a:gridCol w="1116868">
                      <a:extLst>
                        <a:ext uri="{9D8B030D-6E8A-4147-A177-3AD203B41FA5}">
                          <a16:colId xmlns:a16="http://schemas.microsoft.com/office/drawing/2014/main" val="1693416771"/>
                        </a:ext>
                      </a:extLst>
                    </a:gridCol>
                    <a:gridCol w="627213">
                      <a:extLst>
                        <a:ext uri="{9D8B030D-6E8A-4147-A177-3AD203B41FA5}">
                          <a16:colId xmlns:a16="http://schemas.microsoft.com/office/drawing/2014/main" val="3159723024"/>
                        </a:ext>
                      </a:extLst>
                    </a:gridCol>
                    <a:gridCol w="792979">
                      <a:extLst>
                        <a:ext uri="{9D8B030D-6E8A-4147-A177-3AD203B41FA5}">
                          <a16:colId xmlns:a16="http://schemas.microsoft.com/office/drawing/2014/main" val="2089823725"/>
                        </a:ext>
                      </a:extLst>
                    </a:gridCol>
                    <a:gridCol w="792979">
                      <a:extLst>
                        <a:ext uri="{9D8B030D-6E8A-4147-A177-3AD203B41FA5}">
                          <a16:colId xmlns:a16="http://schemas.microsoft.com/office/drawing/2014/main" val="1004300391"/>
                        </a:ext>
                      </a:extLst>
                    </a:gridCol>
                    <a:gridCol w="792979">
                      <a:extLst>
                        <a:ext uri="{9D8B030D-6E8A-4147-A177-3AD203B41FA5}">
                          <a16:colId xmlns:a16="http://schemas.microsoft.com/office/drawing/2014/main" val="2311932048"/>
                        </a:ext>
                      </a:extLst>
                    </a:gridCol>
                    <a:gridCol w="792979">
                      <a:extLst>
                        <a:ext uri="{9D8B030D-6E8A-4147-A177-3AD203B41FA5}">
                          <a16:colId xmlns:a16="http://schemas.microsoft.com/office/drawing/2014/main" val="3093702353"/>
                        </a:ext>
                      </a:extLst>
                    </a:gridCol>
                    <a:gridCol w="792979">
                      <a:extLst>
                        <a:ext uri="{9D8B030D-6E8A-4147-A177-3AD203B41FA5}">
                          <a16:colId xmlns:a16="http://schemas.microsoft.com/office/drawing/2014/main" val="2228753924"/>
                        </a:ext>
                      </a:extLst>
                    </a:gridCol>
                    <a:gridCol w="792979">
                      <a:extLst>
                        <a:ext uri="{9D8B030D-6E8A-4147-A177-3AD203B41FA5}">
                          <a16:colId xmlns:a16="http://schemas.microsoft.com/office/drawing/2014/main" val="1658717328"/>
                        </a:ext>
                      </a:extLst>
                    </a:gridCol>
                    <a:gridCol w="792979">
                      <a:extLst>
                        <a:ext uri="{9D8B030D-6E8A-4147-A177-3AD203B41FA5}">
                          <a16:colId xmlns:a16="http://schemas.microsoft.com/office/drawing/2014/main" val="1920868072"/>
                        </a:ext>
                      </a:extLst>
                    </a:gridCol>
                    <a:gridCol w="1279723">
                      <a:extLst>
                        <a:ext uri="{9D8B030D-6E8A-4147-A177-3AD203B41FA5}">
                          <a16:colId xmlns:a16="http://schemas.microsoft.com/office/drawing/2014/main" val="3798074570"/>
                        </a:ext>
                      </a:extLst>
                    </a:gridCol>
                  </a:tblGrid>
                  <a:tr h="370840">
                    <a:tc>
                      <a:txBody>
                        <a:bodyPr/>
                        <a:lstStyle/>
                        <a:p>
                          <a:pPr algn="ctr"/>
                          <a:r>
                            <a:rPr lang="en-US" dirty="0"/>
                            <a:t>Timestamp</a:t>
                          </a:r>
                        </a:p>
                      </a:txBody>
                      <a:tcPr anchor="ctr"/>
                    </a:tc>
                    <a:tc>
                      <a:txBody>
                        <a:bodyPr/>
                        <a:lstStyle/>
                        <a:p>
                          <a:pPr algn="ctr"/>
                          <a:r>
                            <a:rPr lang="en-US" dirty="0"/>
                            <a:t>LP1</a:t>
                          </a:r>
                        </a:p>
                      </a:txBody>
                      <a:tcPr anchor="ctr"/>
                    </a:tc>
                    <a:tc>
                      <a:txBody>
                        <a:bodyPr/>
                        <a:lstStyle/>
                        <a:p>
                          <a:pPr algn="ctr"/>
                          <a:r>
                            <a:rPr lang="en-US" dirty="0"/>
                            <a:t>LP2</a:t>
                          </a:r>
                        </a:p>
                      </a:txBody>
                      <a:tcPr anchor="ctr"/>
                    </a:tc>
                    <a:tc>
                      <a:txBody>
                        <a:bodyPr/>
                        <a:lstStyle/>
                        <a:p>
                          <a:pPr algn="ctr"/>
                          <a:r>
                            <a:rPr lang="en-US" dirty="0"/>
                            <a:t>ELP1</a:t>
                          </a:r>
                        </a:p>
                      </a:txBody>
                      <a:tcPr anchor="ctr"/>
                    </a:tc>
                    <a:tc>
                      <a:txBody>
                        <a:bodyPr/>
                        <a:lstStyle/>
                        <a:p>
                          <a:pPr algn="ctr"/>
                          <a:r>
                            <a:rPr lang="en-US" dirty="0"/>
                            <a:t>ELP2</a:t>
                          </a:r>
                        </a:p>
                      </a:txBody>
                      <a:tcPr anchor="ctr"/>
                    </a:tc>
                    <a:tc>
                      <a:txBody>
                        <a:bodyPr/>
                        <a:lstStyle/>
                        <a:p>
                          <a:pPr algn="ctr"/>
                          <a:r>
                            <a:rPr lang="en-US" dirty="0"/>
                            <a:t>UP1</a:t>
                          </a:r>
                        </a:p>
                      </a:txBody>
                      <a:tcPr anchor="ctr"/>
                    </a:tc>
                    <a:tc>
                      <a:txBody>
                        <a:bodyPr/>
                        <a:lstStyle/>
                        <a:p>
                          <a:pPr algn="ctr"/>
                          <a:r>
                            <a:rPr lang="en-US" dirty="0"/>
                            <a:t>…</a:t>
                          </a:r>
                        </a:p>
                      </a:txBody>
                      <a:tcPr anchor="ctr"/>
                    </a:tc>
                    <a:tc>
                      <a:txBody>
                        <a:bodyPr/>
                        <a:lstStyle/>
                        <a:p>
                          <a:pPr algn="ctr"/>
                          <a:r>
                            <a:rPr lang="en-US" dirty="0"/>
                            <a:t>UP5</a:t>
                          </a:r>
                        </a:p>
                      </a:txBody>
                      <a:tcPr anchor="ctr"/>
                    </a:tc>
                    <a:tc>
                      <a:txBody>
                        <a:bodyPr/>
                        <a:lstStyle/>
                        <a:p>
                          <a:pPr algn="ctr"/>
                          <a:r>
                            <a:rPr lang="en-US" dirty="0" err="1"/>
                            <a:t>kWh_total</a:t>
                          </a:r>
                          <a:endParaRPr lang="en-US" dirty="0"/>
                        </a:p>
                      </a:txBody>
                      <a:tcPr anchor="ctr"/>
                    </a:tc>
                    <a:tc>
                      <a:txBody>
                        <a:bodyPr/>
                        <a:lstStyle/>
                        <a:p>
                          <a:pPr algn="ctr"/>
                          <a:r>
                            <a:rPr lang="en-US" dirty="0" err="1"/>
                            <a:t>kWh_mes</a:t>
                          </a:r>
                          <a:endParaRPr lang="en-US" dirty="0"/>
                        </a:p>
                      </a:txBody>
                      <a:tcPr anchor="ctr"/>
                    </a:tc>
                    <a:extLst>
                      <a:ext uri="{0D108BD9-81ED-4DB2-BD59-A6C34878D82A}">
                        <a16:rowId xmlns:a16="http://schemas.microsoft.com/office/drawing/2014/main" val="823910052"/>
                      </a:ext>
                    </a:extLst>
                  </a:tr>
                  <a:tr h="370840">
                    <a:tc>
                      <a:txBody>
                        <a:bodyPr/>
                        <a:lstStyle/>
                        <a:p>
                          <a:pPr algn="ctr"/>
                          <a:r>
                            <a:rPr lang="en-US" dirty="0"/>
                            <a:t>T1</a:t>
                          </a: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1</m:t>
                                    </m:r>
                                  </m:sub>
                                </m:sSub>
                              </m:oMath>
                            </m:oMathPara>
                          </a14:m>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1</m:t>
                                    </m:r>
                                  </m:sub>
                                </m:sSub>
                              </m:oMath>
                            </m:oMathPara>
                          </a14:m>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tc rowSpan="3">
                      <a:txBody>
                        <a:bodyPr/>
                        <a:lstStyle/>
                        <a:p>
                          <a:pPr algn="ctr"/>
                          <a:r>
                            <a:rPr lang="en-US" dirty="0" err="1"/>
                            <a:t>kW_June</a:t>
                          </a:r>
                          <a:endParaRPr lang="en-US" dirty="0"/>
                        </a:p>
                      </a:txBody>
                      <a:tcPr anchor="b"/>
                    </a:tc>
                    <a:extLst>
                      <a:ext uri="{0D108BD9-81ED-4DB2-BD59-A6C34878D82A}">
                        <a16:rowId xmlns:a16="http://schemas.microsoft.com/office/drawing/2014/main" val="653861733"/>
                      </a:ext>
                    </a:extLst>
                  </a:tr>
                  <a:tr h="370840">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vMerge="1">
                      <a:txBody>
                        <a:bodyPr/>
                        <a:lstStyle/>
                        <a:p>
                          <a:pPr algn="ctr"/>
                          <a:endParaRPr lang="en-US" dirty="0"/>
                        </a:p>
                      </a:txBody>
                      <a:tcPr anchor="ctr"/>
                    </a:tc>
                    <a:extLst>
                      <a:ext uri="{0D108BD9-81ED-4DB2-BD59-A6C34878D82A}">
                        <a16:rowId xmlns:a16="http://schemas.microsoft.com/office/drawing/2014/main" val="2007250473"/>
                      </a:ext>
                    </a:extLst>
                  </a:tr>
                  <a:tr h="370840">
                    <a:tc>
                      <a:txBody>
                        <a:bodyPr/>
                        <a:lstStyle/>
                        <a:p>
                          <a:pPr algn="ctr"/>
                          <a:r>
                            <a:rPr lang="en-US" dirty="0"/>
                            <a:t>Tn</a:t>
                          </a: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𝑛</m:t>
                                    </m:r>
                                  </m:sub>
                                </m:sSub>
                              </m:oMath>
                            </m:oMathPara>
                          </a14:m>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𝑛</m:t>
                                    </m:r>
                                  </m:sub>
                                </m:sSub>
                              </m:oMath>
                            </m:oMathPara>
                          </a14:m>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vMerge="1">
                      <a:txBody>
                        <a:bodyPr/>
                        <a:lstStyle/>
                        <a:p>
                          <a:pPr algn="ctr"/>
                          <a:endParaRPr lang="en-US" dirty="0"/>
                        </a:p>
                      </a:txBody>
                      <a:tcPr anchor="ctr"/>
                    </a:tc>
                    <a:extLst>
                      <a:ext uri="{0D108BD9-81ED-4DB2-BD59-A6C34878D82A}">
                        <a16:rowId xmlns:a16="http://schemas.microsoft.com/office/drawing/2014/main" val="3236098317"/>
                      </a:ext>
                    </a:extLst>
                  </a:tr>
                  <a:tr h="370840">
                    <a:tc>
                      <a:txBody>
                        <a:bodyPr/>
                        <a:lstStyle/>
                        <a:p>
                          <a:pPr algn="ctr"/>
                          <a:r>
                            <a:rPr lang="en-US" dirty="0"/>
                            <a:t>T4</a:t>
                          </a:r>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rowSpan="3">
                      <a:txBody>
                        <a:bodyPr/>
                        <a:lstStyle/>
                        <a:p>
                          <a:pPr algn="ctr"/>
                          <a:r>
                            <a:rPr lang="en-US" dirty="0" err="1"/>
                            <a:t>kWh_july</a:t>
                          </a:r>
                          <a:endParaRPr lang="en-US" dirty="0"/>
                        </a:p>
                      </a:txBody>
                      <a:tcPr anchor="b"/>
                    </a:tc>
                    <a:extLst>
                      <a:ext uri="{0D108BD9-81ED-4DB2-BD59-A6C34878D82A}">
                        <a16:rowId xmlns:a16="http://schemas.microsoft.com/office/drawing/2014/main" val="3019774411"/>
                      </a:ext>
                    </a:extLst>
                  </a:tr>
                  <a:tr h="370840">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vMerge="1">
                      <a:txBody>
                        <a:bodyPr/>
                        <a:lstStyle/>
                        <a:p>
                          <a:pPr algn="ctr"/>
                          <a:endParaRPr lang="en-US" dirty="0"/>
                        </a:p>
                      </a:txBody>
                      <a:tcPr anchor="ctr"/>
                    </a:tc>
                    <a:extLst>
                      <a:ext uri="{0D108BD9-81ED-4DB2-BD59-A6C34878D82A}">
                        <a16:rowId xmlns:a16="http://schemas.microsoft.com/office/drawing/2014/main" val="485738511"/>
                      </a:ext>
                    </a:extLst>
                  </a:tr>
                  <a:tr h="370840">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vMerge="1">
                      <a:txBody>
                        <a:bodyPr/>
                        <a:lstStyle/>
                        <a:p>
                          <a:pPr algn="ctr"/>
                          <a:endParaRPr lang="en-US" dirty="0"/>
                        </a:p>
                      </a:txBody>
                      <a:tcPr anchor="ctr"/>
                    </a:tc>
                    <a:extLst>
                      <a:ext uri="{0D108BD9-81ED-4DB2-BD59-A6C34878D82A}">
                        <a16:rowId xmlns:a16="http://schemas.microsoft.com/office/drawing/2014/main" val="462571334"/>
                      </a:ext>
                    </a:extLst>
                  </a:tr>
                  <a:tr h="370840">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extLst>
                      <a:ext uri="{0D108BD9-81ED-4DB2-BD59-A6C34878D82A}">
                        <a16:rowId xmlns:a16="http://schemas.microsoft.com/office/drawing/2014/main" val="1220406580"/>
                      </a:ext>
                    </a:extLst>
                  </a:tr>
                </a:tbl>
              </a:graphicData>
            </a:graphic>
          </p:graphicFrame>
        </mc:Choice>
        <mc:Fallback xmlns="">
          <p:graphicFrame>
            <p:nvGraphicFramePr>
              <p:cNvPr id="8" name="Table 8">
                <a:extLst>
                  <a:ext uri="{FF2B5EF4-FFF2-40B4-BE49-F238E27FC236}">
                    <a16:creationId xmlns:a16="http://schemas.microsoft.com/office/drawing/2014/main" id="{E426EFA5-E3B0-4F21-BDDA-1887A8583BAA}"/>
                  </a:ext>
                </a:extLst>
              </p:cNvPr>
              <p:cNvGraphicFramePr>
                <a:graphicFrameLocks noGrp="1"/>
              </p:cNvGraphicFramePr>
              <p:nvPr>
                <p:extLst>
                  <p:ext uri="{D42A27DB-BD31-4B8C-83A1-F6EECF244321}">
                    <p14:modId xmlns:p14="http://schemas.microsoft.com/office/powerpoint/2010/main" val="1225755253"/>
                  </p:ext>
                </p:extLst>
              </p:nvPr>
            </p:nvGraphicFramePr>
            <p:xfrm>
              <a:off x="172528" y="1530549"/>
              <a:ext cx="8574657" cy="3235960"/>
            </p:xfrm>
            <a:graphic>
              <a:graphicData uri="http://schemas.openxmlformats.org/drawingml/2006/table">
                <a:tbl>
                  <a:tblPr firstRow="1" bandRow="1">
                    <a:tableStyleId>{5C22544A-7EE6-4342-B048-85BDC9FD1C3A}</a:tableStyleId>
                  </a:tblPr>
                  <a:tblGrid>
                    <a:gridCol w="1116868">
                      <a:extLst>
                        <a:ext uri="{9D8B030D-6E8A-4147-A177-3AD203B41FA5}">
                          <a16:colId xmlns:a16="http://schemas.microsoft.com/office/drawing/2014/main" val="1693416771"/>
                        </a:ext>
                      </a:extLst>
                    </a:gridCol>
                    <a:gridCol w="627213">
                      <a:extLst>
                        <a:ext uri="{9D8B030D-6E8A-4147-A177-3AD203B41FA5}">
                          <a16:colId xmlns:a16="http://schemas.microsoft.com/office/drawing/2014/main" val="3159723024"/>
                        </a:ext>
                      </a:extLst>
                    </a:gridCol>
                    <a:gridCol w="792979">
                      <a:extLst>
                        <a:ext uri="{9D8B030D-6E8A-4147-A177-3AD203B41FA5}">
                          <a16:colId xmlns:a16="http://schemas.microsoft.com/office/drawing/2014/main" val="2089823725"/>
                        </a:ext>
                      </a:extLst>
                    </a:gridCol>
                    <a:gridCol w="792979">
                      <a:extLst>
                        <a:ext uri="{9D8B030D-6E8A-4147-A177-3AD203B41FA5}">
                          <a16:colId xmlns:a16="http://schemas.microsoft.com/office/drawing/2014/main" val="1004300391"/>
                        </a:ext>
                      </a:extLst>
                    </a:gridCol>
                    <a:gridCol w="792979">
                      <a:extLst>
                        <a:ext uri="{9D8B030D-6E8A-4147-A177-3AD203B41FA5}">
                          <a16:colId xmlns:a16="http://schemas.microsoft.com/office/drawing/2014/main" val="2311932048"/>
                        </a:ext>
                      </a:extLst>
                    </a:gridCol>
                    <a:gridCol w="792979">
                      <a:extLst>
                        <a:ext uri="{9D8B030D-6E8A-4147-A177-3AD203B41FA5}">
                          <a16:colId xmlns:a16="http://schemas.microsoft.com/office/drawing/2014/main" val="3093702353"/>
                        </a:ext>
                      </a:extLst>
                    </a:gridCol>
                    <a:gridCol w="792979">
                      <a:extLst>
                        <a:ext uri="{9D8B030D-6E8A-4147-A177-3AD203B41FA5}">
                          <a16:colId xmlns:a16="http://schemas.microsoft.com/office/drawing/2014/main" val="2228753924"/>
                        </a:ext>
                      </a:extLst>
                    </a:gridCol>
                    <a:gridCol w="792979">
                      <a:extLst>
                        <a:ext uri="{9D8B030D-6E8A-4147-A177-3AD203B41FA5}">
                          <a16:colId xmlns:a16="http://schemas.microsoft.com/office/drawing/2014/main" val="1658717328"/>
                        </a:ext>
                      </a:extLst>
                    </a:gridCol>
                    <a:gridCol w="792979">
                      <a:extLst>
                        <a:ext uri="{9D8B030D-6E8A-4147-A177-3AD203B41FA5}">
                          <a16:colId xmlns:a16="http://schemas.microsoft.com/office/drawing/2014/main" val="1920868072"/>
                        </a:ext>
                      </a:extLst>
                    </a:gridCol>
                    <a:gridCol w="1279723">
                      <a:extLst>
                        <a:ext uri="{9D8B030D-6E8A-4147-A177-3AD203B41FA5}">
                          <a16:colId xmlns:a16="http://schemas.microsoft.com/office/drawing/2014/main" val="3798074570"/>
                        </a:ext>
                      </a:extLst>
                    </a:gridCol>
                  </a:tblGrid>
                  <a:tr h="640080">
                    <a:tc>
                      <a:txBody>
                        <a:bodyPr/>
                        <a:lstStyle/>
                        <a:p>
                          <a:pPr algn="ctr"/>
                          <a:r>
                            <a:rPr lang="en-US" dirty="0"/>
                            <a:t>Timestamp</a:t>
                          </a:r>
                        </a:p>
                      </a:txBody>
                      <a:tcPr anchor="ctr"/>
                    </a:tc>
                    <a:tc>
                      <a:txBody>
                        <a:bodyPr/>
                        <a:lstStyle/>
                        <a:p>
                          <a:pPr algn="ctr"/>
                          <a:r>
                            <a:rPr lang="en-US" dirty="0"/>
                            <a:t>LP1</a:t>
                          </a:r>
                        </a:p>
                      </a:txBody>
                      <a:tcPr anchor="ctr"/>
                    </a:tc>
                    <a:tc>
                      <a:txBody>
                        <a:bodyPr/>
                        <a:lstStyle/>
                        <a:p>
                          <a:pPr algn="ctr"/>
                          <a:r>
                            <a:rPr lang="en-US" dirty="0"/>
                            <a:t>LP2</a:t>
                          </a:r>
                        </a:p>
                      </a:txBody>
                      <a:tcPr anchor="ctr"/>
                    </a:tc>
                    <a:tc>
                      <a:txBody>
                        <a:bodyPr/>
                        <a:lstStyle/>
                        <a:p>
                          <a:pPr algn="ctr"/>
                          <a:r>
                            <a:rPr lang="en-US" dirty="0"/>
                            <a:t>ELP1</a:t>
                          </a:r>
                        </a:p>
                      </a:txBody>
                      <a:tcPr anchor="ctr"/>
                    </a:tc>
                    <a:tc>
                      <a:txBody>
                        <a:bodyPr/>
                        <a:lstStyle/>
                        <a:p>
                          <a:pPr algn="ctr"/>
                          <a:r>
                            <a:rPr lang="en-US" dirty="0"/>
                            <a:t>ELP2</a:t>
                          </a:r>
                        </a:p>
                      </a:txBody>
                      <a:tcPr anchor="ctr"/>
                    </a:tc>
                    <a:tc>
                      <a:txBody>
                        <a:bodyPr/>
                        <a:lstStyle/>
                        <a:p>
                          <a:pPr algn="ctr"/>
                          <a:r>
                            <a:rPr lang="en-US" dirty="0"/>
                            <a:t>UP1</a:t>
                          </a:r>
                        </a:p>
                      </a:txBody>
                      <a:tcPr anchor="ctr"/>
                    </a:tc>
                    <a:tc>
                      <a:txBody>
                        <a:bodyPr/>
                        <a:lstStyle/>
                        <a:p>
                          <a:pPr algn="ctr"/>
                          <a:r>
                            <a:rPr lang="en-US" dirty="0"/>
                            <a:t>…</a:t>
                          </a:r>
                        </a:p>
                      </a:txBody>
                      <a:tcPr anchor="ctr"/>
                    </a:tc>
                    <a:tc>
                      <a:txBody>
                        <a:bodyPr/>
                        <a:lstStyle/>
                        <a:p>
                          <a:pPr algn="ctr"/>
                          <a:r>
                            <a:rPr lang="en-US" dirty="0"/>
                            <a:t>UP5</a:t>
                          </a:r>
                        </a:p>
                      </a:txBody>
                      <a:tcPr anchor="ctr"/>
                    </a:tc>
                    <a:tc>
                      <a:txBody>
                        <a:bodyPr/>
                        <a:lstStyle/>
                        <a:p>
                          <a:pPr algn="ctr"/>
                          <a:r>
                            <a:rPr lang="en-US" dirty="0" err="1"/>
                            <a:t>kWh_total</a:t>
                          </a:r>
                          <a:endParaRPr lang="en-US" dirty="0"/>
                        </a:p>
                      </a:txBody>
                      <a:tcPr anchor="ctr"/>
                    </a:tc>
                    <a:tc>
                      <a:txBody>
                        <a:bodyPr/>
                        <a:lstStyle/>
                        <a:p>
                          <a:pPr algn="ctr"/>
                          <a:r>
                            <a:rPr lang="en-US" dirty="0" err="1"/>
                            <a:t>kWh_mes</a:t>
                          </a:r>
                          <a:endParaRPr lang="en-US" dirty="0"/>
                        </a:p>
                      </a:txBody>
                      <a:tcPr anchor="ctr"/>
                    </a:tc>
                    <a:extLst>
                      <a:ext uri="{0D108BD9-81ED-4DB2-BD59-A6C34878D82A}">
                        <a16:rowId xmlns:a16="http://schemas.microsoft.com/office/drawing/2014/main" val="823910052"/>
                      </a:ext>
                    </a:extLst>
                  </a:tr>
                  <a:tr h="370840">
                    <a:tc>
                      <a:txBody>
                        <a:bodyPr/>
                        <a:lstStyle/>
                        <a:p>
                          <a:pPr algn="ctr"/>
                          <a:r>
                            <a:rPr lang="en-US" dirty="0"/>
                            <a:t>T1</a:t>
                          </a:r>
                        </a:p>
                      </a:txBody>
                      <a:tcPr anchor="ctr"/>
                    </a:tc>
                    <a:tc>
                      <a:txBody>
                        <a:bodyPr/>
                        <a:lstStyle/>
                        <a:p>
                          <a:endParaRPr lang="en-US"/>
                        </a:p>
                      </a:txBody>
                      <a:tcPr anchor="ctr">
                        <a:blipFill>
                          <a:blip r:embed="rId3"/>
                          <a:stretch>
                            <a:fillRect l="-178641" t="-180328" r="-1093204" b="-601639"/>
                          </a:stretch>
                        </a:blipFill>
                      </a:tcPr>
                    </a:tc>
                    <a:tc>
                      <a:txBody>
                        <a:bodyPr/>
                        <a:lstStyle/>
                        <a:p>
                          <a:endParaRPr lang="en-US"/>
                        </a:p>
                      </a:txBody>
                      <a:tcPr anchor="ctr">
                        <a:blipFill>
                          <a:blip r:embed="rId3"/>
                          <a:stretch>
                            <a:fillRect l="-220769" t="-180328" r="-766154" b="-601639"/>
                          </a:stretch>
                        </a:blipFill>
                      </a:tcP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tc rowSpan="3">
                      <a:txBody>
                        <a:bodyPr/>
                        <a:lstStyle/>
                        <a:p>
                          <a:pPr algn="ctr"/>
                          <a:r>
                            <a:rPr lang="en-US" dirty="0" err="1"/>
                            <a:t>kW_June</a:t>
                          </a:r>
                          <a:endParaRPr lang="en-US" dirty="0"/>
                        </a:p>
                      </a:txBody>
                      <a:tcPr anchor="b"/>
                    </a:tc>
                    <a:extLst>
                      <a:ext uri="{0D108BD9-81ED-4DB2-BD59-A6C34878D82A}">
                        <a16:rowId xmlns:a16="http://schemas.microsoft.com/office/drawing/2014/main" val="653861733"/>
                      </a:ext>
                    </a:extLst>
                  </a:tr>
                  <a:tr h="370840">
                    <a:tc>
                      <a:txBody>
                        <a:bodyPr/>
                        <a:lstStyle/>
                        <a:p>
                          <a:endParaRPr lang="en-US"/>
                        </a:p>
                      </a:txBody>
                      <a:tcPr anchor="ctr">
                        <a:blipFill>
                          <a:blip r:embed="rId3"/>
                          <a:stretch>
                            <a:fillRect l="-546" t="-280328" r="-671585" b="-501639"/>
                          </a:stretch>
                        </a:blipFill>
                      </a:tcP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vMerge="1">
                      <a:txBody>
                        <a:bodyPr/>
                        <a:lstStyle/>
                        <a:p>
                          <a:pPr algn="ctr"/>
                          <a:endParaRPr lang="en-US" dirty="0"/>
                        </a:p>
                      </a:txBody>
                      <a:tcPr anchor="ctr"/>
                    </a:tc>
                    <a:extLst>
                      <a:ext uri="{0D108BD9-81ED-4DB2-BD59-A6C34878D82A}">
                        <a16:rowId xmlns:a16="http://schemas.microsoft.com/office/drawing/2014/main" val="2007250473"/>
                      </a:ext>
                    </a:extLst>
                  </a:tr>
                  <a:tr h="370840">
                    <a:tc>
                      <a:txBody>
                        <a:bodyPr/>
                        <a:lstStyle/>
                        <a:p>
                          <a:pPr algn="ctr"/>
                          <a:r>
                            <a:rPr lang="en-US" dirty="0"/>
                            <a:t>Tn</a:t>
                          </a:r>
                        </a:p>
                      </a:txBody>
                      <a:tcPr anchor="ctr"/>
                    </a:tc>
                    <a:tc>
                      <a:txBody>
                        <a:bodyPr/>
                        <a:lstStyle/>
                        <a:p>
                          <a:endParaRPr lang="en-US"/>
                        </a:p>
                      </a:txBody>
                      <a:tcPr anchor="ctr">
                        <a:blipFill>
                          <a:blip r:embed="rId3"/>
                          <a:stretch>
                            <a:fillRect l="-178641" t="-380328" r="-1093204" b="-401639"/>
                          </a:stretch>
                        </a:blipFill>
                      </a:tcPr>
                    </a:tc>
                    <a:tc>
                      <a:txBody>
                        <a:bodyPr/>
                        <a:lstStyle/>
                        <a:p>
                          <a:endParaRPr lang="en-US"/>
                        </a:p>
                      </a:txBody>
                      <a:tcPr anchor="ctr">
                        <a:blipFill>
                          <a:blip r:embed="rId3"/>
                          <a:stretch>
                            <a:fillRect l="-220769" t="-380328" r="-766154" b="-401639"/>
                          </a:stretch>
                        </a:blipFill>
                      </a:tcP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vMerge="1">
                      <a:txBody>
                        <a:bodyPr/>
                        <a:lstStyle/>
                        <a:p>
                          <a:pPr algn="ctr"/>
                          <a:endParaRPr lang="en-US" dirty="0"/>
                        </a:p>
                      </a:txBody>
                      <a:tcPr anchor="ctr"/>
                    </a:tc>
                    <a:extLst>
                      <a:ext uri="{0D108BD9-81ED-4DB2-BD59-A6C34878D82A}">
                        <a16:rowId xmlns:a16="http://schemas.microsoft.com/office/drawing/2014/main" val="3236098317"/>
                      </a:ext>
                    </a:extLst>
                  </a:tr>
                  <a:tr h="370840">
                    <a:tc>
                      <a:txBody>
                        <a:bodyPr/>
                        <a:lstStyle/>
                        <a:p>
                          <a:pPr algn="ctr"/>
                          <a:r>
                            <a:rPr lang="en-US" dirty="0"/>
                            <a:t>T4</a:t>
                          </a:r>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rowSpan="3">
                      <a:txBody>
                        <a:bodyPr/>
                        <a:lstStyle/>
                        <a:p>
                          <a:pPr algn="ctr"/>
                          <a:r>
                            <a:rPr lang="en-US" dirty="0" err="1"/>
                            <a:t>kWh_july</a:t>
                          </a:r>
                          <a:endParaRPr lang="en-US" dirty="0"/>
                        </a:p>
                      </a:txBody>
                      <a:tcPr anchor="b"/>
                    </a:tc>
                    <a:extLst>
                      <a:ext uri="{0D108BD9-81ED-4DB2-BD59-A6C34878D82A}">
                        <a16:rowId xmlns:a16="http://schemas.microsoft.com/office/drawing/2014/main" val="3019774411"/>
                      </a:ext>
                    </a:extLst>
                  </a:tr>
                  <a:tr h="370840">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vMerge="1">
                      <a:txBody>
                        <a:bodyPr/>
                        <a:lstStyle/>
                        <a:p>
                          <a:pPr algn="ctr"/>
                          <a:endParaRPr lang="en-US" dirty="0"/>
                        </a:p>
                      </a:txBody>
                      <a:tcPr anchor="ctr"/>
                    </a:tc>
                    <a:extLst>
                      <a:ext uri="{0D108BD9-81ED-4DB2-BD59-A6C34878D82A}">
                        <a16:rowId xmlns:a16="http://schemas.microsoft.com/office/drawing/2014/main" val="485738511"/>
                      </a:ext>
                    </a:extLst>
                  </a:tr>
                  <a:tr h="370840">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vMerge="1">
                      <a:txBody>
                        <a:bodyPr/>
                        <a:lstStyle/>
                        <a:p>
                          <a:pPr algn="ctr"/>
                          <a:endParaRPr lang="en-US" dirty="0"/>
                        </a:p>
                      </a:txBody>
                      <a:tcPr anchor="ctr"/>
                    </a:tc>
                    <a:extLst>
                      <a:ext uri="{0D108BD9-81ED-4DB2-BD59-A6C34878D82A}">
                        <a16:rowId xmlns:a16="http://schemas.microsoft.com/office/drawing/2014/main" val="462571334"/>
                      </a:ext>
                    </a:extLst>
                  </a:tr>
                  <a:tr h="370840">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extLst>
                      <a:ext uri="{0D108BD9-81ED-4DB2-BD59-A6C34878D82A}">
                        <a16:rowId xmlns:a16="http://schemas.microsoft.com/office/drawing/2014/main" val="1220406580"/>
                      </a:ext>
                    </a:extLst>
                  </a:tr>
                </a:tbl>
              </a:graphicData>
            </a:graphic>
          </p:graphicFrame>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C805A69-BC9D-4B6F-B39E-EA9D92CD8A39}"/>
                  </a:ext>
                </a:extLst>
              </p:cNvPr>
              <p:cNvSpPr txBox="1"/>
              <p:nvPr/>
            </p:nvSpPr>
            <p:spPr>
              <a:xfrm>
                <a:off x="10693877" y="1190446"/>
                <a:ext cx="1966823" cy="369332"/>
              </a:xfrm>
              <a:prstGeom prst="rect">
                <a:avLst/>
              </a:prstGeom>
              <a:noFill/>
            </p:spPr>
            <p:txBody>
              <a:bodyPr wrap="square" rtlCol="0">
                <a:spAutoFit/>
              </a:bodyPr>
              <a:lstStyle/>
              <a:p>
                <a:r>
                  <a:rPr lang="en-US" dirty="0"/>
                  <a:t>CFE </a:t>
                </a:r>
                <a:r>
                  <a:rPr lang="en-US" dirty="0" err="1"/>
                  <a:t>objetivo</a:t>
                </a:r>
                <a:r>
                  <a:rPr lang="en-US" dirty="0"/>
                  <a:t> (</a:t>
                </a:r>
                <a14:m>
                  <m:oMath xmlns:m="http://schemas.openxmlformats.org/officeDocument/2006/math">
                    <m:r>
                      <a:rPr lang="en-US" b="0" i="1" smtClean="0">
                        <a:latin typeface="Cambria Math" panose="02040503050406030204" pitchFamily="18" charset="0"/>
                      </a:rPr>
                      <m:t>𝑓</m:t>
                    </m:r>
                  </m:oMath>
                </a14:m>
                <a:r>
                  <a:rPr lang="en-US" dirty="0"/>
                  <a:t>)</a:t>
                </a:r>
              </a:p>
            </p:txBody>
          </p:sp>
        </mc:Choice>
        <mc:Fallback xmlns="">
          <p:sp>
            <p:nvSpPr>
              <p:cNvPr id="9" name="TextBox 8">
                <a:extLst>
                  <a:ext uri="{FF2B5EF4-FFF2-40B4-BE49-F238E27FC236}">
                    <a16:creationId xmlns:a16="http://schemas.microsoft.com/office/drawing/2014/main" id="{9C805A69-BC9D-4B6F-B39E-EA9D92CD8A39}"/>
                  </a:ext>
                </a:extLst>
              </p:cNvPr>
              <p:cNvSpPr txBox="1">
                <a:spLocks noRot="1" noChangeAspect="1" noMove="1" noResize="1" noEditPoints="1" noAdjustHandles="1" noChangeArrowheads="1" noChangeShapeType="1" noTextEdit="1"/>
              </p:cNvSpPr>
              <p:nvPr/>
            </p:nvSpPr>
            <p:spPr>
              <a:xfrm>
                <a:off x="10693877" y="1190446"/>
                <a:ext cx="1966823" cy="369332"/>
              </a:xfrm>
              <a:prstGeom prst="rect">
                <a:avLst/>
              </a:prstGeom>
              <a:blipFill>
                <a:blip r:embed="rId4"/>
                <a:stretch>
                  <a:fillRect l="-2477" t="-8197" b="-24590"/>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30478E56-CC1C-4070-9766-E90A575F831D}"/>
              </a:ext>
            </a:extLst>
          </p:cNvPr>
          <p:cNvSpPr txBox="1"/>
          <p:nvPr/>
        </p:nvSpPr>
        <p:spPr>
          <a:xfrm>
            <a:off x="10693877" y="3016370"/>
            <a:ext cx="1639019" cy="369332"/>
          </a:xfrm>
          <a:prstGeom prst="rect">
            <a:avLst/>
          </a:prstGeom>
          <a:noFill/>
        </p:spPr>
        <p:txBody>
          <a:bodyPr wrap="square" rtlCol="0">
            <a:spAutoFit/>
          </a:bodyPr>
          <a:lstStyle/>
          <a:p>
            <a:r>
              <a:rPr lang="en-US" dirty="0"/>
              <a:t>247918</a:t>
            </a:r>
          </a:p>
        </p:txBody>
      </p:sp>
      <p:sp>
        <p:nvSpPr>
          <p:cNvPr id="13" name="TextBox 12">
            <a:extLst>
              <a:ext uri="{FF2B5EF4-FFF2-40B4-BE49-F238E27FC236}">
                <a16:creationId xmlns:a16="http://schemas.microsoft.com/office/drawing/2014/main" id="{E6E84A6C-1141-4E46-9B29-CB5A42A6B11F}"/>
              </a:ext>
            </a:extLst>
          </p:cNvPr>
          <p:cNvSpPr txBox="1"/>
          <p:nvPr/>
        </p:nvSpPr>
        <p:spPr>
          <a:xfrm>
            <a:off x="10693877" y="4172310"/>
            <a:ext cx="1639019" cy="369332"/>
          </a:xfrm>
          <a:prstGeom prst="rect">
            <a:avLst/>
          </a:prstGeom>
          <a:noFill/>
        </p:spPr>
        <p:txBody>
          <a:bodyPr wrap="square" rtlCol="0">
            <a:spAutoFit/>
          </a:bodyPr>
          <a:lstStyle/>
          <a:p>
            <a:r>
              <a:rPr lang="en-US" dirty="0"/>
              <a:t>14234</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F08AA93E-002D-47CE-9929-B051011B2FF5}"/>
                  </a:ext>
                </a:extLst>
              </p:cNvPr>
              <p:cNvSpPr txBox="1"/>
              <p:nvPr/>
            </p:nvSpPr>
            <p:spPr>
              <a:xfrm>
                <a:off x="7329576" y="911526"/>
                <a:ext cx="1607389" cy="646331"/>
              </a:xfrm>
              <a:prstGeom prst="rect">
                <a:avLst/>
              </a:prstGeom>
              <a:noFill/>
            </p:spPr>
            <p:txBody>
              <a:bodyPr wrap="square" rtlCol="0">
                <a:spAutoFit/>
              </a:bodyPr>
              <a:lstStyle/>
              <a:p>
                <a:r>
                  <a:rPr lang="en-US" dirty="0"/>
                  <a:t>Monthly consumption </a:t>
                </a:r>
                <a14:m>
                  <m:oMath xmlns:m="http://schemas.openxmlformats.org/officeDocument/2006/math">
                    <m:r>
                      <a:rPr lang="en-US" b="0" i="1" smtClean="0">
                        <a:latin typeface="Cambria Math" panose="02040503050406030204" pitchFamily="18" charset="0"/>
                      </a:rPr>
                      <m:t>𝑔</m:t>
                    </m:r>
                  </m:oMath>
                </a14:m>
                <a:endParaRPr lang="en-US" dirty="0"/>
              </a:p>
            </p:txBody>
          </p:sp>
        </mc:Choice>
        <mc:Fallback xmlns="">
          <p:sp>
            <p:nvSpPr>
              <p:cNvPr id="15" name="TextBox 14">
                <a:extLst>
                  <a:ext uri="{FF2B5EF4-FFF2-40B4-BE49-F238E27FC236}">
                    <a16:creationId xmlns:a16="http://schemas.microsoft.com/office/drawing/2014/main" id="{F08AA93E-002D-47CE-9929-B051011B2FF5}"/>
                  </a:ext>
                </a:extLst>
              </p:cNvPr>
              <p:cNvSpPr txBox="1">
                <a:spLocks noRot="1" noChangeAspect="1" noMove="1" noResize="1" noEditPoints="1" noAdjustHandles="1" noChangeArrowheads="1" noChangeShapeType="1" noTextEdit="1"/>
              </p:cNvSpPr>
              <p:nvPr/>
            </p:nvSpPr>
            <p:spPr>
              <a:xfrm>
                <a:off x="7329576" y="911526"/>
                <a:ext cx="1607389" cy="646331"/>
              </a:xfrm>
              <a:prstGeom prst="rect">
                <a:avLst/>
              </a:prstGeom>
              <a:blipFill>
                <a:blip r:embed="rId5"/>
                <a:stretch>
                  <a:fillRect l="-3030" t="-5660"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D4682539-0F48-4291-A747-CA6DA656A3FB}"/>
                  </a:ext>
                </a:extLst>
              </p:cNvPr>
              <p:cNvSpPr txBox="1"/>
              <p:nvPr/>
            </p:nvSpPr>
            <p:spPr>
              <a:xfrm>
                <a:off x="172527" y="5400137"/>
                <a:ext cx="4071670" cy="12003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𝑚𝑔</m:t>
                      </m:r>
                      <m:r>
                        <a:rPr lang="en-US" sz="2400" b="0" i="1" smtClean="0">
                          <a:latin typeface="Cambria Math" panose="02040503050406030204" pitchFamily="18" charset="0"/>
                        </a:rPr>
                        <m:t>+</m:t>
                      </m:r>
                      <m:r>
                        <a:rPr lang="en-US" sz="2400" b="0" i="1" smtClean="0">
                          <a:latin typeface="Cambria Math" panose="02040503050406030204" pitchFamily="18" charset="0"/>
                        </a:rPr>
                        <m:t>𝑏</m:t>
                      </m:r>
                      <m:r>
                        <a:rPr lang="en-US" sz="2400" b="0" i="1" smtClean="0">
                          <a:latin typeface="Cambria Math" panose="02040503050406030204" pitchFamily="18" charset="0"/>
                        </a:rPr>
                        <m:t>=</m:t>
                      </m:r>
                      <m:r>
                        <a:rPr lang="en-US" sz="2400" b="0" i="1" smtClean="0">
                          <a:latin typeface="Cambria Math" panose="02040503050406030204" pitchFamily="18" charset="0"/>
                        </a:rPr>
                        <m:t>𝑓</m:t>
                      </m:r>
                    </m:oMath>
                  </m:oMathPara>
                </a14:m>
                <a:endParaRPr lang="en-US" sz="2400" b="0" dirty="0"/>
              </a:p>
              <a:p>
                <a:r>
                  <a:rPr lang="en-US" sz="2400" dirty="0"/>
                  <a:t>For each month:</a:t>
                </a:r>
                <a:endParaRPr lang="en-US" sz="2400" b="0" dirty="0"/>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𝑚</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m:t>
                          </m:r>
                          <m:r>
                            <a:rPr lang="en-US" sz="2400" b="0" i="1" smtClean="0">
                              <a:latin typeface="Cambria Math" panose="02040503050406030204" pitchFamily="18" charset="0"/>
                            </a:rPr>
                            <m:t>𝐿𝑃</m:t>
                          </m:r>
                          <m:r>
                            <a:rPr lang="en-US" sz="2400" b="0" i="1" smtClean="0">
                              <a:latin typeface="Cambria Math" panose="02040503050406030204" pitchFamily="18" charset="0"/>
                            </a:rPr>
                            <m:t>1+∑</m:t>
                          </m:r>
                          <m:r>
                            <a:rPr lang="en-US" sz="2400" b="0" i="1" smtClean="0">
                              <a:latin typeface="Cambria Math" panose="02040503050406030204" pitchFamily="18" charset="0"/>
                            </a:rPr>
                            <m:t>𝐿𝑃</m:t>
                          </m:r>
                          <m:r>
                            <a:rPr lang="en-US" sz="2400" b="0" i="1" smtClean="0">
                              <a:latin typeface="Cambria Math" panose="02040503050406030204" pitchFamily="18" charset="0"/>
                            </a:rPr>
                            <m:t>2+⋯</m:t>
                          </m:r>
                        </m:e>
                      </m:d>
                      <m:r>
                        <a:rPr lang="en-US" sz="2400" b="0" i="1" smtClean="0">
                          <a:latin typeface="Cambria Math" panose="02040503050406030204" pitchFamily="18" charset="0"/>
                        </a:rPr>
                        <m:t>+</m:t>
                      </m:r>
                      <m:r>
                        <a:rPr lang="en-US" sz="2400" b="0" i="1" smtClean="0">
                          <a:latin typeface="Cambria Math" panose="02040503050406030204" pitchFamily="18" charset="0"/>
                        </a:rPr>
                        <m:t>𝑏</m:t>
                      </m:r>
                    </m:oMath>
                  </m:oMathPara>
                </a14:m>
                <a:endParaRPr lang="en-US" dirty="0"/>
              </a:p>
            </p:txBody>
          </p:sp>
        </mc:Choice>
        <mc:Fallback xmlns="">
          <p:sp>
            <p:nvSpPr>
              <p:cNvPr id="16" name="TextBox 15">
                <a:extLst>
                  <a:ext uri="{FF2B5EF4-FFF2-40B4-BE49-F238E27FC236}">
                    <a16:creationId xmlns:a16="http://schemas.microsoft.com/office/drawing/2014/main" id="{D4682539-0F48-4291-A747-CA6DA656A3FB}"/>
                  </a:ext>
                </a:extLst>
              </p:cNvPr>
              <p:cNvSpPr txBox="1">
                <a:spLocks noRot="1" noChangeAspect="1" noMove="1" noResize="1" noEditPoints="1" noAdjustHandles="1" noChangeArrowheads="1" noChangeShapeType="1" noTextEdit="1"/>
              </p:cNvSpPr>
              <p:nvPr/>
            </p:nvSpPr>
            <p:spPr>
              <a:xfrm>
                <a:off x="172527" y="5400137"/>
                <a:ext cx="4071670" cy="1200329"/>
              </a:xfrm>
              <a:prstGeom prst="rect">
                <a:avLst/>
              </a:prstGeom>
              <a:blipFill>
                <a:blip r:embed="rId6"/>
                <a:stretch>
                  <a:fillRect l="-2246" b="-6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17" name="Table 16">
                <a:extLst>
                  <a:ext uri="{FF2B5EF4-FFF2-40B4-BE49-F238E27FC236}">
                    <a16:creationId xmlns:a16="http://schemas.microsoft.com/office/drawing/2014/main" id="{C027B12E-61CD-46A2-B59B-FA0CD81805D4}"/>
                  </a:ext>
                </a:extLst>
              </p:cNvPr>
              <p:cNvGraphicFramePr>
                <a:graphicFrameLocks noGrp="1"/>
              </p:cNvGraphicFramePr>
              <p:nvPr>
                <p:extLst>
                  <p:ext uri="{D42A27DB-BD31-4B8C-83A1-F6EECF244321}">
                    <p14:modId xmlns:p14="http://schemas.microsoft.com/office/powerpoint/2010/main" val="2160480879"/>
                  </p:ext>
                </p:extLst>
              </p:nvPr>
            </p:nvGraphicFramePr>
            <p:xfrm>
              <a:off x="4088920" y="5323840"/>
              <a:ext cx="3588588" cy="1534160"/>
            </p:xfrm>
            <a:graphic>
              <a:graphicData uri="http://schemas.openxmlformats.org/drawingml/2006/table">
                <a:tbl>
                  <a:tblPr firstRow="1" bandRow="1">
                    <a:tableStyleId>{21E4AEA4-8DFA-4A89-87EB-49C32662AFE0}</a:tableStyleId>
                  </a:tblPr>
                  <a:tblGrid>
                    <a:gridCol w="1516200">
                      <a:extLst>
                        <a:ext uri="{9D8B030D-6E8A-4147-A177-3AD203B41FA5}">
                          <a16:colId xmlns:a16="http://schemas.microsoft.com/office/drawing/2014/main" val="1282235034"/>
                        </a:ext>
                      </a:extLst>
                    </a:gridCol>
                    <a:gridCol w="690796">
                      <a:extLst>
                        <a:ext uri="{9D8B030D-6E8A-4147-A177-3AD203B41FA5}">
                          <a16:colId xmlns:a16="http://schemas.microsoft.com/office/drawing/2014/main" val="3796968239"/>
                        </a:ext>
                      </a:extLst>
                    </a:gridCol>
                    <a:gridCol w="690796">
                      <a:extLst>
                        <a:ext uri="{9D8B030D-6E8A-4147-A177-3AD203B41FA5}">
                          <a16:colId xmlns:a16="http://schemas.microsoft.com/office/drawing/2014/main" val="2967416491"/>
                        </a:ext>
                      </a:extLst>
                    </a:gridCol>
                    <a:gridCol w="690796">
                      <a:extLst>
                        <a:ext uri="{9D8B030D-6E8A-4147-A177-3AD203B41FA5}">
                          <a16:colId xmlns:a16="http://schemas.microsoft.com/office/drawing/2014/main" val="4210623795"/>
                        </a:ext>
                      </a:extLst>
                    </a:gridCol>
                  </a:tblGrid>
                  <a:tr h="370840">
                    <a:tc>
                      <a:txBody>
                        <a:bodyPr/>
                        <a:lstStyle/>
                        <a:p>
                          <a:pPr algn="ctr"/>
                          <a:r>
                            <a:rPr lang="en-US" dirty="0"/>
                            <a:t>Timestamp</a:t>
                          </a:r>
                        </a:p>
                      </a:txBody>
                      <a:tcPr anchor="ctr"/>
                    </a:tc>
                    <a:tc>
                      <a:txBody>
                        <a:bodyPr/>
                        <a:lstStyle/>
                        <a:p>
                          <a:pPr algn="ctr"/>
                          <a:r>
                            <a:rPr lang="en-US" dirty="0"/>
                            <a:t>LP1</a:t>
                          </a:r>
                        </a:p>
                      </a:txBody>
                      <a:tcPr anchor="ctr"/>
                    </a:tc>
                    <a:tc>
                      <a:txBody>
                        <a:bodyPr/>
                        <a:lstStyle/>
                        <a:p>
                          <a:pPr algn="ctr"/>
                          <a:r>
                            <a:rPr lang="en-US" dirty="0"/>
                            <a:t>LP2</a:t>
                          </a:r>
                        </a:p>
                      </a:txBody>
                      <a:tcPr anchor="ctr"/>
                    </a:tc>
                    <a:tc>
                      <a:txBody>
                        <a:bodyPr/>
                        <a:lstStyle/>
                        <a:p>
                          <a:pPr algn="ctr"/>
                          <a:r>
                            <a:rPr lang="en-US" dirty="0"/>
                            <a:t>…</a:t>
                          </a:r>
                        </a:p>
                      </a:txBody>
                      <a:tcPr anchor="ctr"/>
                    </a:tc>
                    <a:extLst>
                      <a:ext uri="{0D108BD9-81ED-4DB2-BD59-A6C34878D82A}">
                        <a16:rowId xmlns:a16="http://schemas.microsoft.com/office/drawing/2014/main" val="253316641"/>
                      </a:ext>
                    </a:extLst>
                  </a:tr>
                  <a:tr h="370840">
                    <a:tc>
                      <a:txBody>
                        <a:bodyPr/>
                        <a:lstStyle/>
                        <a:p>
                          <a:pPr algn="ctr"/>
                          <a:r>
                            <a:rPr lang="en-US" dirty="0"/>
                            <a:t>T1</a:t>
                          </a:r>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2000" b="0" smtClean="0">
                                    <a:latin typeface="Cambria Math" panose="02040503050406030204" pitchFamily="18" charset="0"/>
                                  </a:rPr>
                                  <m:t>𝑚</m:t>
                                </m:r>
                                <m:sSub>
                                  <m:sSubPr>
                                    <m:ctrlPr>
                                      <a:rPr lang="en-US" sz="2000" b="0" i="1" smtClean="0">
                                        <a:latin typeface="Cambria Math" panose="02040503050406030204" pitchFamily="18" charset="0"/>
                                      </a:rPr>
                                    </m:ctrlPr>
                                  </m:sSubPr>
                                  <m:e>
                                    <m:r>
                                      <m:rPr>
                                        <m:sty m:val="p"/>
                                      </m:rPr>
                                      <a:rPr lang="en-US" sz="2000" b="0" i="0" smtClean="0">
                                        <a:latin typeface="Cambria Math" panose="02040503050406030204" pitchFamily="18" charset="0"/>
                                      </a:rPr>
                                      <m:t>E</m:t>
                                    </m:r>
                                  </m:e>
                                  <m:sub>
                                    <m:r>
                                      <a:rPr lang="en-US" sz="2000" b="0" i="0" smtClean="0">
                                        <a:latin typeface="Cambria Math" panose="02040503050406030204" pitchFamily="18" charset="0"/>
                                      </a:rPr>
                                      <m:t>1</m:t>
                                    </m:r>
                                  </m:sub>
                                </m:sSub>
                              </m:oMath>
                            </m:oMathPara>
                          </a14:m>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2000" b="0" smtClean="0">
                                    <a:latin typeface="Cambria Math" panose="02040503050406030204" pitchFamily="18" charset="0"/>
                                  </a:rPr>
                                  <m:t>𝑚</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𝑒</m:t>
                                    </m:r>
                                  </m:e>
                                  <m:sub>
                                    <m:r>
                                      <a:rPr lang="en-US" sz="2000" b="0" i="0" smtClean="0">
                                        <a:latin typeface="Cambria Math" panose="02040503050406030204" pitchFamily="18" charset="0"/>
                                      </a:rPr>
                                      <m:t>1</m:t>
                                    </m:r>
                                  </m:sub>
                                </m:sSub>
                              </m:oMath>
                            </m:oMathPara>
                          </a14:m>
                          <a:endParaRPr lang="en-US" dirty="0"/>
                        </a:p>
                      </a:txBody>
                      <a:tcPr anchor="ctr"/>
                    </a:tc>
                    <a:tc>
                      <a:txBody>
                        <a:bodyPr/>
                        <a:lstStyle/>
                        <a:p>
                          <a:pPr algn="ctr"/>
                          <a:endParaRPr lang="en-US" dirty="0"/>
                        </a:p>
                      </a:txBody>
                      <a:tcPr anchor="ctr"/>
                    </a:tc>
                    <a:extLst>
                      <a:ext uri="{0D108BD9-81ED-4DB2-BD59-A6C34878D82A}">
                        <a16:rowId xmlns:a16="http://schemas.microsoft.com/office/drawing/2014/main" val="1856015900"/>
                      </a:ext>
                    </a:extLst>
                  </a:tr>
                  <a:tr h="370840">
                    <a:tc>
                      <a:txBody>
                        <a:bodyPr/>
                        <a:lstStyle/>
                        <a:p>
                          <a:pPr algn="ctr"/>
                          <a14:m>
                            <m:oMathPara xmlns:m="http://schemas.openxmlformats.org/officeDocument/2006/math">
                              <m:oMathParaPr>
                                <m:jc m:val="centerGroup"/>
                              </m:oMathParaPr>
                              <m:oMath xmlns:m="http://schemas.openxmlformats.org/officeDocument/2006/math">
                                <m:r>
                                  <a:rPr lang="en-US" b="0" smtClean="0">
                                    <a:latin typeface="Cambria Math" panose="02040503050406030204" pitchFamily="18" charset="0"/>
                                  </a:rPr>
                                  <m:t>⋮</m:t>
                                </m:r>
                              </m:oMath>
                            </m:oMathPara>
                          </a14:m>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3636443391"/>
                      </a:ext>
                    </a:extLst>
                  </a:tr>
                  <a:tr h="370840">
                    <a:tc>
                      <a:txBody>
                        <a:bodyPr/>
                        <a:lstStyle/>
                        <a:p>
                          <a:pPr algn="ctr"/>
                          <a:r>
                            <a:rPr lang="en-US" dirty="0"/>
                            <a:t>Tn</a:t>
                          </a:r>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2000" b="0" smtClean="0">
                                    <a:latin typeface="Cambria Math" panose="02040503050406030204" pitchFamily="18" charset="0"/>
                                  </a:rPr>
                                  <m:t>𝑚</m:t>
                                </m:r>
                                <m:sSub>
                                  <m:sSubPr>
                                    <m:ctrlPr>
                                      <a:rPr lang="en-US" sz="2000" b="0" i="1" smtClean="0">
                                        <a:latin typeface="Cambria Math" panose="02040503050406030204" pitchFamily="18" charset="0"/>
                                      </a:rPr>
                                    </m:ctrlPr>
                                  </m:sSubPr>
                                  <m:e>
                                    <m:r>
                                      <m:rPr>
                                        <m:sty m:val="p"/>
                                      </m:rPr>
                                      <a:rPr lang="en-US" sz="2000" b="0" i="0" smtClean="0">
                                        <a:latin typeface="Cambria Math" panose="02040503050406030204" pitchFamily="18" charset="0"/>
                                      </a:rPr>
                                      <m:t>E</m:t>
                                    </m:r>
                                  </m:e>
                                  <m:sub>
                                    <m:r>
                                      <m:rPr>
                                        <m:sty m:val="p"/>
                                      </m:rPr>
                                      <a:rPr lang="en-US" sz="2000" b="0" i="0" smtClean="0">
                                        <a:latin typeface="Cambria Math" panose="02040503050406030204" pitchFamily="18" charset="0"/>
                                      </a:rPr>
                                      <m:t>n</m:t>
                                    </m:r>
                                  </m:sub>
                                </m:sSub>
                              </m:oMath>
                            </m:oMathPara>
                          </a14:m>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2000" b="0" smtClean="0">
                                    <a:latin typeface="Cambria Math" panose="02040503050406030204" pitchFamily="18" charset="0"/>
                                  </a:rPr>
                                  <m:t>𝑚</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𝑒</m:t>
                                    </m:r>
                                  </m:e>
                                  <m:sub>
                                    <m:r>
                                      <m:rPr>
                                        <m:sty m:val="p"/>
                                      </m:rPr>
                                      <a:rPr lang="en-US" sz="2000" b="0" i="0" smtClean="0">
                                        <a:latin typeface="Cambria Math" panose="02040503050406030204" pitchFamily="18" charset="0"/>
                                      </a:rPr>
                                      <m:t>n</m:t>
                                    </m:r>
                                  </m:sub>
                                </m:sSub>
                              </m:oMath>
                            </m:oMathPara>
                          </a14:m>
                          <a:endParaRPr lang="en-US" dirty="0"/>
                        </a:p>
                      </a:txBody>
                      <a:tcPr anchor="ctr"/>
                    </a:tc>
                    <a:tc>
                      <a:txBody>
                        <a:bodyPr/>
                        <a:lstStyle/>
                        <a:p>
                          <a:pPr algn="ctr"/>
                          <a:endParaRPr lang="en-US" dirty="0"/>
                        </a:p>
                      </a:txBody>
                      <a:tcPr anchor="ctr"/>
                    </a:tc>
                    <a:extLst>
                      <a:ext uri="{0D108BD9-81ED-4DB2-BD59-A6C34878D82A}">
                        <a16:rowId xmlns:a16="http://schemas.microsoft.com/office/drawing/2014/main" val="2103417290"/>
                      </a:ext>
                    </a:extLst>
                  </a:tr>
                </a:tbl>
              </a:graphicData>
            </a:graphic>
          </p:graphicFrame>
        </mc:Choice>
        <mc:Fallback xmlns="">
          <p:graphicFrame>
            <p:nvGraphicFramePr>
              <p:cNvPr id="17" name="Table 16">
                <a:extLst>
                  <a:ext uri="{FF2B5EF4-FFF2-40B4-BE49-F238E27FC236}">
                    <a16:creationId xmlns:a16="http://schemas.microsoft.com/office/drawing/2014/main" id="{C027B12E-61CD-46A2-B59B-FA0CD81805D4}"/>
                  </a:ext>
                </a:extLst>
              </p:cNvPr>
              <p:cNvGraphicFramePr>
                <a:graphicFrameLocks noGrp="1"/>
              </p:cNvGraphicFramePr>
              <p:nvPr>
                <p:extLst>
                  <p:ext uri="{D42A27DB-BD31-4B8C-83A1-F6EECF244321}">
                    <p14:modId xmlns:p14="http://schemas.microsoft.com/office/powerpoint/2010/main" val="2160480879"/>
                  </p:ext>
                </p:extLst>
              </p:nvPr>
            </p:nvGraphicFramePr>
            <p:xfrm>
              <a:off x="4088920" y="5323840"/>
              <a:ext cx="3588588" cy="1534160"/>
            </p:xfrm>
            <a:graphic>
              <a:graphicData uri="http://schemas.openxmlformats.org/drawingml/2006/table">
                <a:tbl>
                  <a:tblPr firstRow="1" bandRow="1">
                    <a:tableStyleId>{21E4AEA4-8DFA-4A89-87EB-49C32662AFE0}</a:tableStyleId>
                  </a:tblPr>
                  <a:tblGrid>
                    <a:gridCol w="1516200">
                      <a:extLst>
                        <a:ext uri="{9D8B030D-6E8A-4147-A177-3AD203B41FA5}">
                          <a16:colId xmlns:a16="http://schemas.microsoft.com/office/drawing/2014/main" val="1282235034"/>
                        </a:ext>
                      </a:extLst>
                    </a:gridCol>
                    <a:gridCol w="690796">
                      <a:extLst>
                        <a:ext uri="{9D8B030D-6E8A-4147-A177-3AD203B41FA5}">
                          <a16:colId xmlns:a16="http://schemas.microsoft.com/office/drawing/2014/main" val="3796968239"/>
                        </a:ext>
                      </a:extLst>
                    </a:gridCol>
                    <a:gridCol w="690796">
                      <a:extLst>
                        <a:ext uri="{9D8B030D-6E8A-4147-A177-3AD203B41FA5}">
                          <a16:colId xmlns:a16="http://schemas.microsoft.com/office/drawing/2014/main" val="2967416491"/>
                        </a:ext>
                      </a:extLst>
                    </a:gridCol>
                    <a:gridCol w="690796">
                      <a:extLst>
                        <a:ext uri="{9D8B030D-6E8A-4147-A177-3AD203B41FA5}">
                          <a16:colId xmlns:a16="http://schemas.microsoft.com/office/drawing/2014/main" val="4210623795"/>
                        </a:ext>
                      </a:extLst>
                    </a:gridCol>
                  </a:tblGrid>
                  <a:tr h="370840">
                    <a:tc>
                      <a:txBody>
                        <a:bodyPr/>
                        <a:lstStyle/>
                        <a:p>
                          <a:pPr algn="ctr"/>
                          <a:r>
                            <a:rPr lang="en-US" dirty="0"/>
                            <a:t>Timestamp</a:t>
                          </a:r>
                        </a:p>
                      </a:txBody>
                      <a:tcPr anchor="ctr"/>
                    </a:tc>
                    <a:tc>
                      <a:txBody>
                        <a:bodyPr/>
                        <a:lstStyle/>
                        <a:p>
                          <a:pPr algn="ctr"/>
                          <a:r>
                            <a:rPr lang="en-US" dirty="0"/>
                            <a:t>LP1</a:t>
                          </a:r>
                        </a:p>
                      </a:txBody>
                      <a:tcPr anchor="ctr"/>
                    </a:tc>
                    <a:tc>
                      <a:txBody>
                        <a:bodyPr/>
                        <a:lstStyle/>
                        <a:p>
                          <a:pPr algn="ctr"/>
                          <a:r>
                            <a:rPr lang="en-US" dirty="0"/>
                            <a:t>LP2</a:t>
                          </a:r>
                        </a:p>
                      </a:txBody>
                      <a:tcPr anchor="ctr"/>
                    </a:tc>
                    <a:tc>
                      <a:txBody>
                        <a:bodyPr/>
                        <a:lstStyle/>
                        <a:p>
                          <a:pPr algn="ctr"/>
                          <a:r>
                            <a:rPr lang="en-US" dirty="0"/>
                            <a:t>…</a:t>
                          </a:r>
                        </a:p>
                      </a:txBody>
                      <a:tcPr anchor="ctr"/>
                    </a:tc>
                    <a:extLst>
                      <a:ext uri="{0D108BD9-81ED-4DB2-BD59-A6C34878D82A}">
                        <a16:rowId xmlns:a16="http://schemas.microsoft.com/office/drawing/2014/main" val="253316641"/>
                      </a:ext>
                    </a:extLst>
                  </a:tr>
                  <a:tr h="396240">
                    <a:tc>
                      <a:txBody>
                        <a:bodyPr/>
                        <a:lstStyle/>
                        <a:p>
                          <a:pPr algn="ctr"/>
                          <a:r>
                            <a:rPr lang="en-US" dirty="0"/>
                            <a:t>T1</a:t>
                          </a:r>
                        </a:p>
                      </a:txBody>
                      <a:tcPr anchor="ctr"/>
                    </a:tc>
                    <a:tc>
                      <a:txBody>
                        <a:bodyPr/>
                        <a:lstStyle/>
                        <a:p>
                          <a:endParaRPr lang="en-US"/>
                        </a:p>
                      </a:txBody>
                      <a:tcPr anchor="ctr">
                        <a:blipFill>
                          <a:blip r:embed="rId7"/>
                          <a:stretch>
                            <a:fillRect l="-219298" t="-101538" r="-202632" b="-213846"/>
                          </a:stretch>
                        </a:blipFill>
                      </a:tcPr>
                    </a:tc>
                    <a:tc>
                      <a:txBody>
                        <a:bodyPr/>
                        <a:lstStyle/>
                        <a:p>
                          <a:endParaRPr lang="en-US"/>
                        </a:p>
                      </a:txBody>
                      <a:tcPr anchor="ctr">
                        <a:blipFill>
                          <a:blip r:embed="rId7"/>
                          <a:stretch>
                            <a:fillRect l="-322124" t="-101538" r="-104425" b="-213846"/>
                          </a:stretch>
                        </a:blipFill>
                      </a:tcPr>
                    </a:tc>
                    <a:tc>
                      <a:txBody>
                        <a:bodyPr/>
                        <a:lstStyle/>
                        <a:p>
                          <a:pPr algn="ctr"/>
                          <a:endParaRPr lang="en-US" dirty="0"/>
                        </a:p>
                      </a:txBody>
                      <a:tcPr anchor="ctr"/>
                    </a:tc>
                    <a:extLst>
                      <a:ext uri="{0D108BD9-81ED-4DB2-BD59-A6C34878D82A}">
                        <a16:rowId xmlns:a16="http://schemas.microsoft.com/office/drawing/2014/main" val="1856015900"/>
                      </a:ext>
                    </a:extLst>
                  </a:tr>
                  <a:tr h="370840">
                    <a:tc>
                      <a:txBody>
                        <a:bodyPr/>
                        <a:lstStyle/>
                        <a:p>
                          <a:endParaRPr lang="en-US"/>
                        </a:p>
                      </a:txBody>
                      <a:tcPr anchor="ctr">
                        <a:blipFill>
                          <a:blip r:embed="rId7"/>
                          <a:stretch>
                            <a:fillRect l="-402" t="-214754" r="-138554" b="-127869"/>
                          </a:stretch>
                        </a:blipFill>
                      </a:tcP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3636443391"/>
                      </a:ext>
                    </a:extLst>
                  </a:tr>
                  <a:tr h="396240">
                    <a:tc>
                      <a:txBody>
                        <a:bodyPr/>
                        <a:lstStyle/>
                        <a:p>
                          <a:pPr algn="ctr"/>
                          <a:r>
                            <a:rPr lang="en-US" dirty="0"/>
                            <a:t>Tn</a:t>
                          </a:r>
                        </a:p>
                      </a:txBody>
                      <a:tcPr anchor="ctr"/>
                    </a:tc>
                    <a:tc>
                      <a:txBody>
                        <a:bodyPr/>
                        <a:lstStyle/>
                        <a:p>
                          <a:endParaRPr lang="en-US"/>
                        </a:p>
                      </a:txBody>
                      <a:tcPr anchor="ctr">
                        <a:blipFill>
                          <a:blip r:embed="rId7"/>
                          <a:stretch>
                            <a:fillRect l="-219298" t="-295385" r="-202632" b="-20000"/>
                          </a:stretch>
                        </a:blipFill>
                      </a:tcPr>
                    </a:tc>
                    <a:tc>
                      <a:txBody>
                        <a:bodyPr/>
                        <a:lstStyle/>
                        <a:p>
                          <a:endParaRPr lang="en-US"/>
                        </a:p>
                      </a:txBody>
                      <a:tcPr anchor="ctr">
                        <a:blipFill>
                          <a:blip r:embed="rId7"/>
                          <a:stretch>
                            <a:fillRect l="-322124" t="-295385" r="-104425" b="-20000"/>
                          </a:stretch>
                        </a:blipFill>
                      </a:tcPr>
                    </a:tc>
                    <a:tc>
                      <a:txBody>
                        <a:bodyPr/>
                        <a:lstStyle/>
                        <a:p>
                          <a:pPr algn="ctr"/>
                          <a:endParaRPr lang="en-US" dirty="0"/>
                        </a:p>
                      </a:txBody>
                      <a:tcPr anchor="ctr"/>
                    </a:tc>
                    <a:extLst>
                      <a:ext uri="{0D108BD9-81ED-4DB2-BD59-A6C34878D82A}">
                        <a16:rowId xmlns:a16="http://schemas.microsoft.com/office/drawing/2014/main" val="2103417290"/>
                      </a:ext>
                    </a:extLst>
                  </a:tr>
                </a:tbl>
              </a:graphicData>
            </a:graphic>
          </p:graphicFrame>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5DE05C7A-12DF-4506-B273-99576B42847B}"/>
                  </a:ext>
                </a:extLst>
              </p:cNvPr>
              <p:cNvSpPr txBox="1"/>
              <p:nvPr/>
            </p:nvSpPr>
            <p:spPr>
              <a:xfrm>
                <a:off x="8948465" y="2932981"/>
                <a:ext cx="1656272" cy="42479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0070C0"/>
                          </a:solidFill>
                          <a:latin typeface="Cambria Math" panose="02040503050406030204" pitchFamily="18" charset="0"/>
                        </a:rPr>
                        <m:t>𝑚</m:t>
                      </m:r>
                      <m:sSub>
                        <m:sSubPr>
                          <m:ctrlPr>
                            <a:rPr lang="en-US" sz="2000" b="0" i="1" smtClean="0">
                              <a:solidFill>
                                <a:srgbClr val="0070C0"/>
                              </a:solidFill>
                              <a:latin typeface="Cambria Math" panose="02040503050406030204" pitchFamily="18" charset="0"/>
                            </a:rPr>
                          </m:ctrlPr>
                        </m:sSubPr>
                        <m:e>
                          <m:r>
                            <a:rPr lang="en-US" sz="2000" b="0" i="1" smtClean="0">
                              <a:solidFill>
                                <a:srgbClr val="0070C0"/>
                              </a:solidFill>
                              <a:latin typeface="Cambria Math" panose="02040503050406030204" pitchFamily="18" charset="0"/>
                            </a:rPr>
                            <m:t>𝑔</m:t>
                          </m:r>
                        </m:e>
                        <m:sub>
                          <m:r>
                            <a:rPr lang="en-US" sz="2000" b="0" i="1" smtClean="0">
                              <a:solidFill>
                                <a:srgbClr val="0070C0"/>
                              </a:solidFill>
                              <a:latin typeface="Cambria Math" panose="02040503050406030204" pitchFamily="18" charset="0"/>
                            </a:rPr>
                            <m:t>𝑗𝑢𝑛𝑒</m:t>
                          </m:r>
                        </m:sub>
                      </m:sSub>
                      <m:r>
                        <a:rPr lang="en-US" sz="2000" b="0" i="1" smtClean="0">
                          <a:solidFill>
                            <a:srgbClr val="0070C0"/>
                          </a:solidFill>
                          <a:latin typeface="Cambria Math" panose="02040503050406030204" pitchFamily="18" charset="0"/>
                        </a:rPr>
                        <m:t>+</m:t>
                      </m:r>
                      <m:r>
                        <a:rPr lang="en-US" sz="2000" b="0" i="1" smtClean="0">
                          <a:solidFill>
                            <a:srgbClr val="0070C0"/>
                          </a:solidFill>
                          <a:latin typeface="Cambria Math" panose="02040503050406030204" pitchFamily="18" charset="0"/>
                        </a:rPr>
                        <m:t>𝑏</m:t>
                      </m:r>
                    </m:oMath>
                  </m:oMathPara>
                </a14:m>
                <a:endParaRPr lang="en-US" sz="2000" dirty="0">
                  <a:solidFill>
                    <a:srgbClr val="0070C0"/>
                  </a:solidFill>
                </a:endParaRPr>
              </a:p>
            </p:txBody>
          </p:sp>
        </mc:Choice>
        <mc:Fallback xmlns="">
          <p:sp>
            <p:nvSpPr>
              <p:cNvPr id="18" name="TextBox 17">
                <a:extLst>
                  <a:ext uri="{FF2B5EF4-FFF2-40B4-BE49-F238E27FC236}">
                    <a16:creationId xmlns:a16="http://schemas.microsoft.com/office/drawing/2014/main" id="{5DE05C7A-12DF-4506-B273-99576B42847B}"/>
                  </a:ext>
                </a:extLst>
              </p:cNvPr>
              <p:cNvSpPr txBox="1">
                <a:spLocks noRot="1" noChangeAspect="1" noMove="1" noResize="1" noEditPoints="1" noAdjustHandles="1" noChangeArrowheads="1" noChangeShapeType="1" noTextEdit="1"/>
              </p:cNvSpPr>
              <p:nvPr/>
            </p:nvSpPr>
            <p:spPr>
              <a:xfrm>
                <a:off x="8948465" y="2932981"/>
                <a:ext cx="1656272" cy="424796"/>
              </a:xfrm>
              <a:prstGeom prst="rect">
                <a:avLst/>
              </a:prstGeom>
              <a:blipFill>
                <a:blip r:embed="rId8"/>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3E3792B9-D385-4D2C-BE8C-318A27F9CCE8}"/>
                  </a:ext>
                </a:extLst>
              </p:cNvPr>
              <p:cNvSpPr txBox="1"/>
              <p:nvPr/>
            </p:nvSpPr>
            <p:spPr>
              <a:xfrm>
                <a:off x="8948465" y="4120551"/>
                <a:ext cx="1656272" cy="42479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0070C0"/>
                          </a:solidFill>
                          <a:latin typeface="Cambria Math" panose="02040503050406030204" pitchFamily="18" charset="0"/>
                        </a:rPr>
                        <m:t>𝑚</m:t>
                      </m:r>
                      <m:sSub>
                        <m:sSubPr>
                          <m:ctrlPr>
                            <a:rPr lang="en-US" sz="2000" b="0" i="1" smtClean="0">
                              <a:solidFill>
                                <a:srgbClr val="0070C0"/>
                              </a:solidFill>
                              <a:latin typeface="Cambria Math" panose="02040503050406030204" pitchFamily="18" charset="0"/>
                            </a:rPr>
                          </m:ctrlPr>
                        </m:sSubPr>
                        <m:e>
                          <m:r>
                            <a:rPr lang="en-US" sz="2000" b="0" i="1" smtClean="0">
                              <a:solidFill>
                                <a:srgbClr val="0070C0"/>
                              </a:solidFill>
                              <a:latin typeface="Cambria Math" panose="02040503050406030204" pitchFamily="18" charset="0"/>
                            </a:rPr>
                            <m:t>𝑔</m:t>
                          </m:r>
                        </m:e>
                        <m:sub>
                          <m:r>
                            <a:rPr lang="en-US" sz="2000" b="0" i="1" smtClean="0">
                              <a:solidFill>
                                <a:srgbClr val="0070C0"/>
                              </a:solidFill>
                              <a:latin typeface="Cambria Math" panose="02040503050406030204" pitchFamily="18" charset="0"/>
                            </a:rPr>
                            <m:t>𝑗𝑢𝑙𝑦</m:t>
                          </m:r>
                        </m:sub>
                      </m:sSub>
                      <m:r>
                        <a:rPr lang="en-US" sz="2000" b="0" i="1" smtClean="0">
                          <a:solidFill>
                            <a:srgbClr val="0070C0"/>
                          </a:solidFill>
                          <a:latin typeface="Cambria Math" panose="02040503050406030204" pitchFamily="18" charset="0"/>
                        </a:rPr>
                        <m:t>+</m:t>
                      </m:r>
                      <m:r>
                        <a:rPr lang="en-US" sz="2000" b="0" i="1" smtClean="0">
                          <a:solidFill>
                            <a:srgbClr val="0070C0"/>
                          </a:solidFill>
                          <a:latin typeface="Cambria Math" panose="02040503050406030204" pitchFamily="18" charset="0"/>
                        </a:rPr>
                        <m:t>𝑏</m:t>
                      </m:r>
                    </m:oMath>
                  </m:oMathPara>
                </a14:m>
                <a:endParaRPr lang="en-US" sz="2000" dirty="0">
                  <a:solidFill>
                    <a:srgbClr val="0070C0"/>
                  </a:solidFill>
                </a:endParaRPr>
              </a:p>
            </p:txBody>
          </p:sp>
        </mc:Choice>
        <mc:Fallback xmlns="">
          <p:sp>
            <p:nvSpPr>
              <p:cNvPr id="20" name="TextBox 19">
                <a:extLst>
                  <a:ext uri="{FF2B5EF4-FFF2-40B4-BE49-F238E27FC236}">
                    <a16:creationId xmlns:a16="http://schemas.microsoft.com/office/drawing/2014/main" id="{3E3792B9-D385-4D2C-BE8C-318A27F9CCE8}"/>
                  </a:ext>
                </a:extLst>
              </p:cNvPr>
              <p:cNvSpPr txBox="1">
                <a:spLocks noRot="1" noChangeAspect="1" noMove="1" noResize="1" noEditPoints="1" noAdjustHandles="1" noChangeArrowheads="1" noChangeShapeType="1" noTextEdit="1"/>
              </p:cNvSpPr>
              <p:nvPr/>
            </p:nvSpPr>
            <p:spPr>
              <a:xfrm>
                <a:off x="8948465" y="4120551"/>
                <a:ext cx="1656272" cy="424796"/>
              </a:xfrm>
              <a:prstGeom prst="rect">
                <a:avLst/>
              </a:prstGeom>
              <a:blipFill>
                <a:blip r:embed="rId9"/>
                <a:stretch>
                  <a:fillRect b="-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9DE13281-69F9-4420-BEE7-2A5E6AF5AE89}"/>
                  </a:ext>
                </a:extLst>
              </p:cNvPr>
              <p:cNvSpPr txBox="1"/>
              <p:nvPr/>
            </p:nvSpPr>
            <p:spPr>
              <a:xfrm>
                <a:off x="8948465" y="1118559"/>
                <a:ext cx="1230704" cy="369332"/>
              </a:xfrm>
              <a:prstGeom prst="rect">
                <a:avLst/>
              </a:prstGeom>
              <a:noFill/>
            </p:spPr>
            <p:txBody>
              <a:bodyPr wrap="square" rtlCol="0">
                <a:spAutoFit/>
              </a:bodyPr>
              <a:lstStyle/>
              <a:p>
                <a14:m>
                  <m:oMath xmlns:m="http://schemas.openxmlformats.org/officeDocument/2006/math">
                    <m:r>
                      <a:rPr lang="en-US" i="1" dirty="0" smtClean="0">
                        <a:solidFill>
                          <a:srgbClr val="0070C0"/>
                        </a:solidFill>
                        <a:latin typeface="Cambria Math" panose="02040503050406030204" pitchFamily="18" charset="0"/>
                      </a:rPr>
                      <m:t>𝑔</m:t>
                    </m:r>
                  </m:oMath>
                </a14:m>
                <a:r>
                  <a:rPr lang="en-US" dirty="0">
                    <a:solidFill>
                      <a:srgbClr val="0070C0"/>
                    </a:solidFill>
                  </a:rPr>
                  <a:t> rescaled</a:t>
                </a:r>
              </a:p>
            </p:txBody>
          </p:sp>
        </mc:Choice>
        <mc:Fallback xmlns="">
          <p:sp>
            <p:nvSpPr>
              <p:cNvPr id="22" name="TextBox 21">
                <a:extLst>
                  <a:ext uri="{FF2B5EF4-FFF2-40B4-BE49-F238E27FC236}">
                    <a16:creationId xmlns:a16="http://schemas.microsoft.com/office/drawing/2014/main" id="{9DE13281-69F9-4420-BEE7-2A5E6AF5AE89}"/>
                  </a:ext>
                </a:extLst>
              </p:cNvPr>
              <p:cNvSpPr txBox="1">
                <a:spLocks noRot="1" noChangeAspect="1" noMove="1" noResize="1" noEditPoints="1" noAdjustHandles="1" noChangeArrowheads="1" noChangeShapeType="1" noTextEdit="1"/>
              </p:cNvSpPr>
              <p:nvPr/>
            </p:nvSpPr>
            <p:spPr>
              <a:xfrm>
                <a:off x="8948465" y="1118559"/>
                <a:ext cx="1230704" cy="369332"/>
              </a:xfrm>
              <a:prstGeom prst="rect">
                <a:avLst/>
              </a:prstGeom>
              <a:blipFill>
                <a:blip r:embed="rId10"/>
                <a:stretch>
                  <a:fillRect t="-8197" b="-24590"/>
                </a:stretch>
              </a:blipFill>
            </p:spPr>
            <p:txBody>
              <a:bodyPr/>
              <a:lstStyle/>
              <a:p>
                <a:r>
                  <a:rPr lang="en-US">
                    <a:noFill/>
                  </a:rPr>
                  <a:t> </a:t>
                </a:r>
              </a:p>
            </p:txBody>
          </p:sp>
        </mc:Fallback>
      </mc:AlternateContent>
    </p:spTree>
    <p:extLst>
      <p:ext uri="{BB962C8B-B14F-4D97-AF65-F5344CB8AC3E}">
        <p14:creationId xmlns:p14="http://schemas.microsoft.com/office/powerpoint/2010/main" val="13389527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CA67C27D-8E70-4DA9-9BBA-56B0E47BEDBE}"/>
                  </a:ext>
                </a:extLst>
              </p14:cNvPr>
              <p14:cNvContentPartPr/>
              <p14:nvPr/>
            </p14:nvContentPartPr>
            <p14:xfrm>
              <a:off x="2196469" y="1297794"/>
              <a:ext cx="1722600" cy="3399120"/>
            </p14:xfrm>
          </p:contentPart>
        </mc:Choice>
        <mc:Fallback xmlns="">
          <p:pic>
            <p:nvPicPr>
              <p:cNvPr id="3" name="Ink 2">
                <a:extLst>
                  <a:ext uri="{FF2B5EF4-FFF2-40B4-BE49-F238E27FC236}">
                    <a16:creationId xmlns:a16="http://schemas.microsoft.com/office/drawing/2014/main" id="{CA67C27D-8E70-4DA9-9BBA-56B0E47BEDBE}"/>
                  </a:ext>
                </a:extLst>
              </p:cNvPr>
              <p:cNvPicPr/>
              <p:nvPr/>
            </p:nvPicPr>
            <p:blipFill>
              <a:blip r:embed="rId3"/>
              <a:stretch>
                <a:fillRect/>
              </a:stretch>
            </p:blipFill>
            <p:spPr>
              <a:xfrm>
                <a:off x="2187469" y="1289154"/>
                <a:ext cx="1740240" cy="34167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BCFECD10-BEAE-48EE-BFB0-15D047C81ACE}"/>
                  </a:ext>
                </a:extLst>
              </p14:cNvPr>
              <p14:cNvContentPartPr/>
              <p14:nvPr/>
            </p14:nvContentPartPr>
            <p14:xfrm>
              <a:off x="4473469" y="1441794"/>
              <a:ext cx="723240" cy="3548160"/>
            </p14:xfrm>
          </p:contentPart>
        </mc:Choice>
        <mc:Fallback xmlns="">
          <p:pic>
            <p:nvPicPr>
              <p:cNvPr id="5" name="Ink 4">
                <a:extLst>
                  <a:ext uri="{FF2B5EF4-FFF2-40B4-BE49-F238E27FC236}">
                    <a16:creationId xmlns:a16="http://schemas.microsoft.com/office/drawing/2014/main" id="{BCFECD10-BEAE-48EE-BFB0-15D047C81ACE}"/>
                  </a:ext>
                </a:extLst>
              </p:cNvPr>
              <p:cNvPicPr/>
              <p:nvPr/>
            </p:nvPicPr>
            <p:blipFill>
              <a:blip r:embed="rId5"/>
              <a:stretch>
                <a:fillRect/>
              </a:stretch>
            </p:blipFill>
            <p:spPr>
              <a:xfrm>
                <a:off x="4464469" y="1432794"/>
                <a:ext cx="740880" cy="35658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84D4366F-799A-4CA5-96E9-7649672A86D7}"/>
                  </a:ext>
                </a:extLst>
              </p14:cNvPr>
              <p14:cNvContentPartPr/>
              <p14:nvPr/>
            </p14:nvContentPartPr>
            <p14:xfrm>
              <a:off x="6190309" y="1356474"/>
              <a:ext cx="1040760" cy="3139560"/>
            </p14:xfrm>
          </p:contentPart>
        </mc:Choice>
        <mc:Fallback xmlns="">
          <p:pic>
            <p:nvPicPr>
              <p:cNvPr id="6" name="Ink 5">
                <a:extLst>
                  <a:ext uri="{FF2B5EF4-FFF2-40B4-BE49-F238E27FC236}">
                    <a16:creationId xmlns:a16="http://schemas.microsoft.com/office/drawing/2014/main" id="{84D4366F-799A-4CA5-96E9-7649672A86D7}"/>
                  </a:ext>
                </a:extLst>
              </p:cNvPr>
              <p:cNvPicPr/>
              <p:nvPr/>
            </p:nvPicPr>
            <p:blipFill>
              <a:blip r:embed="rId7"/>
              <a:stretch>
                <a:fillRect/>
              </a:stretch>
            </p:blipFill>
            <p:spPr>
              <a:xfrm>
                <a:off x="6181309" y="1347474"/>
                <a:ext cx="1058400" cy="31572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2C0D4EDB-E40F-4E6F-A989-A40F964A6E5C}"/>
                  </a:ext>
                </a:extLst>
              </p14:cNvPr>
              <p14:cNvContentPartPr/>
              <p14:nvPr/>
            </p14:nvContentPartPr>
            <p14:xfrm>
              <a:off x="9383149" y="1275834"/>
              <a:ext cx="2011320" cy="3849120"/>
            </p14:xfrm>
          </p:contentPart>
        </mc:Choice>
        <mc:Fallback xmlns="">
          <p:pic>
            <p:nvPicPr>
              <p:cNvPr id="7" name="Ink 6">
                <a:extLst>
                  <a:ext uri="{FF2B5EF4-FFF2-40B4-BE49-F238E27FC236}">
                    <a16:creationId xmlns:a16="http://schemas.microsoft.com/office/drawing/2014/main" id="{2C0D4EDB-E40F-4E6F-A989-A40F964A6E5C}"/>
                  </a:ext>
                </a:extLst>
              </p:cNvPr>
              <p:cNvPicPr/>
              <p:nvPr/>
            </p:nvPicPr>
            <p:blipFill>
              <a:blip r:embed="rId9"/>
              <a:stretch>
                <a:fillRect/>
              </a:stretch>
            </p:blipFill>
            <p:spPr>
              <a:xfrm>
                <a:off x="9374149" y="1267194"/>
                <a:ext cx="2028960" cy="3866760"/>
              </a:xfrm>
              <a:prstGeom prst="rect">
                <a:avLst/>
              </a:prstGeom>
            </p:spPr>
          </p:pic>
        </mc:Fallback>
      </mc:AlternateContent>
      <p:sp>
        <p:nvSpPr>
          <p:cNvPr id="9" name="Cross 8">
            <a:extLst>
              <a:ext uri="{FF2B5EF4-FFF2-40B4-BE49-F238E27FC236}">
                <a16:creationId xmlns:a16="http://schemas.microsoft.com/office/drawing/2014/main" id="{3F6FCDC0-3DE6-47D8-8FD8-8FF4E384D0B4}"/>
              </a:ext>
            </a:extLst>
          </p:cNvPr>
          <p:cNvSpPr/>
          <p:nvPr/>
        </p:nvSpPr>
        <p:spPr>
          <a:xfrm>
            <a:off x="4002657" y="3036498"/>
            <a:ext cx="414068" cy="414068"/>
          </a:xfrm>
          <a:prstGeom prst="plus">
            <a:avLst>
              <a:gd name="adj" fmla="val 3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92B2F4B3-421A-47D1-94C3-77CDCABD5578}"/>
              </a:ext>
            </a:extLst>
          </p:cNvPr>
          <p:cNvSpPr/>
          <p:nvPr/>
        </p:nvSpPr>
        <p:spPr>
          <a:xfrm>
            <a:off x="5656054" y="3033623"/>
            <a:ext cx="414068" cy="414068"/>
          </a:xfrm>
          <a:prstGeom prst="plus">
            <a:avLst>
              <a:gd name="adj" fmla="val 3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4020EA2E-086C-4619-9EB5-B5FB8594657C}"/>
              </a:ext>
            </a:extLst>
          </p:cNvPr>
          <p:cNvGrpSpPr/>
          <p:nvPr/>
        </p:nvGrpSpPr>
        <p:grpSpPr>
          <a:xfrm>
            <a:off x="8382001" y="3105510"/>
            <a:ext cx="554965" cy="376687"/>
            <a:chOff x="7657382" y="3312543"/>
            <a:chExt cx="554965" cy="376687"/>
          </a:xfrm>
        </p:grpSpPr>
        <p:sp>
          <p:nvSpPr>
            <p:cNvPr id="12" name="Rectangle 11">
              <a:extLst>
                <a:ext uri="{FF2B5EF4-FFF2-40B4-BE49-F238E27FC236}">
                  <a16:creationId xmlns:a16="http://schemas.microsoft.com/office/drawing/2014/main" id="{E908DFD6-B5A8-40B1-8ED9-27F53025A20D}"/>
                </a:ext>
              </a:extLst>
            </p:cNvPr>
            <p:cNvSpPr/>
            <p:nvPr/>
          </p:nvSpPr>
          <p:spPr>
            <a:xfrm>
              <a:off x="7660257" y="3312543"/>
              <a:ext cx="552090" cy="1380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E6536F7-A4EF-4B9E-9809-92C7E82E1921}"/>
                </a:ext>
              </a:extLst>
            </p:cNvPr>
            <p:cNvSpPr/>
            <p:nvPr/>
          </p:nvSpPr>
          <p:spPr>
            <a:xfrm>
              <a:off x="7657382" y="3551207"/>
              <a:ext cx="552090" cy="1380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p14="http://schemas.microsoft.com/office/powerpoint/2010/main">
        <mc:Choice Requires="p14">
          <p:contentPart p14:bwMode="auto" r:id="rId10">
            <p14:nvContentPartPr>
              <p14:cNvPr id="16" name="Ink 15">
                <a:extLst>
                  <a:ext uri="{FF2B5EF4-FFF2-40B4-BE49-F238E27FC236}">
                    <a16:creationId xmlns:a16="http://schemas.microsoft.com/office/drawing/2014/main" id="{106259FC-8B40-4349-A332-BDA5BFA3564E}"/>
                  </a:ext>
                </a:extLst>
              </p14:cNvPr>
              <p14:cNvContentPartPr/>
              <p14:nvPr/>
            </p14:nvContentPartPr>
            <p14:xfrm>
              <a:off x="1113589" y="1470594"/>
              <a:ext cx="839160" cy="3081240"/>
            </p14:xfrm>
          </p:contentPart>
        </mc:Choice>
        <mc:Fallback xmlns="">
          <p:pic>
            <p:nvPicPr>
              <p:cNvPr id="16" name="Ink 15">
                <a:extLst>
                  <a:ext uri="{FF2B5EF4-FFF2-40B4-BE49-F238E27FC236}">
                    <a16:creationId xmlns:a16="http://schemas.microsoft.com/office/drawing/2014/main" id="{106259FC-8B40-4349-A332-BDA5BFA3564E}"/>
                  </a:ext>
                </a:extLst>
              </p:cNvPr>
              <p:cNvPicPr/>
              <p:nvPr/>
            </p:nvPicPr>
            <p:blipFill>
              <a:blip r:embed="rId11"/>
              <a:stretch>
                <a:fillRect/>
              </a:stretch>
            </p:blipFill>
            <p:spPr>
              <a:xfrm>
                <a:off x="1104949" y="1461954"/>
                <a:ext cx="856800" cy="30988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7" name="Ink 16">
                <a:extLst>
                  <a:ext uri="{FF2B5EF4-FFF2-40B4-BE49-F238E27FC236}">
                    <a16:creationId xmlns:a16="http://schemas.microsoft.com/office/drawing/2014/main" id="{C95CA480-071A-43BA-A415-EBFD9ADB09BB}"/>
                  </a:ext>
                </a:extLst>
              </p14:cNvPr>
              <p14:cNvContentPartPr/>
              <p14:nvPr/>
            </p14:nvContentPartPr>
            <p14:xfrm>
              <a:off x="6826789" y="1361874"/>
              <a:ext cx="1058400" cy="3778200"/>
            </p14:xfrm>
          </p:contentPart>
        </mc:Choice>
        <mc:Fallback xmlns="">
          <p:pic>
            <p:nvPicPr>
              <p:cNvPr id="17" name="Ink 16">
                <a:extLst>
                  <a:ext uri="{FF2B5EF4-FFF2-40B4-BE49-F238E27FC236}">
                    <a16:creationId xmlns:a16="http://schemas.microsoft.com/office/drawing/2014/main" id="{C95CA480-071A-43BA-A415-EBFD9ADB09BB}"/>
                  </a:ext>
                </a:extLst>
              </p:cNvPr>
              <p:cNvPicPr/>
              <p:nvPr/>
            </p:nvPicPr>
            <p:blipFill>
              <a:blip r:embed="rId13"/>
              <a:stretch>
                <a:fillRect/>
              </a:stretch>
            </p:blipFill>
            <p:spPr>
              <a:xfrm>
                <a:off x="6818149" y="1353234"/>
                <a:ext cx="1076040" cy="3795840"/>
              </a:xfrm>
              <a:prstGeom prst="rect">
                <a:avLst/>
              </a:prstGeom>
            </p:spPr>
          </p:pic>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82F07C72-C6BF-47CC-962C-930F5F5D2507}"/>
                  </a:ext>
                </a:extLst>
              </p:cNvPr>
              <p:cNvSpPr txBox="1"/>
              <p:nvPr/>
            </p:nvSpPr>
            <p:spPr>
              <a:xfrm>
                <a:off x="327804" y="1587261"/>
                <a:ext cx="67286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m:rPr>
                              <m:sty m:val="p"/>
                            </m:rPr>
                            <a:rPr lang="en-US" sz="2400" b="0" i="1" smtClean="0">
                              <a:latin typeface="Cambria Math" panose="02040503050406030204" pitchFamily="18" charset="0"/>
                            </a:rPr>
                            <m:t>α</m:t>
                          </m:r>
                        </m:e>
                        <m:sub>
                          <m:r>
                            <a:rPr lang="en-US" sz="2400" b="0" i="1" smtClean="0">
                              <a:latin typeface="Cambria Math" panose="02040503050406030204" pitchFamily="18" charset="0"/>
                            </a:rPr>
                            <m:t>1</m:t>
                          </m:r>
                        </m:sub>
                      </m:sSub>
                    </m:oMath>
                  </m:oMathPara>
                </a14:m>
                <a:endParaRPr lang="en-US" sz="2400" dirty="0"/>
              </a:p>
            </p:txBody>
          </p:sp>
        </mc:Choice>
        <mc:Fallback xmlns="">
          <p:sp>
            <p:nvSpPr>
              <p:cNvPr id="18" name="TextBox 17">
                <a:extLst>
                  <a:ext uri="{FF2B5EF4-FFF2-40B4-BE49-F238E27FC236}">
                    <a16:creationId xmlns:a16="http://schemas.microsoft.com/office/drawing/2014/main" id="{82F07C72-C6BF-47CC-962C-930F5F5D2507}"/>
                  </a:ext>
                </a:extLst>
              </p:cNvPr>
              <p:cNvSpPr txBox="1">
                <a:spLocks noRot="1" noChangeAspect="1" noMove="1" noResize="1" noEditPoints="1" noAdjustHandles="1" noChangeArrowheads="1" noChangeShapeType="1" noTextEdit="1"/>
              </p:cNvSpPr>
              <p:nvPr/>
            </p:nvSpPr>
            <p:spPr>
              <a:xfrm>
                <a:off x="327804" y="1587261"/>
                <a:ext cx="672860" cy="461665"/>
              </a:xfrm>
              <a:prstGeom prst="rect">
                <a:avLst/>
              </a:prstGeom>
              <a:blipFill>
                <a:blip r:embed="rId14"/>
                <a:stretch>
                  <a:fillRect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820D983E-2540-4F28-BE5C-F829E3D55DEB}"/>
                  </a:ext>
                </a:extLst>
              </p:cNvPr>
              <p:cNvSpPr txBox="1"/>
              <p:nvPr/>
            </p:nvSpPr>
            <p:spPr>
              <a:xfrm>
                <a:off x="290422" y="2136476"/>
                <a:ext cx="67286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m:rPr>
                              <m:sty m:val="p"/>
                            </m:rPr>
                            <a:rPr lang="en-US" sz="2400" b="0" i="1" smtClean="0">
                              <a:latin typeface="Cambria Math" panose="02040503050406030204" pitchFamily="18" charset="0"/>
                            </a:rPr>
                            <m:t>α</m:t>
                          </m:r>
                        </m:e>
                        <m:sub>
                          <m:r>
                            <a:rPr lang="en-US" sz="2400" b="0" i="1" smtClean="0">
                              <a:latin typeface="Cambria Math" panose="02040503050406030204" pitchFamily="18" charset="0"/>
                            </a:rPr>
                            <m:t>2</m:t>
                          </m:r>
                        </m:sub>
                      </m:sSub>
                    </m:oMath>
                  </m:oMathPara>
                </a14:m>
                <a:endParaRPr lang="en-US" sz="2400" dirty="0"/>
              </a:p>
            </p:txBody>
          </p:sp>
        </mc:Choice>
        <mc:Fallback xmlns="">
          <p:sp>
            <p:nvSpPr>
              <p:cNvPr id="20" name="TextBox 19">
                <a:extLst>
                  <a:ext uri="{FF2B5EF4-FFF2-40B4-BE49-F238E27FC236}">
                    <a16:creationId xmlns:a16="http://schemas.microsoft.com/office/drawing/2014/main" id="{820D983E-2540-4F28-BE5C-F829E3D55DEB}"/>
                  </a:ext>
                </a:extLst>
              </p:cNvPr>
              <p:cNvSpPr txBox="1">
                <a:spLocks noRot="1" noChangeAspect="1" noMove="1" noResize="1" noEditPoints="1" noAdjustHandles="1" noChangeArrowheads="1" noChangeShapeType="1" noTextEdit="1"/>
              </p:cNvSpPr>
              <p:nvPr/>
            </p:nvSpPr>
            <p:spPr>
              <a:xfrm>
                <a:off x="290422" y="2136476"/>
                <a:ext cx="672860" cy="461665"/>
              </a:xfrm>
              <a:prstGeom prst="rect">
                <a:avLst/>
              </a:prstGeom>
              <a:blipFill>
                <a:blip r:embed="rId15"/>
                <a:stretch>
                  <a:fillRect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8C80499B-215F-4CF7-BD48-3D3641FE31FF}"/>
                  </a:ext>
                </a:extLst>
              </p:cNvPr>
              <p:cNvSpPr txBox="1"/>
              <p:nvPr/>
            </p:nvSpPr>
            <p:spPr>
              <a:xfrm>
                <a:off x="290423" y="4120551"/>
                <a:ext cx="67286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m:rPr>
                              <m:sty m:val="p"/>
                            </m:rPr>
                            <a:rPr lang="en-US" sz="2400" b="0" i="1" smtClean="0">
                              <a:latin typeface="Cambria Math" panose="02040503050406030204" pitchFamily="18" charset="0"/>
                            </a:rPr>
                            <m:t>α</m:t>
                          </m:r>
                        </m:e>
                        <m:sub>
                          <m:r>
                            <a:rPr lang="en-US" sz="2400" b="0" i="1" smtClean="0">
                              <a:latin typeface="Cambria Math" panose="02040503050406030204" pitchFamily="18" charset="0"/>
                            </a:rPr>
                            <m:t>𝑛</m:t>
                          </m:r>
                        </m:sub>
                      </m:sSub>
                    </m:oMath>
                  </m:oMathPara>
                </a14:m>
                <a:endParaRPr lang="en-US" sz="2400" dirty="0"/>
              </a:p>
            </p:txBody>
          </p:sp>
        </mc:Choice>
        <mc:Fallback xmlns="">
          <p:sp>
            <p:nvSpPr>
              <p:cNvPr id="22" name="TextBox 21">
                <a:extLst>
                  <a:ext uri="{FF2B5EF4-FFF2-40B4-BE49-F238E27FC236}">
                    <a16:creationId xmlns:a16="http://schemas.microsoft.com/office/drawing/2014/main" id="{8C80499B-215F-4CF7-BD48-3D3641FE31FF}"/>
                  </a:ext>
                </a:extLst>
              </p:cNvPr>
              <p:cNvSpPr txBox="1">
                <a:spLocks noRot="1" noChangeAspect="1" noMove="1" noResize="1" noEditPoints="1" noAdjustHandles="1" noChangeArrowheads="1" noChangeShapeType="1" noTextEdit="1"/>
              </p:cNvSpPr>
              <p:nvPr/>
            </p:nvSpPr>
            <p:spPr>
              <a:xfrm>
                <a:off x="290423" y="4120551"/>
                <a:ext cx="672860" cy="461665"/>
              </a:xfrm>
              <a:prstGeom prst="rect">
                <a:avLst/>
              </a:prstGeom>
              <a:blipFill>
                <a:blip r:embed="rId16"/>
                <a:stretch>
                  <a:fillRect/>
                </a:stretch>
              </a:blipFill>
            </p:spPr>
            <p:txBody>
              <a:bodyPr/>
              <a:lstStyle/>
              <a:p>
                <a:r>
                  <a:rPr lang="en-US">
                    <a:noFill/>
                  </a:rPr>
                  <a:t> </a:t>
                </a:r>
              </a:p>
            </p:txBody>
          </p:sp>
        </mc:Fallback>
      </mc:AlternateContent>
      <p:sp>
        <p:nvSpPr>
          <p:cNvPr id="23" name="TextBox 22">
            <a:extLst>
              <a:ext uri="{FF2B5EF4-FFF2-40B4-BE49-F238E27FC236}">
                <a16:creationId xmlns:a16="http://schemas.microsoft.com/office/drawing/2014/main" id="{EE4289AE-B291-45DA-B132-E8DBB588461A}"/>
              </a:ext>
            </a:extLst>
          </p:cNvPr>
          <p:cNvSpPr txBox="1"/>
          <p:nvPr/>
        </p:nvSpPr>
        <p:spPr>
          <a:xfrm>
            <a:off x="9057735" y="0"/>
            <a:ext cx="2553419" cy="646331"/>
          </a:xfrm>
          <a:prstGeom prst="rect">
            <a:avLst/>
          </a:prstGeom>
          <a:noFill/>
        </p:spPr>
        <p:txBody>
          <a:bodyPr wrap="square" rtlCol="0">
            <a:spAutoFit/>
          </a:bodyPr>
          <a:lstStyle/>
          <a:p>
            <a:r>
              <a:rPr lang="en-US" dirty="0" err="1"/>
              <a:t>Malec</a:t>
            </a:r>
            <a:r>
              <a:rPr lang="es-419" dirty="0" err="1"/>
              <a:t>ón</a:t>
            </a:r>
            <a:r>
              <a:rPr lang="es-419" dirty="0"/>
              <a:t> Proxy (Andares </a:t>
            </a:r>
            <a:r>
              <a:rPr lang="es-419" dirty="0" err="1"/>
              <a:t>rescaled</a:t>
            </a:r>
            <a:r>
              <a:rPr lang="es-419" dirty="0"/>
              <a:t>)</a:t>
            </a:r>
            <a:endParaRPr lang="en-US" dirty="0"/>
          </a:p>
        </p:txBody>
      </p:sp>
      <p:sp>
        <p:nvSpPr>
          <p:cNvPr id="25" name="TextBox 24">
            <a:extLst>
              <a:ext uri="{FF2B5EF4-FFF2-40B4-BE49-F238E27FC236}">
                <a16:creationId xmlns:a16="http://schemas.microsoft.com/office/drawing/2014/main" id="{570EFF67-346E-4B16-878F-3E04753F1F45}"/>
              </a:ext>
            </a:extLst>
          </p:cNvPr>
          <p:cNvSpPr txBox="1"/>
          <p:nvPr/>
        </p:nvSpPr>
        <p:spPr>
          <a:xfrm>
            <a:off x="2809335" y="393940"/>
            <a:ext cx="2553419" cy="369332"/>
          </a:xfrm>
          <a:prstGeom prst="rect">
            <a:avLst/>
          </a:prstGeom>
          <a:noFill/>
        </p:spPr>
        <p:txBody>
          <a:bodyPr wrap="square" rtlCol="0">
            <a:spAutoFit/>
          </a:bodyPr>
          <a:lstStyle/>
          <a:p>
            <a:r>
              <a:rPr lang="es-419" dirty="0"/>
              <a:t>Dorado </a:t>
            </a:r>
            <a:r>
              <a:rPr lang="es-419" dirty="0" err="1"/>
              <a:t>datapoints</a:t>
            </a:r>
            <a:endParaRPr lang="en-US" dirty="0"/>
          </a:p>
        </p:txBody>
      </p:sp>
    </p:spTree>
    <p:extLst>
      <p:ext uri="{BB962C8B-B14F-4D97-AF65-F5344CB8AC3E}">
        <p14:creationId xmlns:p14="http://schemas.microsoft.com/office/powerpoint/2010/main" val="1261692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A2B32-BD49-4D7A-8D1D-22FAB26512E2}"/>
              </a:ext>
            </a:extLst>
          </p:cNvPr>
          <p:cNvSpPr>
            <a:spLocks noGrp="1"/>
          </p:cNvSpPr>
          <p:nvPr>
            <p:ph type="title"/>
          </p:nvPr>
        </p:nvSpPr>
        <p:spPr/>
        <p:txBody>
          <a:bodyPr/>
          <a:lstStyle/>
          <a:p>
            <a:r>
              <a:rPr lang="en-US" dirty="0"/>
              <a:t>Evaluation metrics for regression</a:t>
            </a:r>
          </a:p>
        </p:txBody>
      </p:sp>
      <p:graphicFrame>
        <p:nvGraphicFramePr>
          <p:cNvPr id="3" name="Table 2">
            <a:extLst>
              <a:ext uri="{FF2B5EF4-FFF2-40B4-BE49-F238E27FC236}">
                <a16:creationId xmlns:a16="http://schemas.microsoft.com/office/drawing/2014/main" id="{E9457B00-0484-47BE-A0DB-E483A8577698}"/>
              </a:ext>
            </a:extLst>
          </p:cNvPr>
          <p:cNvGraphicFramePr>
            <a:graphicFrameLocks noGrp="1"/>
          </p:cNvGraphicFramePr>
          <p:nvPr>
            <p:extLst>
              <p:ext uri="{D42A27DB-BD31-4B8C-83A1-F6EECF244321}">
                <p14:modId xmlns:p14="http://schemas.microsoft.com/office/powerpoint/2010/main" val="2132305962"/>
              </p:ext>
            </p:extLst>
          </p:nvPr>
        </p:nvGraphicFramePr>
        <p:xfrm>
          <a:off x="838200" y="1484106"/>
          <a:ext cx="10515600" cy="4206240"/>
        </p:xfrm>
        <a:graphic>
          <a:graphicData uri="http://schemas.openxmlformats.org/drawingml/2006/table">
            <a:tbl>
              <a:tblPr/>
              <a:tblGrid>
                <a:gridCol w="5257800">
                  <a:extLst>
                    <a:ext uri="{9D8B030D-6E8A-4147-A177-3AD203B41FA5}">
                      <a16:colId xmlns:a16="http://schemas.microsoft.com/office/drawing/2014/main" val="3263756866"/>
                    </a:ext>
                  </a:extLst>
                </a:gridCol>
                <a:gridCol w="5257800">
                  <a:extLst>
                    <a:ext uri="{9D8B030D-6E8A-4147-A177-3AD203B41FA5}">
                      <a16:colId xmlns:a16="http://schemas.microsoft.com/office/drawing/2014/main" val="3739955057"/>
                    </a:ext>
                  </a:extLst>
                </a:gridCol>
              </a:tblGrid>
              <a:tr h="0">
                <a:tc>
                  <a:txBody>
                    <a:bodyPr/>
                    <a:lstStyle/>
                    <a:p>
                      <a:r>
                        <a:rPr lang="en-US" u="none" strike="noStrike">
                          <a:solidFill>
                            <a:srgbClr val="2878A2"/>
                          </a:solidFill>
                          <a:effectLst/>
                          <a:hlinkClick r:id="rId2" tooltip="sklearn.metrics.explained_variance_score"/>
                        </a:rPr>
                        <a:t>metrics.explained_variance_score</a:t>
                      </a:r>
                      <a:r>
                        <a:rPr lang="en-US">
                          <a:effectLst/>
                        </a:rPr>
                        <a:t>(y_true, …)</a:t>
                      </a:r>
                    </a:p>
                  </a:txBody>
                  <a:tcPr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0F7FA"/>
                    </a:solidFill>
                  </a:tcPr>
                </a:tc>
                <a:tc>
                  <a:txBody>
                    <a:bodyPr/>
                    <a:lstStyle/>
                    <a:p>
                      <a:r>
                        <a:rPr lang="en-US" dirty="0">
                          <a:effectLst/>
                        </a:rPr>
                        <a:t>Explained variance regression score function</a:t>
                      </a:r>
                    </a:p>
                  </a:txBody>
                  <a:tcPr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0F7FA"/>
                    </a:solidFill>
                  </a:tcPr>
                </a:tc>
                <a:extLst>
                  <a:ext uri="{0D108BD9-81ED-4DB2-BD59-A6C34878D82A}">
                    <a16:rowId xmlns:a16="http://schemas.microsoft.com/office/drawing/2014/main" val="2537028986"/>
                  </a:ext>
                </a:extLst>
              </a:tr>
              <a:tr h="0">
                <a:tc>
                  <a:txBody>
                    <a:bodyPr/>
                    <a:lstStyle/>
                    <a:p>
                      <a:r>
                        <a:rPr lang="es-ES" u="none" strike="noStrike">
                          <a:solidFill>
                            <a:srgbClr val="2878A2"/>
                          </a:solidFill>
                          <a:effectLst/>
                          <a:hlinkClick r:id="rId3" tooltip="sklearn.metrics.max_error"/>
                        </a:rPr>
                        <a:t>metrics.max_error</a:t>
                      </a:r>
                      <a:r>
                        <a:rPr lang="es-ES">
                          <a:effectLst/>
                        </a:rPr>
                        <a:t>(y_true, y_pred)</a:t>
                      </a:r>
                    </a:p>
                  </a:txBody>
                  <a:tcPr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r>
                        <a:rPr lang="en-US">
                          <a:effectLst/>
                        </a:rPr>
                        <a:t>max_error metric calculates the maximum residual error.</a:t>
                      </a:r>
                    </a:p>
                  </a:txBody>
                  <a:tcPr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69741232"/>
                  </a:ext>
                </a:extLst>
              </a:tr>
              <a:tr h="0">
                <a:tc>
                  <a:txBody>
                    <a:bodyPr/>
                    <a:lstStyle/>
                    <a:p>
                      <a:r>
                        <a:rPr lang="es-ES" u="none" strike="noStrike">
                          <a:solidFill>
                            <a:srgbClr val="2878A2"/>
                          </a:solidFill>
                          <a:effectLst/>
                          <a:hlinkClick r:id="rId4" tooltip="sklearn.metrics.mean_absolute_error"/>
                        </a:rPr>
                        <a:t>metrics.mean_absolute_error</a:t>
                      </a:r>
                      <a:r>
                        <a:rPr lang="es-ES">
                          <a:effectLst/>
                        </a:rPr>
                        <a:t>(y_true, y_pred, \*)</a:t>
                      </a:r>
                    </a:p>
                  </a:txBody>
                  <a:tcPr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0F7FA"/>
                    </a:solidFill>
                  </a:tcPr>
                </a:tc>
                <a:tc>
                  <a:txBody>
                    <a:bodyPr/>
                    <a:lstStyle/>
                    <a:p>
                      <a:r>
                        <a:rPr lang="en-US">
                          <a:effectLst/>
                        </a:rPr>
                        <a:t>Mean absolute error regression loss</a:t>
                      </a:r>
                    </a:p>
                  </a:txBody>
                  <a:tcPr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0F7FA"/>
                    </a:solidFill>
                  </a:tcPr>
                </a:tc>
                <a:extLst>
                  <a:ext uri="{0D108BD9-81ED-4DB2-BD59-A6C34878D82A}">
                    <a16:rowId xmlns:a16="http://schemas.microsoft.com/office/drawing/2014/main" val="1049960280"/>
                  </a:ext>
                </a:extLst>
              </a:tr>
              <a:tr h="0">
                <a:tc>
                  <a:txBody>
                    <a:bodyPr/>
                    <a:lstStyle/>
                    <a:p>
                      <a:r>
                        <a:rPr lang="es-ES" u="none" strike="noStrike">
                          <a:solidFill>
                            <a:srgbClr val="2878A2"/>
                          </a:solidFill>
                          <a:effectLst/>
                          <a:hlinkClick r:id="rId5" tooltip="sklearn.metrics.mean_squared_error"/>
                        </a:rPr>
                        <a:t>metrics.mean_squared_error</a:t>
                      </a:r>
                      <a:r>
                        <a:rPr lang="es-ES">
                          <a:effectLst/>
                        </a:rPr>
                        <a:t>(y_true, y_pred, \*)</a:t>
                      </a:r>
                    </a:p>
                  </a:txBody>
                  <a:tcPr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r>
                        <a:rPr lang="en-US">
                          <a:effectLst/>
                        </a:rPr>
                        <a:t>Mean squared error regression loss</a:t>
                      </a:r>
                    </a:p>
                  </a:txBody>
                  <a:tcPr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71636977"/>
                  </a:ext>
                </a:extLst>
              </a:tr>
              <a:tr h="0">
                <a:tc>
                  <a:txBody>
                    <a:bodyPr/>
                    <a:lstStyle/>
                    <a:p>
                      <a:r>
                        <a:rPr lang="en-US" u="none" strike="noStrike">
                          <a:solidFill>
                            <a:srgbClr val="2878A2"/>
                          </a:solidFill>
                          <a:effectLst/>
                          <a:hlinkClick r:id="rId6" tooltip="sklearn.metrics.mean_squared_log_error"/>
                        </a:rPr>
                        <a:t>metrics.mean_squared_log_error</a:t>
                      </a:r>
                      <a:r>
                        <a:rPr lang="en-US">
                          <a:effectLst/>
                        </a:rPr>
                        <a:t>(y_true, …)</a:t>
                      </a:r>
                    </a:p>
                  </a:txBody>
                  <a:tcPr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0F7FA"/>
                    </a:solidFill>
                  </a:tcPr>
                </a:tc>
                <a:tc>
                  <a:txBody>
                    <a:bodyPr/>
                    <a:lstStyle/>
                    <a:p>
                      <a:r>
                        <a:rPr lang="en-US">
                          <a:effectLst/>
                        </a:rPr>
                        <a:t>Mean squared logarithmic error regression loss</a:t>
                      </a:r>
                    </a:p>
                  </a:txBody>
                  <a:tcPr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0F7FA"/>
                    </a:solidFill>
                  </a:tcPr>
                </a:tc>
                <a:extLst>
                  <a:ext uri="{0D108BD9-81ED-4DB2-BD59-A6C34878D82A}">
                    <a16:rowId xmlns:a16="http://schemas.microsoft.com/office/drawing/2014/main" val="2616113701"/>
                  </a:ext>
                </a:extLst>
              </a:tr>
              <a:tr h="0">
                <a:tc>
                  <a:txBody>
                    <a:bodyPr/>
                    <a:lstStyle/>
                    <a:p>
                      <a:r>
                        <a:rPr lang="es-ES" u="none" strike="noStrike">
                          <a:solidFill>
                            <a:srgbClr val="2878A2"/>
                          </a:solidFill>
                          <a:effectLst/>
                          <a:hlinkClick r:id="rId7" tooltip="sklearn.metrics.median_absolute_error"/>
                        </a:rPr>
                        <a:t>metrics.median_absolute_error</a:t>
                      </a:r>
                      <a:r>
                        <a:rPr lang="es-ES">
                          <a:effectLst/>
                        </a:rPr>
                        <a:t>(y_true, y_pred, \*)</a:t>
                      </a:r>
                    </a:p>
                  </a:txBody>
                  <a:tcPr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r>
                        <a:rPr lang="en-US">
                          <a:effectLst/>
                        </a:rPr>
                        <a:t>Median absolute error regression loss</a:t>
                      </a:r>
                    </a:p>
                  </a:txBody>
                  <a:tcPr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118322081"/>
                  </a:ext>
                </a:extLst>
              </a:tr>
              <a:tr h="0">
                <a:tc>
                  <a:txBody>
                    <a:bodyPr/>
                    <a:lstStyle/>
                    <a:p>
                      <a:r>
                        <a:rPr lang="es-ES" u="none" strike="noStrike">
                          <a:solidFill>
                            <a:srgbClr val="2878A2"/>
                          </a:solidFill>
                          <a:effectLst/>
                          <a:hlinkClick r:id="rId8" tooltip="sklearn.metrics.r2_score"/>
                        </a:rPr>
                        <a:t>metrics.r2_score</a:t>
                      </a:r>
                      <a:r>
                        <a:rPr lang="es-ES">
                          <a:effectLst/>
                        </a:rPr>
                        <a:t>(y_true, y_pred, \*[, …])</a:t>
                      </a:r>
                    </a:p>
                  </a:txBody>
                  <a:tcPr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0F7FA"/>
                    </a:solidFill>
                  </a:tcPr>
                </a:tc>
                <a:tc>
                  <a:txBody>
                    <a:bodyPr/>
                    <a:lstStyle/>
                    <a:p>
                      <a:r>
                        <a:rPr lang="en-US">
                          <a:effectLst/>
                        </a:rPr>
                        <a:t>R^2 (coefficient of determination) regression score function.</a:t>
                      </a:r>
                    </a:p>
                  </a:txBody>
                  <a:tcPr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0F7FA"/>
                    </a:solidFill>
                  </a:tcPr>
                </a:tc>
                <a:extLst>
                  <a:ext uri="{0D108BD9-81ED-4DB2-BD59-A6C34878D82A}">
                    <a16:rowId xmlns:a16="http://schemas.microsoft.com/office/drawing/2014/main" val="2286569202"/>
                  </a:ext>
                </a:extLst>
              </a:tr>
              <a:tr h="0">
                <a:tc>
                  <a:txBody>
                    <a:bodyPr/>
                    <a:lstStyle/>
                    <a:p>
                      <a:r>
                        <a:rPr lang="en-US" u="none" strike="noStrike">
                          <a:solidFill>
                            <a:srgbClr val="2878A2"/>
                          </a:solidFill>
                          <a:effectLst/>
                          <a:hlinkClick r:id="rId9" tooltip="sklearn.metrics.mean_poisson_deviance"/>
                        </a:rPr>
                        <a:t>metrics.mean_poisson_deviance</a:t>
                      </a:r>
                      <a:r>
                        <a:rPr lang="en-US">
                          <a:effectLst/>
                        </a:rPr>
                        <a:t>(y_true, y_pred, \*)</a:t>
                      </a:r>
                    </a:p>
                  </a:txBody>
                  <a:tcPr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r>
                        <a:rPr lang="en-US">
                          <a:effectLst/>
                        </a:rPr>
                        <a:t>Mean Poisson deviance regression loss.</a:t>
                      </a:r>
                    </a:p>
                  </a:txBody>
                  <a:tcPr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068640960"/>
                  </a:ext>
                </a:extLst>
              </a:tr>
              <a:tr h="0">
                <a:tc>
                  <a:txBody>
                    <a:bodyPr/>
                    <a:lstStyle/>
                    <a:p>
                      <a:r>
                        <a:rPr lang="es-ES" u="none" strike="noStrike">
                          <a:solidFill>
                            <a:srgbClr val="2878A2"/>
                          </a:solidFill>
                          <a:effectLst/>
                          <a:hlinkClick r:id="rId10" tooltip="sklearn.metrics.mean_gamma_deviance"/>
                        </a:rPr>
                        <a:t>metrics.mean_gamma_deviance</a:t>
                      </a:r>
                      <a:r>
                        <a:rPr lang="es-ES">
                          <a:effectLst/>
                        </a:rPr>
                        <a:t>(y_true, y_pred, \*)</a:t>
                      </a:r>
                    </a:p>
                  </a:txBody>
                  <a:tcPr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0F7FA"/>
                    </a:solidFill>
                  </a:tcPr>
                </a:tc>
                <a:tc>
                  <a:txBody>
                    <a:bodyPr/>
                    <a:lstStyle/>
                    <a:p>
                      <a:r>
                        <a:rPr lang="en-US">
                          <a:effectLst/>
                        </a:rPr>
                        <a:t>Mean Gamma deviance regression loss.</a:t>
                      </a:r>
                    </a:p>
                  </a:txBody>
                  <a:tcPr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0F7FA"/>
                    </a:solidFill>
                  </a:tcPr>
                </a:tc>
                <a:extLst>
                  <a:ext uri="{0D108BD9-81ED-4DB2-BD59-A6C34878D82A}">
                    <a16:rowId xmlns:a16="http://schemas.microsoft.com/office/drawing/2014/main" val="1835153175"/>
                  </a:ext>
                </a:extLst>
              </a:tr>
              <a:tr h="0">
                <a:tc>
                  <a:txBody>
                    <a:bodyPr/>
                    <a:lstStyle/>
                    <a:p>
                      <a:r>
                        <a:rPr lang="es-ES" u="none" strike="noStrike">
                          <a:solidFill>
                            <a:srgbClr val="2878A2"/>
                          </a:solidFill>
                          <a:effectLst/>
                          <a:hlinkClick r:id="rId11" tooltip="sklearn.metrics.mean_tweedie_deviance"/>
                        </a:rPr>
                        <a:t>metrics.mean_tweedie_deviance</a:t>
                      </a:r>
                      <a:r>
                        <a:rPr lang="es-ES">
                          <a:effectLst/>
                        </a:rPr>
                        <a:t>(y_true, y_pred, \*)</a:t>
                      </a:r>
                    </a:p>
                  </a:txBody>
                  <a:tcPr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r>
                        <a:rPr lang="en-US" dirty="0">
                          <a:effectLst/>
                        </a:rPr>
                        <a:t>Mean Tweedie deviance regression loss.</a:t>
                      </a:r>
                    </a:p>
                  </a:txBody>
                  <a:tcPr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889760423"/>
                  </a:ext>
                </a:extLst>
              </a:tr>
            </a:tbl>
          </a:graphicData>
        </a:graphic>
      </p:graphicFrame>
      <p:sp>
        <p:nvSpPr>
          <p:cNvPr id="4" name="Rectangle 1">
            <a:extLst>
              <a:ext uri="{FF2B5EF4-FFF2-40B4-BE49-F238E27FC236}">
                <a16:creationId xmlns:a16="http://schemas.microsoft.com/office/drawing/2014/main" id="{383D0770-F72B-4C13-9222-C86D9BE5BE7D}"/>
              </a:ext>
            </a:extLst>
          </p:cNvPr>
          <p:cNvSpPr>
            <a:spLocks noChangeArrowheads="1"/>
          </p:cNvSpPr>
          <p:nvPr/>
        </p:nvSpPr>
        <p:spPr bwMode="auto">
          <a:xfrm>
            <a:off x="838200" y="189865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rgbClr val="212529"/>
                </a:solidFill>
                <a:effectLst/>
                <a:latin typeface="-apple-system"/>
              </a:rPr>
            </a:b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rgbClr val="212529"/>
                </a:solidFill>
                <a:effectLst/>
                <a:latin typeface="-apple-system"/>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5684C6E4-8BC5-415F-AD57-E3B771865492}"/>
              </a:ext>
            </a:extLst>
          </p:cNvPr>
          <p:cNvSpPr/>
          <p:nvPr/>
        </p:nvSpPr>
        <p:spPr>
          <a:xfrm>
            <a:off x="4577750" y="5780240"/>
            <a:ext cx="7614250" cy="369332"/>
          </a:xfrm>
          <a:prstGeom prst="rect">
            <a:avLst/>
          </a:prstGeom>
        </p:spPr>
        <p:txBody>
          <a:bodyPr wrap="square">
            <a:spAutoFit/>
          </a:bodyPr>
          <a:lstStyle/>
          <a:p>
            <a:r>
              <a:rPr lang="en-US" dirty="0">
                <a:hlinkClick r:id="rId12"/>
              </a:rPr>
              <a:t>https://scikit-learn.org/stable/modules/classes.html#module-sklearn.metrics</a:t>
            </a:r>
            <a:endParaRPr lang="en-US" dirty="0"/>
          </a:p>
        </p:txBody>
      </p:sp>
      <p:sp>
        <p:nvSpPr>
          <p:cNvPr id="6" name="Rectangle 5">
            <a:extLst>
              <a:ext uri="{FF2B5EF4-FFF2-40B4-BE49-F238E27FC236}">
                <a16:creationId xmlns:a16="http://schemas.microsoft.com/office/drawing/2014/main" id="{F0E94502-0D00-43CB-95E3-C989C9BE019E}"/>
              </a:ext>
            </a:extLst>
          </p:cNvPr>
          <p:cNvSpPr/>
          <p:nvPr/>
        </p:nvSpPr>
        <p:spPr>
          <a:xfrm>
            <a:off x="3669102" y="6439995"/>
            <a:ext cx="8338868" cy="369332"/>
          </a:xfrm>
          <a:prstGeom prst="rect">
            <a:avLst/>
          </a:prstGeom>
        </p:spPr>
        <p:txBody>
          <a:bodyPr wrap="square">
            <a:spAutoFit/>
          </a:bodyPr>
          <a:lstStyle/>
          <a:p>
            <a:r>
              <a:rPr lang="en-US">
                <a:hlinkClick r:id="rId13"/>
              </a:rPr>
              <a:t>https://www.dataquest.io/blog/understanding-regression-error-metrics/</a:t>
            </a:r>
            <a:endParaRPr lang="en-US" dirty="0"/>
          </a:p>
        </p:txBody>
      </p:sp>
    </p:spTree>
    <p:extLst>
      <p:ext uri="{BB962C8B-B14F-4D97-AF65-F5344CB8AC3E}">
        <p14:creationId xmlns:p14="http://schemas.microsoft.com/office/powerpoint/2010/main" val="21819541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MSE">
            <a:extLst>
              <a:ext uri="{FF2B5EF4-FFF2-40B4-BE49-F238E27FC236}">
                <a16:creationId xmlns:a16="http://schemas.microsoft.com/office/drawing/2014/main" id="{1F73CA97-FF91-4A54-A6CF-D8107872CC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223" y="44227"/>
            <a:ext cx="4876800" cy="36576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MAE">
            <a:extLst>
              <a:ext uri="{FF2B5EF4-FFF2-40B4-BE49-F238E27FC236}">
                <a16:creationId xmlns:a16="http://schemas.microsoft.com/office/drawing/2014/main" id="{0C79EA57-BD9D-41C3-BD07-7983EB5CB0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5023" y="35601"/>
            <a:ext cx="4876800" cy="36576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BDA0E94-EE87-46A5-8A4C-A4AC665B72D6}"/>
              </a:ext>
            </a:extLst>
          </p:cNvPr>
          <p:cNvSpPr>
            <a:spLocks noGrp="1"/>
          </p:cNvSpPr>
          <p:nvPr>
            <p:ph type="title"/>
          </p:nvPr>
        </p:nvSpPr>
        <p:spPr>
          <a:xfrm>
            <a:off x="-109985" y="44227"/>
            <a:ext cx="9375475" cy="902958"/>
          </a:xfrm>
        </p:spPr>
        <p:txBody>
          <a:bodyPr/>
          <a:lstStyle/>
          <a:p>
            <a:r>
              <a:rPr lang="en-US" dirty="0"/>
              <a:t>Evaluation metrics for regression</a:t>
            </a:r>
          </a:p>
        </p:txBody>
      </p:sp>
      <p:pic>
        <p:nvPicPr>
          <p:cNvPr id="2054" name="Picture 6" descr="MAPE">
            <a:extLst>
              <a:ext uri="{FF2B5EF4-FFF2-40B4-BE49-F238E27FC236}">
                <a16:creationId xmlns:a16="http://schemas.microsoft.com/office/drawing/2014/main" id="{B2A36120-901B-4625-A392-FDE2F63196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23231" y="3254662"/>
            <a:ext cx="5352716" cy="36576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MPE">
            <a:extLst>
              <a:ext uri="{FF2B5EF4-FFF2-40B4-BE49-F238E27FC236}">
                <a16:creationId xmlns:a16="http://schemas.microsoft.com/office/drawing/2014/main" id="{7091A2A7-E79A-4C6C-BAB2-675B31925EB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327" y="3009513"/>
            <a:ext cx="4876800" cy="36576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6C3517F7-D058-42BD-8A5E-E7077928D945}"/>
              </a:ext>
            </a:extLst>
          </p:cNvPr>
          <p:cNvSpPr/>
          <p:nvPr/>
        </p:nvSpPr>
        <p:spPr>
          <a:xfrm>
            <a:off x="0" y="6407723"/>
            <a:ext cx="7263442" cy="369332"/>
          </a:xfrm>
          <a:prstGeom prst="rect">
            <a:avLst/>
          </a:prstGeom>
        </p:spPr>
        <p:txBody>
          <a:bodyPr wrap="square">
            <a:spAutoFit/>
          </a:bodyPr>
          <a:lstStyle/>
          <a:p>
            <a:r>
              <a:rPr lang="en-US" dirty="0">
                <a:hlinkClick r:id="rId6"/>
              </a:rPr>
              <a:t>https://www.dataquest.io/blog/understanding-regression-error-metrics/</a:t>
            </a:r>
            <a:endParaRPr lang="en-US"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D30EE470-E528-4FCD-BA13-5BEC54C33601}"/>
                  </a:ext>
                </a:extLst>
              </p:cNvPr>
              <p:cNvSpPr txBox="1"/>
              <p:nvPr/>
            </p:nvSpPr>
            <p:spPr>
              <a:xfrm>
                <a:off x="10140745" y="3702922"/>
                <a:ext cx="1883032" cy="672043"/>
              </a:xfrm>
              <a:prstGeom prst="rect">
                <a:avLst/>
              </a:prstGeom>
              <a:noFill/>
            </p:spPr>
            <p:txBody>
              <a:bodyPr wrap="square" rtlCol="0">
                <a:spAutoFit/>
              </a:bodyPr>
              <a:lstStyle/>
              <a:p>
                <a:pPr algn="r"/>
                <a14:m>
                  <m:oMathPara xmlns:m="http://schemas.openxmlformats.org/officeDocument/2006/math">
                    <m:oMathParaPr>
                      <m:jc m:val="right"/>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=100</m:t>
                      </m:r>
                      <m:f>
                        <m:fPr>
                          <m:ctrlPr>
                            <a:rPr lang="en-US" sz="2000" b="0" i="1" smtClean="0">
                              <a:latin typeface="Cambria Math" panose="02040503050406030204" pitchFamily="18" charset="0"/>
                            </a:rPr>
                          </m:ctrlPr>
                        </m:fPr>
                        <m:num>
                          <m:sSub>
                            <m:sSubPr>
                              <m:ctrlPr>
                                <a:rPr lang="en-US" sz="2000" b="0" i="1" smtClean="0">
                                  <a:latin typeface="Cambria Math" panose="02040503050406030204" pitchFamily="18" charset="0"/>
                                </a:rPr>
                              </m:ctrlPr>
                            </m:sSubPr>
                            <m:e>
                              <m:r>
                                <a:rPr lang="es-419" sz="2000" b="0" i="1" smtClean="0">
                                  <a:latin typeface="Cambria Math" panose="02040503050406030204" pitchFamily="18" charset="0"/>
                                </a:rPr>
                                <m:t>𝑒</m:t>
                              </m:r>
                            </m:e>
                            <m:sub>
                              <m:r>
                                <a:rPr lang="en-US" sz="2000" b="0" i="1" smtClean="0">
                                  <a:latin typeface="Cambria Math" panose="02040503050406030204" pitchFamily="18" charset="0"/>
                                </a:rPr>
                                <m:t>𝑖</m:t>
                              </m:r>
                            </m:sub>
                          </m:sSub>
                        </m:num>
                        <m:den>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𝑖</m:t>
                              </m:r>
                            </m:sub>
                          </m:sSub>
                        </m:den>
                      </m:f>
                    </m:oMath>
                  </m:oMathPara>
                </a14:m>
                <a:endParaRPr lang="en-US" sz="2000" dirty="0"/>
              </a:p>
            </p:txBody>
          </p:sp>
        </mc:Choice>
        <mc:Fallback xmlns="">
          <p:sp>
            <p:nvSpPr>
              <p:cNvPr id="3" name="TextBox 2">
                <a:extLst>
                  <a:ext uri="{FF2B5EF4-FFF2-40B4-BE49-F238E27FC236}">
                    <a16:creationId xmlns:a16="http://schemas.microsoft.com/office/drawing/2014/main" id="{D30EE470-E528-4FCD-BA13-5BEC54C33601}"/>
                  </a:ext>
                </a:extLst>
              </p:cNvPr>
              <p:cNvSpPr txBox="1">
                <a:spLocks noRot="1" noChangeAspect="1" noMove="1" noResize="1" noEditPoints="1" noAdjustHandles="1" noChangeArrowheads="1" noChangeShapeType="1" noTextEdit="1"/>
              </p:cNvSpPr>
              <p:nvPr/>
            </p:nvSpPr>
            <p:spPr>
              <a:xfrm>
                <a:off x="10140745" y="3702922"/>
                <a:ext cx="1883032" cy="672043"/>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F93F4BD-1C97-4170-9AD7-8CD2B9D94635}"/>
                  </a:ext>
                </a:extLst>
              </p:cNvPr>
              <p:cNvSpPr txBox="1"/>
              <p:nvPr/>
            </p:nvSpPr>
            <p:spPr>
              <a:xfrm>
                <a:off x="9338056" y="4439298"/>
                <a:ext cx="2685721" cy="400110"/>
              </a:xfrm>
              <a:prstGeom prst="rect">
                <a:avLst/>
              </a:prstGeom>
              <a:noFill/>
            </p:spPr>
            <p:txBody>
              <a:bodyPr wrap="square" rtlCol="0">
                <a:spAutoFit/>
              </a:bodyPr>
              <a:lstStyle/>
              <a:p>
                <a:pPr algn="r"/>
                <a:r>
                  <a:rPr lang="en-US" sz="2000" dirty="0"/>
                  <a:t>MAPE</a:t>
                </a:r>
                <a:r>
                  <a:rPr lang="en-US" sz="2000" b="0" dirty="0"/>
                  <a:t> </a:t>
                </a:r>
                <a14:m>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𝑚𝑒𝑎𝑛</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m:t>
                            </m:r>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e>
                    </m:d>
                  </m:oMath>
                </a14:m>
                <a:endParaRPr lang="en-US" sz="2000" dirty="0"/>
              </a:p>
            </p:txBody>
          </p:sp>
        </mc:Choice>
        <mc:Fallback xmlns="">
          <p:sp>
            <p:nvSpPr>
              <p:cNvPr id="4" name="TextBox 3">
                <a:extLst>
                  <a:ext uri="{FF2B5EF4-FFF2-40B4-BE49-F238E27FC236}">
                    <a16:creationId xmlns:a16="http://schemas.microsoft.com/office/drawing/2014/main" id="{BF93F4BD-1C97-4170-9AD7-8CD2B9D94635}"/>
                  </a:ext>
                </a:extLst>
              </p:cNvPr>
              <p:cNvSpPr txBox="1">
                <a:spLocks noRot="1" noChangeAspect="1" noMove="1" noResize="1" noEditPoints="1" noAdjustHandles="1" noChangeArrowheads="1" noChangeShapeType="1" noTextEdit="1"/>
              </p:cNvSpPr>
              <p:nvPr/>
            </p:nvSpPr>
            <p:spPr>
              <a:xfrm>
                <a:off x="9338056" y="4439298"/>
                <a:ext cx="2685721" cy="400110"/>
              </a:xfrm>
              <a:prstGeom prst="rect">
                <a:avLst/>
              </a:prstGeom>
              <a:blipFill>
                <a:blip r:embed="rId8"/>
                <a:stretch>
                  <a:fillRect t="-7576" b="-25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0C69843-F07A-4D49-9037-929F0163ABA2}"/>
                  </a:ext>
                </a:extLst>
              </p:cNvPr>
              <p:cNvSpPr txBox="1"/>
              <p:nvPr/>
            </p:nvSpPr>
            <p:spPr>
              <a:xfrm>
                <a:off x="1763190" y="2809458"/>
                <a:ext cx="3281833" cy="439736"/>
              </a:xfrm>
              <a:prstGeom prst="rect">
                <a:avLst/>
              </a:prstGeom>
              <a:noFill/>
            </p:spPr>
            <p:txBody>
              <a:bodyPr wrap="square" rtlCol="0">
                <a:spAutoFit/>
              </a:bodyPr>
              <a:lstStyle/>
              <a:p>
                <a:pPr algn="r"/>
                <a:r>
                  <a:rPr lang="en-US" sz="2000" dirty="0"/>
                  <a:t>MSE</a:t>
                </a:r>
                <a:r>
                  <a:rPr lang="en-US" sz="2000" b="0" dirty="0"/>
                  <a:t> </a:t>
                </a:r>
                <a14:m>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𝑚𝑒𝑎𝑛</m:t>
                    </m:r>
                    <m:d>
                      <m:dPr>
                        <m:ctrlPr>
                          <a:rPr lang="en-US" sz="2000" b="0" i="1" smtClean="0">
                            <a:latin typeface="Cambria Math" panose="02040503050406030204" pitchFamily="18" charset="0"/>
                          </a:rPr>
                        </m:ctrlPr>
                      </m:dPr>
                      <m:e>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𝑒</m:t>
                            </m:r>
                          </m:e>
                          <m:sub>
                            <m:r>
                              <a:rPr lang="en-US" sz="2000" b="0" i="1" smtClean="0">
                                <a:latin typeface="Cambria Math" panose="02040503050406030204" pitchFamily="18" charset="0"/>
                              </a:rPr>
                              <m:t>𝑖</m:t>
                            </m:r>
                          </m:sub>
                          <m:sup>
                            <m:r>
                              <a:rPr lang="en-US" sz="2000" b="0" i="1" smtClean="0">
                                <a:latin typeface="Cambria Math" panose="02040503050406030204" pitchFamily="18" charset="0"/>
                              </a:rPr>
                              <m:t>2</m:t>
                            </m:r>
                          </m:sup>
                        </m:sSubSup>
                      </m:e>
                    </m:d>
                    <m:r>
                      <a:rPr lang="en-US" sz="2000" b="0" i="1" smtClean="0">
                        <a:latin typeface="Cambria Math" panose="02040503050406030204" pitchFamily="18" charset="0"/>
                      </a:rPr>
                      <m:t> </m:t>
                    </m:r>
                  </m:oMath>
                </a14:m>
                <a:endParaRPr lang="en-US" sz="2000" dirty="0"/>
              </a:p>
            </p:txBody>
          </p:sp>
        </mc:Choice>
        <mc:Fallback xmlns="">
          <p:sp>
            <p:nvSpPr>
              <p:cNvPr id="5" name="TextBox 4">
                <a:extLst>
                  <a:ext uri="{FF2B5EF4-FFF2-40B4-BE49-F238E27FC236}">
                    <a16:creationId xmlns:a16="http://schemas.microsoft.com/office/drawing/2014/main" id="{60C69843-F07A-4D49-9037-929F0163ABA2}"/>
                  </a:ext>
                </a:extLst>
              </p:cNvPr>
              <p:cNvSpPr txBox="1">
                <a:spLocks noRot="1" noChangeAspect="1" noMove="1" noResize="1" noEditPoints="1" noAdjustHandles="1" noChangeArrowheads="1" noChangeShapeType="1" noTextEdit="1"/>
              </p:cNvSpPr>
              <p:nvPr/>
            </p:nvSpPr>
            <p:spPr>
              <a:xfrm>
                <a:off x="1763190" y="2809458"/>
                <a:ext cx="3281833" cy="439736"/>
              </a:xfrm>
              <a:prstGeom prst="rect">
                <a:avLst/>
              </a:prstGeom>
              <a:blipFill>
                <a:blip r:embed="rId9"/>
                <a:stretch>
                  <a:fillRect t="-2778" b="-208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5A57292-B6BC-4DFC-9B0A-4B35BAC8D89A}"/>
                  </a:ext>
                </a:extLst>
              </p:cNvPr>
              <p:cNvSpPr txBox="1"/>
              <p:nvPr/>
            </p:nvSpPr>
            <p:spPr>
              <a:xfrm>
                <a:off x="9782719" y="652633"/>
                <a:ext cx="2487359" cy="400110"/>
              </a:xfrm>
              <a:prstGeom prst="rect">
                <a:avLst/>
              </a:prstGeom>
              <a:noFill/>
            </p:spPr>
            <p:txBody>
              <a:bodyPr wrap="square" rtlCol="0">
                <a:spAutoFit/>
              </a:bodyPr>
              <a:lstStyle/>
              <a:p>
                <a:pPr algn="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𝑒</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acc>
                        <m:accPr>
                          <m:chr m:val="̂"/>
                          <m:ctrlPr>
                            <a:rPr lang="en-US" sz="2000" b="0" i="1" smtClean="0">
                              <a:latin typeface="Cambria Math" panose="02040503050406030204" pitchFamily="18" charset="0"/>
                            </a:rPr>
                          </m:ctrlPr>
                        </m:acc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𝑖</m:t>
                              </m:r>
                            </m:sub>
                          </m:sSub>
                        </m:e>
                      </m:acc>
                      <m:r>
                        <a:rPr lang="en-US" sz="2000" b="0" i="1" smtClean="0">
                          <a:latin typeface="Cambria Math" panose="02040503050406030204" pitchFamily="18" charset="0"/>
                        </a:rPr>
                        <m:t>  </m:t>
                      </m:r>
                    </m:oMath>
                  </m:oMathPara>
                </a14:m>
                <a:endParaRPr lang="en-US" sz="2000" dirty="0"/>
              </a:p>
            </p:txBody>
          </p:sp>
        </mc:Choice>
        <mc:Fallback xmlns="">
          <p:sp>
            <p:nvSpPr>
              <p:cNvPr id="6" name="TextBox 5">
                <a:extLst>
                  <a:ext uri="{FF2B5EF4-FFF2-40B4-BE49-F238E27FC236}">
                    <a16:creationId xmlns:a16="http://schemas.microsoft.com/office/drawing/2014/main" id="{B5A57292-B6BC-4DFC-9B0A-4B35BAC8D89A}"/>
                  </a:ext>
                </a:extLst>
              </p:cNvPr>
              <p:cNvSpPr txBox="1">
                <a:spLocks noRot="1" noChangeAspect="1" noMove="1" noResize="1" noEditPoints="1" noAdjustHandles="1" noChangeArrowheads="1" noChangeShapeType="1" noTextEdit="1"/>
              </p:cNvSpPr>
              <p:nvPr/>
            </p:nvSpPr>
            <p:spPr>
              <a:xfrm>
                <a:off x="9782719" y="652633"/>
                <a:ext cx="2487359" cy="400110"/>
              </a:xfrm>
              <a:prstGeom prst="rect">
                <a:avLst/>
              </a:prstGeom>
              <a:blipFill>
                <a:blip r:embed="rId10"/>
                <a:stretch>
                  <a:fillRect t="-6061" b="-75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BBBDA1B-8B6C-4669-979C-0472E872EA7C}"/>
                  </a:ext>
                </a:extLst>
              </p:cNvPr>
              <p:cNvSpPr txBox="1"/>
              <p:nvPr/>
            </p:nvSpPr>
            <p:spPr>
              <a:xfrm>
                <a:off x="7866903" y="2069885"/>
                <a:ext cx="2037667" cy="400110"/>
              </a:xfrm>
              <a:prstGeom prst="rect">
                <a:avLst/>
              </a:prstGeom>
              <a:noFill/>
            </p:spPr>
            <p:txBody>
              <a:bodyPr wrap="square" rtlCol="0">
                <a:spAutoFit/>
              </a:bodyPr>
              <a:lstStyle/>
              <a:p>
                <a:pPr algn="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𝑚𝑒𝑎𝑛</m:t>
                      </m:r>
                      <m:d>
                        <m:dPr>
                          <m:ctrlPr>
                            <a:rPr lang="en-US" sz="2000" b="0" i="1" smtClean="0">
                              <a:latin typeface="Cambria Math" panose="02040503050406030204" pitchFamily="18" charset="0"/>
                            </a:rPr>
                          </m:ctrlPr>
                        </m:dPr>
                        <m:e>
                          <m:d>
                            <m:dPr>
                              <m:begChr m:val="|"/>
                              <m:endChr m:val="|"/>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𝑒</m:t>
                                  </m:r>
                                </m:e>
                                <m:sub>
                                  <m:r>
                                    <a:rPr lang="en-US" sz="2000" b="0" i="1" smtClean="0">
                                      <a:latin typeface="Cambria Math" panose="02040503050406030204" pitchFamily="18" charset="0"/>
                                    </a:rPr>
                                    <m:t>𝑖</m:t>
                                  </m:r>
                                </m:sub>
                              </m:sSub>
                            </m:e>
                          </m:d>
                        </m:e>
                      </m:d>
                      <m:r>
                        <a:rPr lang="en-US" sz="2000" b="0" i="1" smtClean="0">
                          <a:latin typeface="Cambria Math" panose="02040503050406030204" pitchFamily="18" charset="0"/>
                        </a:rPr>
                        <m:t> </m:t>
                      </m:r>
                    </m:oMath>
                  </m:oMathPara>
                </a14:m>
                <a:endParaRPr lang="en-US" sz="2000" dirty="0"/>
              </a:p>
            </p:txBody>
          </p:sp>
        </mc:Choice>
        <mc:Fallback xmlns="">
          <p:sp>
            <p:nvSpPr>
              <p:cNvPr id="9" name="TextBox 8">
                <a:extLst>
                  <a:ext uri="{FF2B5EF4-FFF2-40B4-BE49-F238E27FC236}">
                    <a16:creationId xmlns:a16="http://schemas.microsoft.com/office/drawing/2014/main" id="{2BBBDA1B-8B6C-4669-979C-0472E872EA7C}"/>
                  </a:ext>
                </a:extLst>
              </p:cNvPr>
              <p:cNvSpPr txBox="1">
                <a:spLocks noRot="1" noChangeAspect="1" noMove="1" noResize="1" noEditPoints="1" noAdjustHandles="1" noChangeArrowheads="1" noChangeShapeType="1" noTextEdit="1"/>
              </p:cNvSpPr>
              <p:nvPr/>
            </p:nvSpPr>
            <p:spPr>
              <a:xfrm>
                <a:off x="7866903" y="2069885"/>
                <a:ext cx="2037667" cy="400110"/>
              </a:xfrm>
              <a:prstGeom prst="rect">
                <a:avLst/>
              </a:prstGeom>
              <a:blipFill>
                <a:blip r:embed="rId11"/>
                <a:stretch>
                  <a:fillRect b="-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CC21C5F-4A2E-43C8-8D48-CAD0054783C9}"/>
                  </a:ext>
                </a:extLst>
              </p:cNvPr>
              <p:cNvSpPr txBox="1"/>
              <p:nvPr/>
            </p:nvSpPr>
            <p:spPr>
              <a:xfrm>
                <a:off x="2745727" y="5400384"/>
                <a:ext cx="2265794" cy="400110"/>
              </a:xfrm>
              <a:prstGeom prst="rect">
                <a:avLst/>
              </a:prstGeom>
              <a:noFill/>
            </p:spPr>
            <p:txBody>
              <a:bodyPr wrap="square" rtlCol="0">
                <a:spAutoFit/>
              </a:bodyPr>
              <a:lstStyle/>
              <a:p>
                <a:pPr algn="r"/>
                <a:r>
                  <a:rPr lang="en-US" sz="2000" dirty="0"/>
                  <a:t>MPE</a:t>
                </a:r>
                <a:r>
                  <a:rPr lang="en-US" sz="2000" b="0" dirty="0"/>
                  <a:t> </a:t>
                </a:r>
                <a14:m>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𝑚𝑒𝑎𝑛</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e>
                    </m:d>
                  </m:oMath>
                </a14:m>
                <a:endParaRPr lang="en-US" sz="2000" dirty="0"/>
              </a:p>
            </p:txBody>
          </p:sp>
        </mc:Choice>
        <mc:Fallback xmlns="">
          <p:sp>
            <p:nvSpPr>
              <p:cNvPr id="11" name="TextBox 10">
                <a:extLst>
                  <a:ext uri="{FF2B5EF4-FFF2-40B4-BE49-F238E27FC236}">
                    <a16:creationId xmlns:a16="http://schemas.microsoft.com/office/drawing/2014/main" id="{FCC21C5F-4A2E-43C8-8D48-CAD0054783C9}"/>
                  </a:ext>
                </a:extLst>
              </p:cNvPr>
              <p:cNvSpPr txBox="1">
                <a:spLocks noRot="1" noChangeAspect="1" noMove="1" noResize="1" noEditPoints="1" noAdjustHandles="1" noChangeArrowheads="1" noChangeShapeType="1" noTextEdit="1"/>
              </p:cNvSpPr>
              <p:nvPr/>
            </p:nvSpPr>
            <p:spPr>
              <a:xfrm>
                <a:off x="2745727" y="5400384"/>
                <a:ext cx="2265794" cy="400110"/>
              </a:xfrm>
              <a:prstGeom prst="rect">
                <a:avLst/>
              </a:prstGeom>
              <a:blipFill>
                <a:blip r:embed="rId12"/>
                <a:stretch>
                  <a:fillRect t="-9091" b="-25758"/>
                </a:stretch>
              </a:blipFill>
            </p:spPr>
            <p:txBody>
              <a:bodyPr/>
              <a:lstStyle/>
              <a:p>
                <a:r>
                  <a:rPr lang="en-US">
                    <a:noFill/>
                  </a:rPr>
                  <a:t> </a:t>
                </a:r>
              </a:p>
            </p:txBody>
          </p:sp>
        </mc:Fallback>
      </mc:AlternateContent>
    </p:spTree>
    <p:extLst>
      <p:ext uri="{BB962C8B-B14F-4D97-AF65-F5344CB8AC3E}">
        <p14:creationId xmlns:p14="http://schemas.microsoft.com/office/powerpoint/2010/main" val="31892182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C41BD3A-AB40-4CF0-B976-B1DC72C11B53}"/>
              </a:ext>
            </a:extLst>
          </p:cNvPr>
          <p:cNvPicPr>
            <a:picLocks noChangeAspect="1"/>
          </p:cNvPicPr>
          <p:nvPr/>
        </p:nvPicPr>
        <p:blipFill>
          <a:blip r:embed="rId2"/>
          <a:stretch>
            <a:fillRect/>
          </a:stretch>
        </p:blipFill>
        <p:spPr>
          <a:xfrm>
            <a:off x="1467000" y="4612001"/>
            <a:ext cx="5615771" cy="1157450"/>
          </a:xfrm>
          <a:prstGeom prst="rect">
            <a:avLst/>
          </a:prstGeom>
        </p:spPr>
      </p:pic>
      <p:sp>
        <p:nvSpPr>
          <p:cNvPr id="2" name="Title 1">
            <a:extLst>
              <a:ext uri="{FF2B5EF4-FFF2-40B4-BE49-F238E27FC236}">
                <a16:creationId xmlns:a16="http://schemas.microsoft.com/office/drawing/2014/main" id="{B820FD0F-85A6-4D11-926D-91650AFF8A4F}"/>
              </a:ext>
            </a:extLst>
          </p:cNvPr>
          <p:cNvSpPr>
            <a:spLocks noGrp="1"/>
          </p:cNvSpPr>
          <p:nvPr>
            <p:ph type="title"/>
          </p:nvPr>
        </p:nvSpPr>
        <p:spPr/>
        <p:txBody>
          <a:bodyPr/>
          <a:lstStyle/>
          <a:p>
            <a:r>
              <a:rPr lang="en-US" dirty="0"/>
              <a:t>Evaluation metrics for regression (Accuracy)</a:t>
            </a:r>
          </a:p>
        </p:txBody>
      </p:sp>
      <p:sp>
        <p:nvSpPr>
          <p:cNvPr id="4" name="TextBox 3">
            <a:extLst>
              <a:ext uri="{FF2B5EF4-FFF2-40B4-BE49-F238E27FC236}">
                <a16:creationId xmlns:a16="http://schemas.microsoft.com/office/drawing/2014/main" id="{F89239B1-29A7-4372-AF71-5D22551083EE}"/>
              </a:ext>
            </a:extLst>
          </p:cNvPr>
          <p:cNvSpPr txBox="1"/>
          <p:nvPr/>
        </p:nvSpPr>
        <p:spPr>
          <a:xfrm>
            <a:off x="7082771" y="5345105"/>
            <a:ext cx="4625008" cy="1200329"/>
          </a:xfrm>
          <a:prstGeom prst="rect">
            <a:avLst/>
          </a:prstGeom>
          <a:noFill/>
        </p:spPr>
        <p:txBody>
          <a:bodyPr wrap="square">
            <a:spAutoFit/>
          </a:bodyPr>
          <a:lstStyle/>
          <a:p>
            <a:r>
              <a:rPr lang="en-US" dirty="0"/>
              <a:t>For time series:</a:t>
            </a:r>
          </a:p>
          <a:p>
            <a:r>
              <a:rPr lang="en-US" dirty="0">
                <a:hlinkClick r:id="rId3"/>
              </a:rPr>
              <a:t>2013 A Survey of forecast error measures</a:t>
            </a:r>
            <a:endParaRPr lang="en-US" dirty="0">
              <a:hlinkClick r:id="rId4"/>
            </a:endParaRPr>
          </a:p>
          <a:p>
            <a:r>
              <a:rPr lang="en-US" dirty="0">
                <a:hlinkClick r:id="rId4"/>
              </a:rPr>
              <a:t>https://otexts.com/fpp2/accuracy.html</a:t>
            </a:r>
            <a:endParaRPr lang="en-US" dirty="0"/>
          </a:p>
          <a:p>
            <a:endParaRPr lang="en-US" dirty="0"/>
          </a:p>
        </p:txBody>
      </p:sp>
      <p:pic>
        <p:nvPicPr>
          <p:cNvPr id="6" name="Picture 5">
            <a:extLst>
              <a:ext uri="{FF2B5EF4-FFF2-40B4-BE49-F238E27FC236}">
                <a16:creationId xmlns:a16="http://schemas.microsoft.com/office/drawing/2014/main" id="{1BE38243-B5DC-41D4-A9BB-D7C047EE0FD1}"/>
              </a:ext>
            </a:extLst>
          </p:cNvPr>
          <p:cNvPicPr>
            <a:picLocks noChangeAspect="1"/>
          </p:cNvPicPr>
          <p:nvPr/>
        </p:nvPicPr>
        <p:blipFill>
          <a:blip r:embed="rId5"/>
          <a:stretch>
            <a:fillRect/>
          </a:stretch>
        </p:blipFill>
        <p:spPr>
          <a:xfrm>
            <a:off x="700334" y="2018582"/>
            <a:ext cx="6773220" cy="1186028"/>
          </a:xfrm>
          <a:prstGeom prst="rect">
            <a:avLst/>
          </a:prstGeom>
        </p:spPr>
      </p:pic>
      <p:pic>
        <p:nvPicPr>
          <p:cNvPr id="8" name="Picture 7">
            <a:extLst>
              <a:ext uri="{FF2B5EF4-FFF2-40B4-BE49-F238E27FC236}">
                <a16:creationId xmlns:a16="http://schemas.microsoft.com/office/drawing/2014/main" id="{57B46E47-6D37-4034-818E-157AF0370228}"/>
              </a:ext>
            </a:extLst>
          </p:cNvPr>
          <p:cNvPicPr>
            <a:picLocks noChangeAspect="1"/>
          </p:cNvPicPr>
          <p:nvPr/>
        </p:nvPicPr>
        <p:blipFill>
          <a:blip r:embed="rId6"/>
          <a:stretch>
            <a:fillRect/>
          </a:stretch>
        </p:blipFill>
        <p:spPr>
          <a:xfrm>
            <a:off x="948682" y="3766625"/>
            <a:ext cx="7216194" cy="685896"/>
          </a:xfrm>
          <a:prstGeom prst="rect">
            <a:avLst/>
          </a:prstGeom>
        </p:spPr>
      </p:pic>
      <p:sp>
        <p:nvSpPr>
          <p:cNvPr id="12" name="TextBox 11">
            <a:extLst>
              <a:ext uri="{FF2B5EF4-FFF2-40B4-BE49-F238E27FC236}">
                <a16:creationId xmlns:a16="http://schemas.microsoft.com/office/drawing/2014/main" id="{19968483-0A56-43EE-BB63-E956E9EAD6AB}"/>
              </a:ext>
            </a:extLst>
          </p:cNvPr>
          <p:cNvSpPr txBox="1"/>
          <p:nvPr/>
        </p:nvSpPr>
        <p:spPr>
          <a:xfrm>
            <a:off x="190187" y="6222268"/>
            <a:ext cx="11163613" cy="646331"/>
          </a:xfrm>
          <a:prstGeom prst="rect">
            <a:avLst/>
          </a:prstGeom>
          <a:noFill/>
        </p:spPr>
        <p:txBody>
          <a:bodyPr wrap="square">
            <a:spAutoFit/>
          </a:bodyPr>
          <a:lstStyle/>
          <a:p>
            <a:r>
              <a:rPr lang="en-US" dirty="0"/>
              <a:t>Rob J Hyndman, Anne B Koehler (2006). Another look at measures of forecast accuracy</a:t>
            </a:r>
          </a:p>
          <a:p>
            <a:r>
              <a:rPr lang="en-US" dirty="0"/>
              <a:t>2009 Elena </a:t>
            </a:r>
            <a:r>
              <a:rPr lang="en-US" dirty="0" err="1"/>
              <a:t>Deza</a:t>
            </a:r>
            <a:r>
              <a:rPr lang="en-US" dirty="0"/>
              <a:t>, Michel Marie </a:t>
            </a:r>
            <a:r>
              <a:rPr lang="en-US" dirty="0" err="1"/>
              <a:t>Deza_Encyclopedia</a:t>
            </a:r>
            <a:r>
              <a:rPr lang="en-US" dirty="0"/>
              <a:t> of Distances, metric dissimilarity error</a:t>
            </a:r>
          </a:p>
        </p:txBody>
      </p:sp>
    </p:spTree>
    <p:extLst>
      <p:ext uri="{BB962C8B-B14F-4D97-AF65-F5344CB8AC3E}">
        <p14:creationId xmlns:p14="http://schemas.microsoft.com/office/powerpoint/2010/main" val="24822389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524A3-02E6-4274-9302-DFA615D6E5E7}"/>
              </a:ext>
            </a:extLst>
          </p:cNvPr>
          <p:cNvSpPr>
            <a:spLocks noGrp="1"/>
          </p:cNvSpPr>
          <p:nvPr>
            <p:ph type="title"/>
          </p:nvPr>
        </p:nvSpPr>
        <p:spPr/>
        <p:txBody>
          <a:bodyPr/>
          <a:lstStyle/>
          <a:p>
            <a:r>
              <a:rPr lang="en-US" dirty="0"/>
              <a:t>Multiple linear Regression</a:t>
            </a:r>
          </a:p>
        </p:txBody>
      </p:sp>
      <p:pic>
        <p:nvPicPr>
          <p:cNvPr id="3" name="Picture 2">
            <a:extLst>
              <a:ext uri="{FF2B5EF4-FFF2-40B4-BE49-F238E27FC236}">
                <a16:creationId xmlns:a16="http://schemas.microsoft.com/office/drawing/2014/main" id="{C0EF80A2-01C9-47C2-A4DA-096A361A7143}"/>
              </a:ext>
            </a:extLst>
          </p:cNvPr>
          <p:cNvPicPr>
            <a:picLocks noChangeAspect="1"/>
          </p:cNvPicPr>
          <p:nvPr/>
        </p:nvPicPr>
        <p:blipFill>
          <a:blip r:embed="rId2"/>
          <a:stretch>
            <a:fillRect/>
          </a:stretch>
        </p:blipFill>
        <p:spPr>
          <a:xfrm>
            <a:off x="3164897" y="1690688"/>
            <a:ext cx="4309450" cy="4399984"/>
          </a:xfrm>
          <a:prstGeom prst="rect">
            <a:avLst/>
          </a:prstGeom>
        </p:spPr>
      </p:pic>
      <p:sp>
        <p:nvSpPr>
          <p:cNvPr id="4" name="TextBox 3">
            <a:extLst>
              <a:ext uri="{FF2B5EF4-FFF2-40B4-BE49-F238E27FC236}">
                <a16:creationId xmlns:a16="http://schemas.microsoft.com/office/drawing/2014/main" id="{F473E5EC-3C74-4DC8-B206-4077D1C88A5C}"/>
              </a:ext>
            </a:extLst>
          </p:cNvPr>
          <p:cNvSpPr txBox="1"/>
          <p:nvPr/>
        </p:nvSpPr>
        <p:spPr>
          <a:xfrm>
            <a:off x="8707935" y="6411318"/>
            <a:ext cx="3484065" cy="369332"/>
          </a:xfrm>
          <a:prstGeom prst="rect">
            <a:avLst/>
          </a:prstGeom>
          <a:noFill/>
        </p:spPr>
        <p:txBody>
          <a:bodyPr wrap="square" rtlCol="0">
            <a:spAutoFit/>
          </a:bodyPr>
          <a:lstStyle/>
          <a:p>
            <a:r>
              <a:rPr lang="en-US" dirty="0"/>
              <a:t>Page 73, Gareth &amp; Hastie, 2014.</a:t>
            </a:r>
          </a:p>
        </p:txBody>
      </p:sp>
    </p:spTree>
    <p:extLst>
      <p:ext uri="{BB962C8B-B14F-4D97-AF65-F5344CB8AC3E}">
        <p14:creationId xmlns:p14="http://schemas.microsoft.com/office/powerpoint/2010/main" val="1334089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Connector 36">
            <a:extLst>
              <a:ext uri="{FF2B5EF4-FFF2-40B4-BE49-F238E27FC236}">
                <a16:creationId xmlns:a16="http://schemas.microsoft.com/office/drawing/2014/main" id="{5B396973-5384-41FF-938D-BB3EF91F5745}"/>
              </a:ext>
            </a:extLst>
          </p:cNvPr>
          <p:cNvCxnSpPr/>
          <p:nvPr/>
        </p:nvCxnSpPr>
        <p:spPr>
          <a:xfrm flipV="1">
            <a:off x="2851684" y="2493885"/>
            <a:ext cx="2355193" cy="3495435"/>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B6049E1-23A3-45A8-AC76-021DB6F20960}"/>
              </a:ext>
            </a:extLst>
          </p:cNvPr>
          <p:cNvCxnSpPr>
            <a:cxnSpLocks/>
          </p:cNvCxnSpPr>
          <p:nvPr/>
        </p:nvCxnSpPr>
        <p:spPr>
          <a:xfrm>
            <a:off x="1227770" y="4121904"/>
            <a:ext cx="466782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1775356-8F9F-4EA8-9499-1D6747768997}"/>
              </a:ext>
            </a:extLst>
          </p:cNvPr>
          <p:cNvSpPr>
            <a:spLocks noGrp="1"/>
          </p:cNvSpPr>
          <p:nvPr>
            <p:ph type="title"/>
          </p:nvPr>
        </p:nvSpPr>
        <p:spPr/>
        <p:txBody>
          <a:bodyPr/>
          <a:lstStyle/>
          <a:p>
            <a:r>
              <a:rPr lang="en-US" dirty="0"/>
              <a:t>Error definition</a:t>
            </a:r>
          </a:p>
        </p:txBody>
      </p:sp>
      <p:cxnSp>
        <p:nvCxnSpPr>
          <p:cNvPr id="7" name="Straight Arrow Connector 6">
            <a:extLst>
              <a:ext uri="{FF2B5EF4-FFF2-40B4-BE49-F238E27FC236}">
                <a16:creationId xmlns:a16="http://schemas.microsoft.com/office/drawing/2014/main" id="{3015FC55-C258-40A9-B758-70AE3090C0C6}"/>
              </a:ext>
            </a:extLst>
          </p:cNvPr>
          <p:cNvCxnSpPr/>
          <p:nvPr/>
        </p:nvCxnSpPr>
        <p:spPr>
          <a:xfrm flipV="1">
            <a:off x="2654067" y="228707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B49F63F4-E522-4AA0-9C4E-B560E7A03E81}"/>
              </a:ext>
            </a:extLst>
          </p:cNvPr>
          <p:cNvCxnSpPr>
            <a:cxnSpLocks/>
          </p:cNvCxnSpPr>
          <p:nvPr/>
        </p:nvCxnSpPr>
        <p:spPr>
          <a:xfrm>
            <a:off x="2075236" y="530822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3433EE52-07E7-4DDD-B9D1-DBF96B4FFA94}"/>
              </a:ext>
            </a:extLst>
          </p:cNvPr>
          <p:cNvSpPr>
            <a:spLocks noChangeAspect="1"/>
          </p:cNvSpPr>
          <p:nvPr/>
        </p:nvSpPr>
        <p:spPr>
          <a:xfrm>
            <a:off x="4492869" y="3349187"/>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F80337B8-A456-41A7-AC8E-ECF4841ECBFF}"/>
              </a:ext>
            </a:extLst>
          </p:cNvPr>
          <p:cNvCxnSpPr>
            <a:cxnSpLocks/>
          </p:cNvCxnSpPr>
          <p:nvPr/>
        </p:nvCxnSpPr>
        <p:spPr>
          <a:xfrm>
            <a:off x="4080365" y="3804031"/>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AD31E54C-1E41-4DB9-8E1F-F6450571ADA0}"/>
                  </a:ext>
                </a:extLst>
              </p:cNvPr>
              <p:cNvSpPr/>
              <p:nvPr/>
            </p:nvSpPr>
            <p:spPr>
              <a:xfrm>
                <a:off x="4632625" y="3215735"/>
                <a:ext cx="130253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12, 15</m:t>
                          </m:r>
                        </m:e>
                      </m:d>
                    </m:oMath>
                  </m:oMathPara>
                </a14:m>
                <a:endParaRPr lang="en-US" sz="2400" dirty="0"/>
              </a:p>
            </p:txBody>
          </p:sp>
        </mc:Choice>
        <mc:Fallback xmlns="">
          <p:sp>
            <p:nvSpPr>
              <p:cNvPr id="14" name="Rectangle 13">
                <a:extLst>
                  <a:ext uri="{FF2B5EF4-FFF2-40B4-BE49-F238E27FC236}">
                    <a16:creationId xmlns:a16="http://schemas.microsoft.com/office/drawing/2014/main" id="{AD31E54C-1E41-4DB9-8E1F-F6450571ADA0}"/>
                  </a:ext>
                </a:extLst>
              </p:cNvPr>
              <p:cNvSpPr>
                <a:spLocks noRot="1" noChangeAspect="1" noMove="1" noResize="1" noEditPoints="1" noAdjustHandles="1" noChangeArrowheads="1" noChangeShapeType="1" noTextEdit="1"/>
              </p:cNvSpPr>
              <p:nvPr/>
            </p:nvSpPr>
            <p:spPr>
              <a:xfrm>
                <a:off x="4632625" y="3215735"/>
                <a:ext cx="1302536" cy="461665"/>
              </a:xfrm>
              <a:prstGeom prst="rect">
                <a:avLst/>
              </a:prstGeom>
              <a:blipFill>
                <a:blip r:embed="rId3"/>
                <a:stretch>
                  <a:fillRect/>
                </a:stretch>
              </a:blipFill>
            </p:spPr>
            <p:txBody>
              <a:bodyPr/>
              <a:lstStyle/>
              <a:p>
                <a:r>
                  <a:rPr lang="en-US">
                    <a:noFill/>
                  </a:rPr>
                  <a:t> </a:t>
                </a:r>
              </a:p>
            </p:txBody>
          </p:sp>
        </mc:Fallback>
      </mc:AlternateContent>
      <p:sp>
        <p:nvSpPr>
          <p:cNvPr id="15" name="Oval 14">
            <a:extLst>
              <a:ext uri="{FF2B5EF4-FFF2-40B4-BE49-F238E27FC236}">
                <a16:creationId xmlns:a16="http://schemas.microsoft.com/office/drawing/2014/main" id="{FD632F50-8701-40E3-93E7-255F82CFE3E5}"/>
              </a:ext>
            </a:extLst>
          </p:cNvPr>
          <p:cNvSpPr>
            <a:spLocks noChangeAspect="1"/>
          </p:cNvSpPr>
          <p:nvPr/>
        </p:nvSpPr>
        <p:spPr>
          <a:xfrm>
            <a:off x="3561680" y="471807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C061E0D3-3B86-4B03-B784-EFF24E99A9DE}"/>
              </a:ext>
            </a:extLst>
          </p:cNvPr>
          <p:cNvSpPr txBox="1"/>
          <p:nvPr/>
        </p:nvSpPr>
        <p:spPr>
          <a:xfrm>
            <a:off x="489368" y="3707880"/>
            <a:ext cx="1324190" cy="830997"/>
          </a:xfrm>
          <a:prstGeom prst="rect">
            <a:avLst/>
          </a:prstGeom>
          <a:noFill/>
        </p:spPr>
        <p:txBody>
          <a:bodyPr wrap="square" rtlCol="0">
            <a:spAutoFit/>
          </a:bodyPr>
          <a:lstStyle/>
          <a:p>
            <a:r>
              <a:rPr lang="en-US" sz="2400" b="1" dirty="0">
                <a:solidFill>
                  <a:srgbClr val="0070C0"/>
                </a:solidFill>
              </a:rPr>
              <a:t>Blue</a:t>
            </a:r>
          </a:p>
          <a:p>
            <a:r>
              <a:rPr lang="en-US" sz="2400" b="1" dirty="0">
                <a:solidFill>
                  <a:srgbClr val="0070C0"/>
                </a:solidFill>
              </a:rPr>
              <a:t>Model</a:t>
            </a:r>
          </a:p>
        </p:txBody>
      </p:sp>
      <p:sp>
        <p:nvSpPr>
          <p:cNvPr id="34" name="TextBox 33">
            <a:extLst>
              <a:ext uri="{FF2B5EF4-FFF2-40B4-BE49-F238E27FC236}">
                <a16:creationId xmlns:a16="http://schemas.microsoft.com/office/drawing/2014/main" id="{CFFB0FB4-3D1C-45E8-AEEA-31252501A22E}"/>
              </a:ext>
            </a:extLst>
          </p:cNvPr>
          <p:cNvSpPr txBox="1"/>
          <p:nvPr/>
        </p:nvSpPr>
        <p:spPr>
          <a:xfrm>
            <a:off x="5206877" y="1988033"/>
            <a:ext cx="1584960" cy="830997"/>
          </a:xfrm>
          <a:prstGeom prst="rect">
            <a:avLst/>
          </a:prstGeom>
          <a:noFill/>
        </p:spPr>
        <p:txBody>
          <a:bodyPr wrap="square" rtlCol="0">
            <a:spAutoFit/>
          </a:bodyPr>
          <a:lstStyle/>
          <a:p>
            <a:r>
              <a:rPr lang="en-US" sz="2400" b="1" dirty="0">
                <a:solidFill>
                  <a:srgbClr val="00B050"/>
                </a:solidFill>
              </a:rPr>
              <a:t>Green</a:t>
            </a:r>
          </a:p>
          <a:p>
            <a:r>
              <a:rPr lang="en-US" sz="2400" b="1" dirty="0">
                <a:solidFill>
                  <a:srgbClr val="00B050"/>
                </a:solidFill>
              </a:rPr>
              <a:t>Model</a:t>
            </a:r>
            <a:endParaRPr lang="en-US" sz="2000" b="1" dirty="0">
              <a:solidFill>
                <a:srgbClr val="00B050"/>
              </a:solidFill>
            </a:endParaRPr>
          </a:p>
        </p:txBody>
      </p:sp>
      <mc:AlternateContent xmlns:mc="http://schemas.openxmlformats.org/markup-compatibility/2006" xmlns:a14="http://schemas.microsoft.com/office/drawing/2010/main">
        <mc:Choice Requires="a14">
          <p:sp>
            <p:nvSpPr>
              <p:cNvPr id="38" name="Rectangle 37">
                <a:extLst>
                  <a:ext uri="{FF2B5EF4-FFF2-40B4-BE49-F238E27FC236}">
                    <a16:creationId xmlns:a16="http://schemas.microsoft.com/office/drawing/2014/main" id="{BC615298-DEF2-4A8C-8D92-60EF4FD3F4BF}"/>
                  </a:ext>
                </a:extLst>
              </p:cNvPr>
              <p:cNvSpPr/>
              <p:nvPr/>
            </p:nvSpPr>
            <p:spPr>
              <a:xfrm>
                <a:off x="3740599" y="4578678"/>
                <a:ext cx="96269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7, 5</m:t>
                          </m:r>
                        </m:e>
                      </m:d>
                    </m:oMath>
                  </m:oMathPara>
                </a14:m>
                <a:endParaRPr lang="en-US" sz="2400" dirty="0"/>
              </a:p>
            </p:txBody>
          </p:sp>
        </mc:Choice>
        <mc:Fallback xmlns="">
          <p:sp>
            <p:nvSpPr>
              <p:cNvPr id="38" name="Rectangle 37">
                <a:extLst>
                  <a:ext uri="{FF2B5EF4-FFF2-40B4-BE49-F238E27FC236}">
                    <a16:creationId xmlns:a16="http://schemas.microsoft.com/office/drawing/2014/main" id="{BC615298-DEF2-4A8C-8D92-60EF4FD3F4BF}"/>
                  </a:ext>
                </a:extLst>
              </p:cNvPr>
              <p:cNvSpPr>
                <a:spLocks noRot="1" noChangeAspect="1" noMove="1" noResize="1" noEditPoints="1" noAdjustHandles="1" noChangeArrowheads="1" noChangeShapeType="1" noTextEdit="1"/>
              </p:cNvSpPr>
              <p:nvPr/>
            </p:nvSpPr>
            <p:spPr>
              <a:xfrm>
                <a:off x="3740599" y="4578678"/>
                <a:ext cx="962699"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BD6ADC07-28D0-4F4D-A89A-78F914C9D439}"/>
                  </a:ext>
                </a:extLst>
              </p:cNvPr>
              <p:cNvSpPr/>
              <p:nvPr/>
            </p:nvSpPr>
            <p:spPr>
              <a:xfrm>
                <a:off x="8307697" y="1959632"/>
                <a:ext cx="194796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𝜀</m:t>
                      </m:r>
                      <m:r>
                        <a:rPr lang="en-US" sz="2400" b="0" i="1" smtClean="0">
                          <a:solidFill>
                            <a:srgbClr val="FF0000"/>
                          </a:solidFill>
                          <a:latin typeface="Cambria Math" panose="02040503050406030204" pitchFamily="18" charset="0"/>
                        </a:rPr>
                        <m:t>  ∝  </m:t>
                      </m:r>
                      <m:sSub>
                        <m:sSubPr>
                          <m:ctrlPr>
                            <a:rPr lang="en-US" sz="2400" i="1">
                              <a:solidFill>
                                <a:srgbClr val="FF0000"/>
                              </a:solidFill>
                              <a:latin typeface="Cambria Math" panose="02040503050406030204" pitchFamily="18" charset="0"/>
                            </a:rPr>
                          </m:ctrlPr>
                        </m:sSubPr>
                        <m:e>
                          <m:acc>
                            <m:accPr>
                              <m:chr m:val="̂"/>
                              <m:ctrlPr>
                                <a:rPr lang="en-US" sz="2400" i="1">
                                  <a:solidFill>
                                    <a:srgbClr val="FF0000"/>
                                  </a:solidFill>
                                  <a:latin typeface="Cambria Math" panose="02040503050406030204" pitchFamily="18" charset="0"/>
                                </a:rPr>
                              </m:ctrlPr>
                            </m:accPr>
                            <m:e>
                              <m:r>
                                <a:rPr lang="en-US" sz="2400" i="1">
                                  <a:solidFill>
                                    <a:srgbClr val="FF0000"/>
                                  </a:solidFill>
                                  <a:latin typeface="Cambria Math" panose="02040503050406030204" pitchFamily="18" charset="0"/>
                                </a:rPr>
                                <m:t>𝑦</m:t>
                              </m:r>
                            </m:e>
                          </m:acc>
                        </m:e>
                        <m:sub>
                          <m:r>
                            <a:rPr lang="en-US" sz="2400" i="1">
                              <a:solidFill>
                                <a:srgbClr val="FF0000"/>
                              </a:solidFill>
                              <a:latin typeface="Cambria Math" panose="02040503050406030204" pitchFamily="18" charset="0"/>
                            </a:rPr>
                            <m:t>𝑖</m:t>
                          </m:r>
                        </m:sub>
                      </m:sSub>
                      <m:r>
                        <a:rPr lang="en-US" sz="2400" i="1">
                          <a:solidFill>
                            <a:srgbClr val="FF0000"/>
                          </a:solidFill>
                          <a:latin typeface="Cambria Math" panose="02040503050406030204" pitchFamily="18" charset="0"/>
                        </a:rPr>
                        <m:t>−</m:t>
                      </m:r>
                      <m:sSub>
                        <m:sSubPr>
                          <m:ctrlPr>
                            <a:rPr lang="en-US" sz="2400" i="1">
                              <a:solidFill>
                                <a:srgbClr val="FF0000"/>
                              </a:solidFill>
                              <a:latin typeface="Cambria Math" panose="02040503050406030204" pitchFamily="18" charset="0"/>
                            </a:rPr>
                          </m:ctrlPr>
                        </m:sSubPr>
                        <m:e>
                          <m:r>
                            <a:rPr lang="en-US" sz="2400" i="1">
                              <a:solidFill>
                                <a:srgbClr val="FF0000"/>
                              </a:solidFill>
                              <a:latin typeface="Cambria Math" panose="02040503050406030204" pitchFamily="18" charset="0"/>
                            </a:rPr>
                            <m:t>𝑦</m:t>
                          </m:r>
                        </m:e>
                        <m:sub>
                          <m:r>
                            <a:rPr lang="en-US" sz="2400" i="1">
                              <a:solidFill>
                                <a:srgbClr val="FF0000"/>
                              </a:solidFill>
                              <a:latin typeface="Cambria Math" panose="02040503050406030204" pitchFamily="18" charset="0"/>
                            </a:rPr>
                            <m:t>𝑖</m:t>
                          </m:r>
                        </m:sub>
                      </m:sSub>
                    </m:oMath>
                  </m:oMathPara>
                </a14:m>
                <a:endParaRPr lang="en-US" sz="2400" dirty="0"/>
              </a:p>
            </p:txBody>
          </p:sp>
        </mc:Choice>
        <mc:Fallback xmlns="">
          <p:sp>
            <p:nvSpPr>
              <p:cNvPr id="40" name="Rectangle 39">
                <a:extLst>
                  <a:ext uri="{FF2B5EF4-FFF2-40B4-BE49-F238E27FC236}">
                    <a16:creationId xmlns:a16="http://schemas.microsoft.com/office/drawing/2014/main" id="{BD6ADC07-28D0-4F4D-A89A-78F914C9D439}"/>
                  </a:ext>
                </a:extLst>
              </p:cNvPr>
              <p:cNvSpPr>
                <a:spLocks noRot="1" noChangeAspect="1" noMove="1" noResize="1" noEditPoints="1" noAdjustHandles="1" noChangeArrowheads="1" noChangeShapeType="1" noTextEdit="1"/>
              </p:cNvSpPr>
              <p:nvPr/>
            </p:nvSpPr>
            <p:spPr>
              <a:xfrm>
                <a:off x="8307697" y="1959632"/>
                <a:ext cx="1947969" cy="461665"/>
              </a:xfrm>
              <a:prstGeom prst="rect">
                <a:avLst/>
              </a:prstGeom>
              <a:blipFill>
                <a:blip r:embed="rId5"/>
                <a:stretch>
                  <a:fillRect t="-3947"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54853CC9-E0D5-415E-956A-255843EFAA57}"/>
                  </a:ext>
                </a:extLst>
              </p:cNvPr>
              <p:cNvSpPr txBox="1"/>
              <p:nvPr/>
            </p:nvSpPr>
            <p:spPr>
              <a:xfrm>
                <a:off x="9198133" y="2455916"/>
                <a:ext cx="78822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B050"/>
                          </a:solidFill>
                          <a:latin typeface="Cambria Math" panose="02040503050406030204" pitchFamily="18" charset="0"/>
                        </a:rPr>
                        <m:t>𝜀</m:t>
                      </m:r>
                      <m:r>
                        <a:rPr lang="en-US" sz="2400" b="0" i="1" smtClean="0">
                          <a:solidFill>
                            <a:srgbClr val="00B050"/>
                          </a:solidFill>
                          <a:latin typeface="Cambria Math" panose="02040503050406030204" pitchFamily="18" charset="0"/>
                        </a:rPr>
                        <m:t>=0</m:t>
                      </m:r>
                    </m:oMath>
                  </m:oMathPara>
                </a14:m>
                <a:endParaRPr lang="en-US" sz="2400" dirty="0">
                  <a:solidFill>
                    <a:srgbClr val="00B050"/>
                  </a:solidFill>
                </a:endParaRPr>
              </a:p>
            </p:txBody>
          </p:sp>
        </mc:Choice>
        <mc:Fallback xmlns="">
          <p:sp>
            <p:nvSpPr>
              <p:cNvPr id="41" name="TextBox 40">
                <a:extLst>
                  <a:ext uri="{FF2B5EF4-FFF2-40B4-BE49-F238E27FC236}">
                    <a16:creationId xmlns:a16="http://schemas.microsoft.com/office/drawing/2014/main" id="{54853CC9-E0D5-415E-956A-255843EFAA57}"/>
                  </a:ext>
                </a:extLst>
              </p:cNvPr>
              <p:cNvSpPr txBox="1">
                <a:spLocks noRot="1" noChangeAspect="1" noMove="1" noResize="1" noEditPoints="1" noAdjustHandles="1" noChangeArrowheads="1" noChangeShapeType="1" noTextEdit="1"/>
              </p:cNvSpPr>
              <p:nvPr/>
            </p:nvSpPr>
            <p:spPr>
              <a:xfrm>
                <a:off x="9198133" y="2455916"/>
                <a:ext cx="788229" cy="369332"/>
              </a:xfrm>
              <a:prstGeom prst="rect">
                <a:avLst/>
              </a:prstGeom>
              <a:blipFill>
                <a:blip r:embed="rId6"/>
                <a:stretch>
                  <a:fillRect l="-5426" r="-8527"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E1721D24-78B1-4C1B-B0AE-AE117B1FC97F}"/>
                  </a:ext>
                </a:extLst>
              </p:cNvPr>
              <p:cNvSpPr txBox="1"/>
              <p:nvPr/>
            </p:nvSpPr>
            <p:spPr>
              <a:xfrm>
                <a:off x="9198133" y="2808949"/>
                <a:ext cx="78822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70C0"/>
                          </a:solidFill>
                          <a:latin typeface="Cambria Math" panose="02040503050406030204" pitchFamily="18" charset="0"/>
                        </a:rPr>
                        <m:t>𝜀</m:t>
                      </m:r>
                      <m:r>
                        <a:rPr lang="en-US" sz="2400" b="0" i="1" smtClean="0">
                          <a:solidFill>
                            <a:srgbClr val="0070C0"/>
                          </a:solidFill>
                          <a:latin typeface="Cambria Math" panose="02040503050406030204" pitchFamily="18" charset="0"/>
                        </a:rPr>
                        <m:t>=0</m:t>
                      </m:r>
                    </m:oMath>
                  </m:oMathPara>
                </a14:m>
                <a:endParaRPr lang="en-US" sz="2400" dirty="0">
                  <a:solidFill>
                    <a:srgbClr val="0070C0"/>
                  </a:solidFill>
                </a:endParaRPr>
              </a:p>
            </p:txBody>
          </p:sp>
        </mc:Choice>
        <mc:Fallback xmlns="">
          <p:sp>
            <p:nvSpPr>
              <p:cNvPr id="43" name="TextBox 42">
                <a:extLst>
                  <a:ext uri="{FF2B5EF4-FFF2-40B4-BE49-F238E27FC236}">
                    <a16:creationId xmlns:a16="http://schemas.microsoft.com/office/drawing/2014/main" id="{E1721D24-78B1-4C1B-B0AE-AE117B1FC97F}"/>
                  </a:ext>
                </a:extLst>
              </p:cNvPr>
              <p:cNvSpPr txBox="1">
                <a:spLocks noRot="1" noChangeAspect="1" noMove="1" noResize="1" noEditPoints="1" noAdjustHandles="1" noChangeArrowheads="1" noChangeShapeType="1" noTextEdit="1"/>
              </p:cNvSpPr>
              <p:nvPr/>
            </p:nvSpPr>
            <p:spPr>
              <a:xfrm>
                <a:off x="9198133" y="2808949"/>
                <a:ext cx="788229" cy="369332"/>
              </a:xfrm>
              <a:prstGeom prst="rect">
                <a:avLst/>
              </a:prstGeom>
              <a:blipFill>
                <a:blip r:embed="rId7"/>
                <a:stretch>
                  <a:fillRect l="-5426" r="-8527"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15CDA328-96E4-4615-8FB9-755FBE9E2B7D}"/>
                  </a:ext>
                </a:extLst>
              </p:cNvPr>
              <p:cNvSpPr txBox="1"/>
              <p:nvPr/>
            </p:nvSpPr>
            <p:spPr>
              <a:xfrm>
                <a:off x="8746054" y="776518"/>
                <a:ext cx="1692386" cy="738664"/>
              </a:xfrm>
              <a:prstGeom prst="rect">
                <a:avLst/>
              </a:prstGeom>
              <a:noFill/>
            </p:spPr>
            <p:txBody>
              <a:bodyPr wrap="none" lIns="0" tIns="0" rIns="0" bIns="0" rtlCol="0">
                <a:spAutoFit/>
              </a:bodyPr>
              <a:lstStyle/>
              <a:p>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oMath>
                </a14:m>
                <a:r>
                  <a:rPr lang="en-US" sz="2400" dirty="0"/>
                  <a:t> Instance</a:t>
                </a:r>
              </a:p>
              <a:p>
                <a14:m>
                  <m:oMath xmlns:m="http://schemas.openxmlformats.org/officeDocument/2006/math">
                    <m:sSub>
                      <m:sSubPr>
                        <m:ctrlPr>
                          <a:rPr lang="en-US" sz="2400" b="0" i="1" smtClean="0">
                            <a:latin typeface="Cambria Math" panose="02040503050406030204" pitchFamily="18" charset="0"/>
                          </a:rPr>
                        </m:ctrlPr>
                      </m:sSub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𝑦</m:t>
                            </m:r>
                          </m:e>
                        </m:acc>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oMath>
                </a14:m>
                <a:r>
                  <a:rPr lang="en-US" sz="2400" dirty="0"/>
                  <a:t> Model</a:t>
                </a:r>
              </a:p>
            </p:txBody>
          </p:sp>
        </mc:Choice>
        <mc:Fallback xmlns="">
          <p:sp>
            <p:nvSpPr>
              <p:cNvPr id="45" name="TextBox 44">
                <a:extLst>
                  <a:ext uri="{FF2B5EF4-FFF2-40B4-BE49-F238E27FC236}">
                    <a16:creationId xmlns:a16="http://schemas.microsoft.com/office/drawing/2014/main" id="{15CDA328-96E4-4615-8FB9-755FBE9E2B7D}"/>
                  </a:ext>
                </a:extLst>
              </p:cNvPr>
              <p:cNvSpPr txBox="1">
                <a:spLocks noRot="1" noChangeAspect="1" noMove="1" noResize="1" noEditPoints="1" noAdjustHandles="1" noChangeArrowheads="1" noChangeShapeType="1" noTextEdit="1"/>
              </p:cNvSpPr>
              <p:nvPr/>
            </p:nvSpPr>
            <p:spPr>
              <a:xfrm>
                <a:off x="8746054" y="776518"/>
                <a:ext cx="1692386" cy="738664"/>
              </a:xfrm>
              <a:prstGeom prst="rect">
                <a:avLst/>
              </a:prstGeom>
              <a:blipFill>
                <a:blip r:embed="rId8"/>
                <a:stretch>
                  <a:fillRect l="-6498" t="-12295" r="-10108" b="-237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B3604D1-1098-4360-8DEC-763C31119269}"/>
                  </a:ext>
                </a:extLst>
              </p:cNvPr>
              <p:cNvSpPr txBox="1"/>
              <p:nvPr/>
            </p:nvSpPr>
            <p:spPr>
              <a:xfrm>
                <a:off x="6093206" y="3931211"/>
                <a:ext cx="871392" cy="369332"/>
              </a:xfrm>
              <a:prstGeom prst="rect">
                <a:avLst/>
              </a:prstGeom>
              <a:noFill/>
            </p:spPr>
            <p:txBody>
              <a:bodyPr wrap="none" lIns="0" tIns="0" rIns="0" bIns="0" rtlCol="0">
                <a:spAutoFit/>
              </a:bodyPr>
              <a:lstStyle/>
              <a:p>
                <a14:m>
                  <m:oMath xmlns:m="http://schemas.openxmlformats.org/officeDocument/2006/math">
                    <m:r>
                      <a:rPr lang="en-US" sz="2400" b="0" i="1" smtClean="0">
                        <a:solidFill>
                          <a:srgbClr val="0070C0"/>
                        </a:solidFill>
                        <a:latin typeface="Cambria Math" panose="02040503050406030204" pitchFamily="18" charset="0"/>
                      </a:rPr>
                      <m:t>𝑦</m:t>
                    </m:r>
                    <m:r>
                      <a:rPr lang="en-US" sz="2400" b="0" i="1" smtClean="0">
                        <a:solidFill>
                          <a:srgbClr val="0070C0"/>
                        </a:solidFill>
                        <a:latin typeface="Cambria Math" panose="02040503050406030204" pitchFamily="18" charset="0"/>
                      </a:rPr>
                      <m:t>=</m:t>
                    </m:r>
                  </m:oMath>
                </a14:m>
                <a:r>
                  <a:rPr lang="en-US" sz="2400" dirty="0">
                    <a:solidFill>
                      <a:srgbClr val="0070C0"/>
                    </a:solidFill>
                  </a:rPr>
                  <a:t> 10</a:t>
                </a:r>
              </a:p>
            </p:txBody>
          </p:sp>
        </mc:Choice>
        <mc:Fallback xmlns="">
          <p:sp>
            <p:nvSpPr>
              <p:cNvPr id="18" name="TextBox 17">
                <a:extLst>
                  <a:ext uri="{FF2B5EF4-FFF2-40B4-BE49-F238E27FC236}">
                    <a16:creationId xmlns:a16="http://schemas.microsoft.com/office/drawing/2014/main" id="{6B3604D1-1098-4360-8DEC-763C31119269}"/>
                  </a:ext>
                </a:extLst>
              </p:cNvPr>
              <p:cNvSpPr txBox="1">
                <a:spLocks noRot="1" noChangeAspect="1" noMove="1" noResize="1" noEditPoints="1" noAdjustHandles="1" noChangeArrowheads="1" noChangeShapeType="1" noTextEdit="1"/>
              </p:cNvSpPr>
              <p:nvPr/>
            </p:nvSpPr>
            <p:spPr>
              <a:xfrm>
                <a:off x="6093206" y="3931211"/>
                <a:ext cx="871392" cy="369332"/>
              </a:xfrm>
              <a:prstGeom prst="rect">
                <a:avLst/>
              </a:prstGeom>
              <a:blipFill>
                <a:blip r:embed="rId9"/>
                <a:stretch>
                  <a:fillRect l="-12676" t="-26667" r="-20423" b="-50000"/>
                </a:stretch>
              </a:blipFill>
            </p:spPr>
            <p:txBody>
              <a:bodyPr/>
              <a:lstStyle/>
              <a:p>
                <a:r>
                  <a:rPr lang="en-US">
                    <a:noFill/>
                  </a:rPr>
                  <a:t> </a:t>
                </a:r>
              </a:p>
            </p:txBody>
          </p:sp>
        </mc:Fallback>
      </mc:AlternateContent>
    </p:spTree>
    <p:extLst>
      <p:ext uri="{BB962C8B-B14F-4D97-AF65-F5344CB8AC3E}">
        <p14:creationId xmlns:p14="http://schemas.microsoft.com/office/powerpoint/2010/main" val="3799865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1000"/>
                                        <p:tgtEl>
                                          <p:spTgt spid="40"/>
                                        </p:tgtEl>
                                      </p:cBhvr>
                                    </p:animEffect>
                                    <p:anim calcmode="lin" valueType="num">
                                      <p:cBhvr>
                                        <p:cTn id="8" dur="1000" fill="hold"/>
                                        <p:tgtEl>
                                          <p:spTgt spid="40"/>
                                        </p:tgtEl>
                                        <p:attrNameLst>
                                          <p:attrName>ppt_x</p:attrName>
                                        </p:attrNameLst>
                                      </p:cBhvr>
                                      <p:tavLst>
                                        <p:tav tm="0">
                                          <p:val>
                                            <p:strVal val="#ppt_x"/>
                                          </p:val>
                                        </p:tav>
                                        <p:tav tm="100000">
                                          <p:val>
                                            <p:strVal val="#ppt_x"/>
                                          </p:val>
                                        </p:tav>
                                      </p:tavLst>
                                    </p:anim>
                                    <p:anim calcmode="lin" valueType="num">
                                      <p:cBhvr>
                                        <p:cTn id="9" dur="1000" fill="hold"/>
                                        <p:tgtEl>
                                          <p:spTgt spid="4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fade">
                                      <p:cBhvr>
                                        <p:cTn id="12" dur="1000"/>
                                        <p:tgtEl>
                                          <p:spTgt spid="41"/>
                                        </p:tgtEl>
                                      </p:cBhvr>
                                    </p:animEffect>
                                    <p:anim calcmode="lin" valueType="num">
                                      <p:cBhvr>
                                        <p:cTn id="13" dur="1000" fill="hold"/>
                                        <p:tgtEl>
                                          <p:spTgt spid="41"/>
                                        </p:tgtEl>
                                        <p:attrNameLst>
                                          <p:attrName>ppt_x</p:attrName>
                                        </p:attrNameLst>
                                      </p:cBhvr>
                                      <p:tavLst>
                                        <p:tav tm="0">
                                          <p:val>
                                            <p:strVal val="#ppt_x"/>
                                          </p:val>
                                        </p:tav>
                                        <p:tav tm="100000">
                                          <p:val>
                                            <p:strVal val="#ppt_x"/>
                                          </p:val>
                                        </p:tav>
                                      </p:tavLst>
                                    </p:anim>
                                    <p:anim calcmode="lin" valueType="num">
                                      <p:cBhvr>
                                        <p:cTn id="14" dur="1000" fill="hold"/>
                                        <p:tgtEl>
                                          <p:spTgt spid="4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fade">
                                      <p:cBhvr>
                                        <p:cTn id="17" dur="1000"/>
                                        <p:tgtEl>
                                          <p:spTgt spid="43"/>
                                        </p:tgtEl>
                                      </p:cBhvr>
                                    </p:animEffect>
                                    <p:anim calcmode="lin" valueType="num">
                                      <p:cBhvr>
                                        <p:cTn id="18" dur="1000" fill="hold"/>
                                        <p:tgtEl>
                                          <p:spTgt spid="43"/>
                                        </p:tgtEl>
                                        <p:attrNameLst>
                                          <p:attrName>ppt_x</p:attrName>
                                        </p:attrNameLst>
                                      </p:cBhvr>
                                      <p:tavLst>
                                        <p:tav tm="0">
                                          <p:val>
                                            <p:strVal val="#ppt_x"/>
                                          </p:val>
                                        </p:tav>
                                        <p:tav tm="100000">
                                          <p:val>
                                            <p:strVal val="#ppt_x"/>
                                          </p:val>
                                        </p:tav>
                                      </p:tavLst>
                                    </p:anim>
                                    <p:anim calcmode="lin" valueType="num">
                                      <p:cBhvr>
                                        <p:cTn id="19" dur="1000" fill="hold"/>
                                        <p:tgtEl>
                                          <p:spTgt spid="4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fade">
                                      <p:cBhvr>
                                        <p:cTn id="22" dur="1000"/>
                                        <p:tgtEl>
                                          <p:spTgt spid="45"/>
                                        </p:tgtEl>
                                      </p:cBhvr>
                                    </p:animEffect>
                                    <p:anim calcmode="lin" valueType="num">
                                      <p:cBhvr>
                                        <p:cTn id="23" dur="1000" fill="hold"/>
                                        <p:tgtEl>
                                          <p:spTgt spid="45"/>
                                        </p:tgtEl>
                                        <p:attrNameLst>
                                          <p:attrName>ppt_x</p:attrName>
                                        </p:attrNameLst>
                                      </p:cBhvr>
                                      <p:tavLst>
                                        <p:tav tm="0">
                                          <p:val>
                                            <p:strVal val="#ppt_x"/>
                                          </p:val>
                                        </p:tav>
                                        <p:tav tm="100000">
                                          <p:val>
                                            <p:strVal val="#ppt_x"/>
                                          </p:val>
                                        </p:tav>
                                      </p:tavLst>
                                    </p:anim>
                                    <p:anim calcmode="lin" valueType="num">
                                      <p:cBhvr>
                                        <p:cTn id="24"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43" grpId="0"/>
      <p:bldP spid="4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9836E-FB1F-453B-B94B-C33BF24EF804}"/>
              </a:ext>
            </a:extLst>
          </p:cNvPr>
          <p:cNvSpPr>
            <a:spLocks noGrp="1"/>
          </p:cNvSpPr>
          <p:nvPr>
            <p:ph type="title"/>
          </p:nvPr>
        </p:nvSpPr>
        <p:spPr/>
        <p:txBody>
          <a:bodyPr/>
          <a:lstStyle/>
          <a:p>
            <a:r>
              <a:rPr lang="en-US"/>
              <a:t>References</a:t>
            </a:r>
          </a:p>
        </p:txBody>
      </p:sp>
      <p:sp>
        <p:nvSpPr>
          <p:cNvPr id="3" name="Content Placeholder 2">
            <a:extLst>
              <a:ext uri="{FF2B5EF4-FFF2-40B4-BE49-F238E27FC236}">
                <a16:creationId xmlns:a16="http://schemas.microsoft.com/office/drawing/2014/main" id="{36A13AAC-EFFC-4E36-81B2-6E2ACA3C0979}"/>
              </a:ext>
            </a:extLst>
          </p:cNvPr>
          <p:cNvSpPr>
            <a:spLocks noGrp="1"/>
          </p:cNvSpPr>
          <p:nvPr>
            <p:ph idx="1"/>
          </p:nvPr>
        </p:nvSpPr>
        <p:spPr>
          <a:xfrm>
            <a:off x="838200" y="1860131"/>
            <a:ext cx="10515600" cy="4351338"/>
          </a:xfrm>
        </p:spPr>
        <p:txBody>
          <a:bodyPr/>
          <a:lstStyle/>
          <a:p>
            <a:r>
              <a:rPr lang="en-US" dirty="0"/>
              <a:t>Interactive App for linear regression at</a:t>
            </a:r>
            <a:r>
              <a:rPr lang="en-US" dirty="0">
                <a:hlinkClick r:id="rId2"/>
              </a:rPr>
              <a:t> https://phet.colorado.edu/en/simulation/least-squares-regression</a:t>
            </a:r>
            <a:endParaRPr lang="en-US" dirty="0"/>
          </a:p>
        </p:txBody>
      </p:sp>
    </p:spTree>
    <p:extLst>
      <p:ext uri="{BB962C8B-B14F-4D97-AF65-F5344CB8AC3E}">
        <p14:creationId xmlns:p14="http://schemas.microsoft.com/office/powerpoint/2010/main" val="1679956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Connector 36">
            <a:extLst>
              <a:ext uri="{FF2B5EF4-FFF2-40B4-BE49-F238E27FC236}">
                <a16:creationId xmlns:a16="http://schemas.microsoft.com/office/drawing/2014/main" id="{5B396973-5384-41FF-938D-BB3EF91F5745}"/>
              </a:ext>
            </a:extLst>
          </p:cNvPr>
          <p:cNvCxnSpPr/>
          <p:nvPr/>
        </p:nvCxnSpPr>
        <p:spPr>
          <a:xfrm flipV="1">
            <a:off x="2851684" y="2493885"/>
            <a:ext cx="2355193" cy="3495435"/>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B6049E1-23A3-45A8-AC76-021DB6F20960}"/>
              </a:ext>
            </a:extLst>
          </p:cNvPr>
          <p:cNvCxnSpPr>
            <a:cxnSpLocks/>
          </p:cNvCxnSpPr>
          <p:nvPr/>
        </p:nvCxnSpPr>
        <p:spPr>
          <a:xfrm>
            <a:off x="1227770" y="4121904"/>
            <a:ext cx="466782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1775356-8F9F-4EA8-9499-1D6747768997}"/>
              </a:ext>
            </a:extLst>
          </p:cNvPr>
          <p:cNvSpPr>
            <a:spLocks noGrp="1"/>
          </p:cNvSpPr>
          <p:nvPr>
            <p:ph type="title"/>
          </p:nvPr>
        </p:nvSpPr>
        <p:spPr/>
        <p:txBody>
          <a:bodyPr/>
          <a:lstStyle/>
          <a:p>
            <a:r>
              <a:rPr lang="en-US" dirty="0"/>
              <a:t>Error definition</a:t>
            </a:r>
          </a:p>
        </p:txBody>
      </p:sp>
      <p:cxnSp>
        <p:nvCxnSpPr>
          <p:cNvPr id="7" name="Straight Arrow Connector 6">
            <a:extLst>
              <a:ext uri="{FF2B5EF4-FFF2-40B4-BE49-F238E27FC236}">
                <a16:creationId xmlns:a16="http://schemas.microsoft.com/office/drawing/2014/main" id="{3015FC55-C258-40A9-B758-70AE3090C0C6}"/>
              </a:ext>
            </a:extLst>
          </p:cNvPr>
          <p:cNvCxnSpPr/>
          <p:nvPr/>
        </p:nvCxnSpPr>
        <p:spPr>
          <a:xfrm flipV="1">
            <a:off x="2654067" y="228707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B49F63F4-E522-4AA0-9C4E-B560E7A03E81}"/>
              </a:ext>
            </a:extLst>
          </p:cNvPr>
          <p:cNvCxnSpPr>
            <a:cxnSpLocks/>
          </p:cNvCxnSpPr>
          <p:nvPr/>
        </p:nvCxnSpPr>
        <p:spPr>
          <a:xfrm>
            <a:off x="2075236" y="530822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3433EE52-07E7-4DDD-B9D1-DBF96B4FFA94}"/>
              </a:ext>
            </a:extLst>
          </p:cNvPr>
          <p:cNvSpPr>
            <a:spLocks noChangeAspect="1"/>
          </p:cNvSpPr>
          <p:nvPr/>
        </p:nvSpPr>
        <p:spPr>
          <a:xfrm>
            <a:off x="4492869" y="3349187"/>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F80337B8-A456-41A7-AC8E-ECF4841ECBFF}"/>
              </a:ext>
            </a:extLst>
          </p:cNvPr>
          <p:cNvCxnSpPr>
            <a:cxnSpLocks/>
          </p:cNvCxnSpPr>
          <p:nvPr/>
        </p:nvCxnSpPr>
        <p:spPr>
          <a:xfrm>
            <a:off x="4080365" y="3804031"/>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AD31E54C-1E41-4DB9-8E1F-F6450571ADA0}"/>
                  </a:ext>
                </a:extLst>
              </p:cNvPr>
              <p:cNvSpPr/>
              <p:nvPr/>
            </p:nvSpPr>
            <p:spPr>
              <a:xfrm>
                <a:off x="4632625" y="3215735"/>
                <a:ext cx="130253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12, 15</m:t>
                          </m:r>
                        </m:e>
                      </m:d>
                    </m:oMath>
                  </m:oMathPara>
                </a14:m>
                <a:endParaRPr lang="en-US" sz="2400" dirty="0"/>
              </a:p>
            </p:txBody>
          </p:sp>
        </mc:Choice>
        <mc:Fallback xmlns="">
          <p:sp>
            <p:nvSpPr>
              <p:cNvPr id="14" name="Rectangle 13">
                <a:extLst>
                  <a:ext uri="{FF2B5EF4-FFF2-40B4-BE49-F238E27FC236}">
                    <a16:creationId xmlns:a16="http://schemas.microsoft.com/office/drawing/2014/main" id="{AD31E54C-1E41-4DB9-8E1F-F6450571ADA0}"/>
                  </a:ext>
                </a:extLst>
              </p:cNvPr>
              <p:cNvSpPr>
                <a:spLocks noRot="1" noChangeAspect="1" noMove="1" noResize="1" noEditPoints="1" noAdjustHandles="1" noChangeArrowheads="1" noChangeShapeType="1" noTextEdit="1"/>
              </p:cNvSpPr>
              <p:nvPr/>
            </p:nvSpPr>
            <p:spPr>
              <a:xfrm>
                <a:off x="4632625" y="3215735"/>
                <a:ext cx="1302536" cy="461665"/>
              </a:xfrm>
              <a:prstGeom prst="rect">
                <a:avLst/>
              </a:prstGeom>
              <a:blipFill>
                <a:blip r:embed="rId3"/>
                <a:stretch>
                  <a:fillRect/>
                </a:stretch>
              </a:blipFill>
            </p:spPr>
            <p:txBody>
              <a:bodyPr/>
              <a:lstStyle/>
              <a:p>
                <a:r>
                  <a:rPr lang="en-US">
                    <a:noFill/>
                  </a:rPr>
                  <a:t> </a:t>
                </a:r>
              </a:p>
            </p:txBody>
          </p:sp>
        </mc:Fallback>
      </mc:AlternateContent>
      <p:sp>
        <p:nvSpPr>
          <p:cNvPr id="15" name="Oval 14">
            <a:extLst>
              <a:ext uri="{FF2B5EF4-FFF2-40B4-BE49-F238E27FC236}">
                <a16:creationId xmlns:a16="http://schemas.microsoft.com/office/drawing/2014/main" id="{FD632F50-8701-40E3-93E7-255F82CFE3E5}"/>
              </a:ext>
            </a:extLst>
          </p:cNvPr>
          <p:cNvSpPr>
            <a:spLocks noChangeAspect="1"/>
          </p:cNvSpPr>
          <p:nvPr/>
        </p:nvSpPr>
        <p:spPr>
          <a:xfrm>
            <a:off x="3561680" y="471807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C061E0D3-3B86-4B03-B784-EFF24E99A9DE}"/>
              </a:ext>
            </a:extLst>
          </p:cNvPr>
          <p:cNvSpPr txBox="1"/>
          <p:nvPr/>
        </p:nvSpPr>
        <p:spPr>
          <a:xfrm>
            <a:off x="489368" y="3707880"/>
            <a:ext cx="1324190" cy="830997"/>
          </a:xfrm>
          <a:prstGeom prst="rect">
            <a:avLst/>
          </a:prstGeom>
          <a:noFill/>
        </p:spPr>
        <p:txBody>
          <a:bodyPr wrap="square" rtlCol="0">
            <a:spAutoFit/>
          </a:bodyPr>
          <a:lstStyle/>
          <a:p>
            <a:r>
              <a:rPr lang="en-US" sz="2400" b="1" dirty="0">
                <a:solidFill>
                  <a:srgbClr val="0070C0"/>
                </a:solidFill>
              </a:rPr>
              <a:t>Blue</a:t>
            </a:r>
          </a:p>
          <a:p>
            <a:r>
              <a:rPr lang="en-US" sz="2400" b="1" dirty="0">
                <a:solidFill>
                  <a:srgbClr val="0070C0"/>
                </a:solidFill>
              </a:rPr>
              <a:t>Model</a:t>
            </a:r>
          </a:p>
        </p:txBody>
      </p:sp>
      <p:sp>
        <p:nvSpPr>
          <p:cNvPr id="34" name="TextBox 33">
            <a:extLst>
              <a:ext uri="{FF2B5EF4-FFF2-40B4-BE49-F238E27FC236}">
                <a16:creationId xmlns:a16="http://schemas.microsoft.com/office/drawing/2014/main" id="{CFFB0FB4-3D1C-45E8-AEEA-31252501A22E}"/>
              </a:ext>
            </a:extLst>
          </p:cNvPr>
          <p:cNvSpPr txBox="1"/>
          <p:nvPr/>
        </p:nvSpPr>
        <p:spPr>
          <a:xfrm>
            <a:off x="5206877" y="1988033"/>
            <a:ext cx="1584960" cy="830997"/>
          </a:xfrm>
          <a:prstGeom prst="rect">
            <a:avLst/>
          </a:prstGeom>
          <a:noFill/>
        </p:spPr>
        <p:txBody>
          <a:bodyPr wrap="square" rtlCol="0">
            <a:spAutoFit/>
          </a:bodyPr>
          <a:lstStyle/>
          <a:p>
            <a:r>
              <a:rPr lang="en-US" sz="2400" b="1" dirty="0">
                <a:solidFill>
                  <a:srgbClr val="00B050"/>
                </a:solidFill>
              </a:rPr>
              <a:t>Green</a:t>
            </a:r>
          </a:p>
          <a:p>
            <a:r>
              <a:rPr lang="en-US" sz="2400" b="1" dirty="0">
                <a:solidFill>
                  <a:srgbClr val="00B050"/>
                </a:solidFill>
              </a:rPr>
              <a:t>Model</a:t>
            </a:r>
            <a:endParaRPr lang="en-US" sz="2000" b="1" dirty="0">
              <a:solidFill>
                <a:srgbClr val="00B050"/>
              </a:solidFill>
            </a:endParaRPr>
          </a:p>
        </p:txBody>
      </p:sp>
      <mc:AlternateContent xmlns:mc="http://schemas.openxmlformats.org/markup-compatibility/2006" xmlns:a14="http://schemas.microsoft.com/office/drawing/2010/main">
        <mc:Choice Requires="a14">
          <p:sp>
            <p:nvSpPr>
              <p:cNvPr id="38" name="Rectangle 37">
                <a:extLst>
                  <a:ext uri="{FF2B5EF4-FFF2-40B4-BE49-F238E27FC236}">
                    <a16:creationId xmlns:a16="http://schemas.microsoft.com/office/drawing/2014/main" id="{BC615298-DEF2-4A8C-8D92-60EF4FD3F4BF}"/>
                  </a:ext>
                </a:extLst>
              </p:cNvPr>
              <p:cNvSpPr/>
              <p:nvPr/>
            </p:nvSpPr>
            <p:spPr>
              <a:xfrm>
                <a:off x="3740599" y="4578678"/>
                <a:ext cx="96269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7, 5</m:t>
                          </m:r>
                        </m:e>
                      </m:d>
                    </m:oMath>
                  </m:oMathPara>
                </a14:m>
                <a:endParaRPr lang="en-US" sz="2400" dirty="0"/>
              </a:p>
            </p:txBody>
          </p:sp>
        </mc:Choice>
        <mc:Fallback xmlns="">
          <p:sp>
            <p:nvSpPr>
              <p:cNvPr id="38" name="Rectangle 37">
                <a:extLst>
                  <a:ext uri="{FF2B5EF4-FFF2-40B4-BE49-F238E27FC236}">
                    <a16:creationId xmlns:a16="http://schemas.microsoft.com/office/drawing/2014/main" id="{BC615298-DEF2-4A8C-8D92-60EF4FD3F4BF}"/>
                  </a:ext>
                </a:extLst>
              </p:cNvPr>
              <p:cNvSpPr>
                <a:spLocks noRot="1" noChangeAspect="1" noMove="1" noResize="1" noEditPoints="1" noAdjustHandles="1" noChangeArrowheads="1" noChangeShapeType="1" noTextEdit="1"/>
              </p:cNvSpPr>
              <p:nvPr/>
            </p:nvSpPr>
            <p:spPr>
              <a:xfrm>
                <a:off x="3740599" y="4578678"/>
                <a:ext cx="962699"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Rectangle 38">
                <a:extLst>
                  <a:ext uri="{FF2B5EF4-FFF2-40B4-BE49-F238E27FC236}">
                    <a16:creationId xmlns:a16="http://schemas.microsoft.com/office/drawing/2014/main" id="{396E7E71-8F69-46AA-8910-DD7FA34A5845}"/>
                  </a:ext>
                </a:extLst>
              </p:cNvPr>
              <p:cNvSpPr/>
              <p:nvPr/>
            </p:nvSpPr>
            <p:spPr>
              <a:xfrm>
                <a:off x="8826670" y="4623154"/>
                <a:ext cx="3485634" cy="110055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FF0000"/>
                          </a:solidFill>
                          <a:latin typeface="Cambria Math" panose="02040503050406030204" pitchFamily="18" charset="0"/>
                        </a:rPr>
                        <m:t>𝜀</m:t>
                      </m:r>
                      <m:r>
                        <a:rPr lang="en-US" sz="2400" b="0" i="1" smtClean="0">
                          <a:solidFill>
                            <a:srgbClr val="FF0000"/>
                          </a:solidFill>
                          <a:latin typeface="Cambria Math" panose="02040503050406030204" pitchFamily="18" charset="0"/>
                        </a:rPr>
                        <m:t>≔</m:t>
                      </m:r>
                      <m:r>
                        <a:rPr lang="en-US" sz="2400" b="0" i="1" smtClean="0">
                          <a:solidFill>
                            <a:srgbClr val="FF0000"/>
                          </a:solidFill>
                          <a:latin typeface="Cambria Math" panose="02040503050406030204" pitchFamily="18" charset="0"/>
                        </a:rPr>
                        <m:t>𝑅𝑆𝑆</m:t>
                      </m:r>
                      <m:r>
                        <a:rPr lang="en-US" sz="2400" b="0" i="1" smtClean="0">
                          <a:solidFill>
                            <a:srgbClr val="FF0000"/>
                          </a:solidFill>
                          <a:latin typeface="Cambria Math" panose="02040503050406030204" pitchFamily="18" charset="0"/>
                        </a:rPr>
                        <m:t>=</m:t>
                      </m:r>
                      <m:nary>
                        <m:naryPr>
                          <m:chr m:val="∑"/>
                          <m:ctrlPr>
                            <a:rPr lang="en-US" sz="2400" b="0" i="1" smtClean="0">
                              <a:solidFill>
                                <a:srgbClr val="FF0000"/>
                              </a:solidFill>
                              <a:latin typeface="Cambria Math" panose="02040503050406030204" pitchFamily="18" charset="0"/>
                            </a:rPr>
                          </m:ctrlPr>
                        </m:naryPr>
                        <m:sub>
                          <m:r>
                            <a:rPr lang="en-US" sz="2400" b="0" i="1" smtClean="0">
                              <a:solidFill>
                                <a:srgbClr val="FF0000"/>
                              </a:solidFill>
                              <a:latin typeface="Cambria Math" panose="02040503050406030204" pitchFamily="18" charset="0"/>
                            </a:rPr>
                            <m:t>𝑖</m:t>
                          </m:r>
                          <m:r>
                            <a:rPr lang="en-US" sz="2400" b="0" i="1" smtClean="0">
                              <a:solidFill>
                                <a:srgbClr val="FF0000"/>
                              </a:solidFill>
                              <a:latin typeface="Cambria Math" panose="02040503050406030204" pitchFamily="18" charset="0"/>
                            </a:rPr>
                            <m:t>=1</m:t>
                          </m:r>
                        </m:sub>
                        <m:sup>
                          <m:r>
                            <a:rPr lang="en-US" sz="2400" b="0" i="1" smtClean="0">
                              <a:solidFill>
                                <a:srgbClr val="FF0000"/>
                              </a:solidFill>
                              <a:latin typeface="Cambria Math" panose="02040503050406030204" pitchFamily="18" charset="0"/>
                            </a:rPr>
                            <m:t>𝑚</m:t>
                          </m:r>
                        </m:sup>
                        <m:e>
                          <m:sSup>
                            <m:sSupPr>
                              <m:ctrlPr>
                                <a:rPr lang="en-US" sz="2400" b="0" i="1" smtClean="0">
                                  <a:solidFill>
                                    <a:srgbClr val="FF0000"/>
                                  </a:solidFill>
                                  <a:latin typeface="Cambria Math" panose="02040503050406030204" pitchFamily="18" charset="0"/>
                                </a:rPr>
                              </m:ctrlPr>
                            </m:sSupPr>
                            <m:e>
                              <m:d>
                                <m:dPr>
                                  <m:ctrlPr>
                                    <a:rPr lang="en-US" sz="2400" b="0" i="1" smtClean="0">
                                      <a:solidFill>
                                        <a:srgbClr val="FF0000"/>
                                      </a:solidFill>
                                      <a:latin typeface="Cambria Math" panose="02040503050406030204" pitchFamily="18" charset="0"/>
                                    </a:rPr>
                                  </m:ctrlPr>
                                </m:dPr>
                                <m:e>
                                  <m:sSub>
                                    <m:sSubPr>
                                      <m:ctrlPr>
                                        <a:rPr lang="en-US" sz="2400" b="0" i="1" smtClean="0">
                                          <a:solidFill>
                                            <a:srgbClr val="FF0000"/>
                                          </a:solidFill>
                                          <a:latin typeface="Cambria Math" panose="02040503050406030204" pitchFamily="18" charset="0"/>
                                        </a:rPr>
                                      </m:ctrlPr>
                                    </m:sSubPr>
                                    <m:e>
                                      <m:acc>
                                        <m:accPr>
                                          <m:chr m:val="̂"/>
                                          <m:ctrlPr>
                                            <a:rPr lang="en-US" sz="2400" b="0" i="1" smtClean="0">
                                              <a:solidFill>
                                                <a:srgbClr val="FF0000"/>
                                              </a:solidFill>
                                              <a:latin typeface="Cambria Math" panose="02040503050406030204" pitchFamily="18" charset="0"/>
                                            </a:rPr>
                                          </m:ctrlPr>
                                        </m:accPr>
                                        <m:e>
                                          <m:r>
                                            <a:rPr lang="en-US" sz="2400" b="0" i="1" smtClean="0">
                                              <a:solidFill>
                                                <a:srgbClr val="FF0000"/>
                                              </a:solidFill>
                                              <a:latin typeface="Cambria Math" panose="02040503050406030204" pitchFamily="18" charset="0"/>
                                            </a:rPr>
                                            <m:t>𝑦</m:t>
                                          </m:r>
                                        </m:e>
                                      </m:acc>
                                    </m:e>
                                    <m:sub>
                                      <m:r>
                                        <a:rPr lang="en-US" sz="2400" b="0" i="1" smtClean="0">
                                          <a:solidFill>
                                            <a:srgbClr val="FF0000"/>
                                          </a:solidFill>
                                          <a:latin typeface="Cambria Math" panose="02040503050406030204" pitchFamily="18" charset="0"/>
                                        </a:rPr>
                                        <m:t>𝑖</m:t>
                                      </m:r>
                                    </m:sub>
                                  </m:sSub>
                                  <m:r>
                                    <a:rPr lang="en-US" sz="2400" b="0" i="1" smtClean="0">
                                      <a:solidFill>
                                        <a:srgbClr val="FF0000"/>
                                      </a:solidFill>
                                      <a:latin typeface="Cambria Math" panose="02040503050406030204" pitchFamily="18" charset="0"/>
                                    </a:rPr>
                                    <m:t>−</m:t>
                                  </m:r>
                                  <m:sSub>
                                    <m:sSubPr>
                                      <m:ctrlPr>
                                        <a:rPr lang="en-US" sz="2400" b="0" i="1" smtClean="0">
                                          <a:solidFill>
                                            <a:srgbClr val="FF0000"/>
                                          </a:solidFill>
                                          <a:latin typeface="Cambria Math" panose="02040503050406030204" pitchFamily="18" charset="0"/>
                                        </a:rPr>
                                      </m:ctrlPr>
                                    </m:sSubPr>
                                    <m:e>
                                      <m:r>
                                        <a:rPr lang="en-US" sz="2400" b="0" i="1" smtClean="0">
                                          <a:solidFill>
                                            <a:srgbClr val="FF0000"/>
                                          </a:solidFill>
                                          <a:latin typeface="Cambria Math" panose="02040503050406030204" pitchFamily="18" charset="0"/>
                                        </a:rPr>
                                        <m:t>𝑦</m:t>
                                      </m:r>
                                    </m:e>
                                    <m:sub>
                                      <m:r>
                                        <a:rPr lang="en-US" sz="2400" b="0" i="1" smtClean="0">
                                          <a:solidFill>
                                            <a:srgbClr val="FF0000"/>
                                          </a:solidFill>
                                          <a:latin typeface="Cambria Math" panose="02040503050406030204" pitchFamily="18" charset="0"/>
                                        </a:rPr>
                                        <m:t>𝑖</m:t>
                                      </m:r>
                                    </m:sub>
                                  </m:sSub>
                                </m:e>
                              </m:d>
                            </m:e>
                            <m:sup>
                              <m:r>
                                <a:rPr lang="en-US" sz="2400" b="0" i="1" smtClean="0">
                                  <a:solidFill>
                                    <a:srgbClr val="FF0000"/>
                                  </a:solidFill>
                                  <a:latin typeface="Cambria Math" panose="02040503050406030204" pitchFamily="18" charset="0"/>
                                </a:rPr>
                                <m:t>2</m:t>
                              </m:r>
                            </m:sup>
                          </m:sSup>
                        </m:e>
                      </m:nary>
                    </m:oMath>
                  </m:oMathPara>
                </a14:m>
                <a:endParaRPr lang="en-US" sz="2400" dirty="0"/>
              </a:p>
            </p:txBody>
          </p:sp>
        </mc:Choice>
        <mc:Fallback xmlns="">
          <p:sp>
            <p:nvSpPr>
              <p:cNvPr id="39" name="Rectangle 38">
                <a:extLst>
                  <a:ext uri="{FF2B5EF4-FFF2-40B4-BE49-F238E27FC236}">
                    <a16:creationId xmlns:a16="http://schemas.microsoft.com/office/drawing/2014/main" id="{396E7E71-8F69-46AA-8910-DD7FA34A5845}"/>
                  </a:ext>
                </a:extLst>
              </p:cNvPr>
              <p:cNvSpPr>
                <a:spLocks noRot="1" noChangeAspect="1" noMove="1" noResize="1" noEditPoints="1" noAdjustHandles="1" noChangeArrowheads="1" noChangeShapeType="1" noTextEdit="1"/>
              </p:cNvSpPr>
              <p:nvPr/>
            </p:nvSpPr>
            <p:spPr>
              <a:xfrm>
                <a:off x="8826670" y="4623154"/>
                <a:ext cx="3485634" cy="1100558"/>
              </a:xfrm>
              <a:prstGeom prst="rect">
                <a:avLst/>
              </a:prstGeom>
              <a:blipFill>
                <a:blip r:embed="rId5"/>
                <a:stretch>
                  <a:fillRect/>
                </a:stretch>
              </a:blipFill>
            </p:spPr>
            <p:txBody>
              <a:bodyPr/>
              <a:lstStyle/>
              <a:p>
                <a:r>
                  <a:rPr lang="en-US">
                    <a:noFill/>
                  </a:rPr>
                  <a:t> </a:t>
                </a:r>
              </a:p>
            </p:txBody>
          </p:sp>
        </mc:Fallback>
      </mc:AlternateContent>
      <p:sp>
        <p:nvSpPr>
          <p:cNvPr id="44" name="TextBox 43">
            <a:extLst>
              <a:ext uri="{FF2B5EF4-FFF2-40B4-BE49-F238E27FC236}">
                <a16:creationId xmlns:a16="http://schemas.microsoft.com/office/drawing/2014/main" id="{F2BE5B15-5227-4150-9A00-5B2694808D16}"/>
              </a:ext>
            </a:extLst>
          </p:cNvPr>
          <p:cNvSpPr txBox="1"/>
          <p:nvPr/>
        </p:nvSpPr>
        <p:spPr>
          <a:xfrm>
            <a:off x="7831120" y="3892545"/>
            <a:ext cx="2116053" cy="461665"/>
          </a:xfrm>
          <a:prstGeom prst="rect">
            <a:avLst/>
          </a:prstGeom>
          <a:noFill/>
        </p:spPr>
        <p:txBody>
          <a:bodyPr wrap="square" rtlCol="0">
            <a:spAutoFit/>
          </a:bodyPr>
          <a:lstStyle/>
          <a:p>
            <a:r>
              <a:rPr lang="en-US" sz="2400" dirty="0"/>
              <a:t>Solution:</a:t>
            </a:r>
          </a:p>
        </p:txBody>
      </p:sp>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A0D8514D-27F4-4320-8607-C351B2909A4F}"/>
                  </a:ext>
                </a:extLst>
              </p:cNvPr>
              <p:cNvSpPr/>
              <p:nvPr/>
            </p:nvSpPr>
            <p:spPr>
              <a:xfrm>
                <a:off x="8307697" y="1959632"/>
                <a:ext cx="194796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𝜀</m:t>
                      </m:r>
                      <m:r>
                        <a:rPr lang="en-US" sz="2400" b="0" i="1" smtClean="0">
                          <a:solidFill>
                            <a:srgbClr val="FF0000"/>
                          </a:solidFill>
                          <a:latin typeface="Cambria Math" panose="02040503050406030204" pitchFamily="18" charset="0"/>
                        </a:rPr>
                        <m:t>  ∝  </m:t>
                      </m:r>
                      <m:sSub>
                        <m:sSubPr>
                          <m:ctrlPr>
                            <a:rPr lang="en-US" sz="2400" i="1">
                              <a:solidFill>
                                <a:srgbClr val="FF0000"/>
                              </a:solidFill>
                              <a:latin typeface="Cambria Math" panose="02040503050406030204" pitchFamily="18" charset="0"/>
                            </a:rPr>
                          </m:ctrlPr>
                        </m:sSubPr>
                        <m:e>
                          <m:acc>
                            <m:accPr>
                              <m:chr m:val="̂"/>
                              <m:ctrlPr>
                                <a:rPr lang="en-US" sz="2400" i="1">
                                  <a:solidFill>
                                    <a:srgbClr val="FF0000"/>
                                  </a:solidFill>
                                  <a:latin typeface="Cambria Math" panose="02040503050406030204" pitchFamily="18" charset="0"/>
                                </a:rPr>
                              </m:ctrlPr>
                            </m:accPr>
                            <m:e>
                              <m:r>
                                <a:rPr lang="en-US" sz="2400" i="1">
                                  <a:solidFill>
                                    <a:srgbClr val="FF0000"/>
                                  </a:solidFill>
                                  <a:latin typeface="Cambria Math" panose="02040503050406030204" pitchFamily="18" charset="0"/>
                                </a:rPr>
                                <m:t>𝑦</m:t>
                              </m:r>
                            </m:e>
                          </m:acc>
                        </m:e>
                        <m:sub>
                          <m:r>
                            <a:rPr lang="en-US" sz="2400" i="1">
                              <a:solidFill>
                                <a:srgbClr val="FF0000"/>
                              </a:solidFill>
                              <a:latin typeface="Cambria Math" panose="02040503050406030204" pitchFamily="18" charset="0"/>
                            </a:rPr>
                            <m:t>𝑖</m:t>
                          </m:r>
                        </m:sub>
                      </m:sSub>
                      <m:r>
                        <a:rPr lang="en-US" sz="2400" i="1">
                          <a:solidFill>
                            <a:srgbClr val="FF0000"/>
                          </a:solidFill>
                          <a:latin typeface="Cambria Math" panose="02040503050406030204" pitchFamily="18" charset="0"/>
                        </a:rPr>
                        <m:t>−</m:t>
                      </m:r>
                      <m:sSub>
                        <m:sSubPr>
                          <m:ctrlPr>
                            <a:rPr lang="en-US" sz="2400" i="1">
                              <a:solidFill>
                                <a:srgbClr val="FF0000"/>
                              </a:solidFill>
                              <a:latin typeface="Cambria Math" panose="02040503050406030204" pitchFamily="18" charset="0"/>
                            </a:rPr>
                          </m:ctrlPr>
                        </m:sSubPr>
                        <m:e>
                          <m:r>
                            <a:rPr lang="en-US" sz="2400" i="1">
                              <a:solidFill>
                                <a:srgbClr val="FF0000"/>
                              </a:solidFill>
                              <a:latin typeface="Cambria Math" panose="02040503050406030204" pitchFamily="18" charset="0"/>
                            </a:rPr>
                            <m:t>𝑦</m:t>
                          </m:r>
                        </m:e>
                        <m:sub>
                          <m:r>
                            <a:rPr lang="en-US" sz="2400" i="1">
                              <a:solidFill>
                                <a:srgbClr val="FF0000"/>
                              </a:solidFill>
                              <a:latin typeface="Cambria Math" panose="02040503050406030204" pitchFamily="18" charset="0"/>
                            </a:rPr>
                            <m:t>𝑖</m:t>
                          </m:r>
                        </m:sub>
                      </m:sSub>
                    </m:oMath>
                  </m:oMathPara>
                </a14:m>
                <a:endParaRPr lang="en-US" sz="2400" dirty="0"/>
              </a:p>
            </p:txBody>
          </p:sp>
        </mc:Choice>
        <mc:Fallback xmlns="">
          <p:sp>
            <p:nvSpPr>
              <p:cNvPr id="19" name="Rectangle 18">
                <a:extLst>
                  <a:ext uri="{FF2B5EF4-FFF2-40B4-BE49-F238E27FC236}">
                    <a16:creationId xmlns:a16="http://schemas.microsoft.com/office/drawing/2014/main" id="{A0D8514D-27F4-4320-8607-C351B2909A4F}"/>
                  </a:ext>
                </a:extLst>
              </p:cNvPr>
              <p:cNvSpPr>
                <a:spLocks noRot="1" noChangeAspect="1" noMove="1" noResize="1" noEditPoints="1" noAdjustHandles="1" noChangeArrowheads="1" noChangeShapeType="1" noTextEdit="1"/>
              </p:cNvSpPr>
              <p:nvPr/>
            </p:nvSpPr>
            <p:spPr>
              <a:xfrm>
                <a:off x="8307697" y="1959632"/>
                <a:ext cx="1947969" cy="461665"/>
              </a:xfrm>
              <a:prstGeom prst="rect">
                <a:avLst/>
              </a:prstGeom>
              <a:blipFill>
                <a:blip r:embed="rId6"/>
                <a:stretch>
                  <a:fillRect t="-3947"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E21B6CD5-90F4-4AF7-B508-C0256F0A2DA5}"/>
                  </a:ext>
                </a:extLst>
              </p:cNvPr>
              <p:cNvSpPr txBox="1"/>
              <p:nvPr/>
            </p:nvSpPr>
            <p:spPr>
              <a:xfrm>
                <a:off x="9198133" y="2455916"/>
                <a:ext cx="78822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B050"/>
                          </a:solidFill>
                          <a:latin typeface="Cambria Math" panose="02040503050406030204" pitchFamily="18" charset="0"/>
                        </a:rPr>
                        <m:t>𝜀</m:t>
                      </m:r>
                      <m:r>
                        <a:rPr lang="en-US" sz="2400" b="0" i="1" smtClean="0">
                          <a:solidFill>
                            <a:srgbClr val="00B050"/>
                          </a:solidFill>
                          <a:latin typeface="Cambria Math" panose="02040503050406030204" pitchFamily="18" charset="0"/>
                        </a:rPr>
                        <m:t>=0</m:t>
                      </m:r>
                    </m:oMath>
                  </m:oMathPara>
                </a14:m>
                <a:endParaRPr lang="en-US" sz="2400" dirty="0">
                  <a:solidFill>
                    <a:srgbClr val="00B050"/>
                  </a:solidFill>
                </a:endParaRPr>
              </a:p>
            </p:txBody>
          </p:sp>
        </mc:Choice>
        <mc:Fallback xmlns="">
          <p:sp>
            <p:nvSpPr>
              <p:cNvPr id="20" name="TextBox 19">
                <a:extLst>
                  <a:ext uri="{FF2B5EF4-FFF2-40B4-BE49-F238E27FC236}">
                    <a16:creationId xmlns:a16="http://schemas.microsoft.com/office/drawing/2014/main" id="{E21B6CD5-90F4-4AF7-B508-C0256F0A2DA5}"/>
                  </a:ext>
                </a:extLst>
              </p:cNvPr>
              <p:cNvSpPr txBox="1">
                <a:spLocks noRot="1" noChangeAspect="1" noMove="1" noResize="1" noEditPoints="1" noAdjustHandles="1" noChangeArrowheads="1" noChangeShapeType="1" noTextEdit="1"/>
              </p:cNvSpPr>
              <p:nvPr/>
            </p:nvSpPr>
            <p:spPr>
              <a:xfrm>
                <a:off x="9198133" y="2455916"/>
                <a:ext cx="788229" cy="369332"/>
              </a:xfrm>
              <a:prstGeom prst="rect">
                <a:avLst/>
              </a:prstGeom>
              <a:blipFill>
                <a:blip r:embed="rId7"/>
                <a:stretch>
                  <a:fillRect l="-5426" r="-8527"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FC8AD7A2-99B5-431F-8550-820467C3E66A}"/>
                  </a:ext>
                </a:extLst>
              </p:cNvPr>
              <p:cNvSpPr txBox="1"/>
              <p:nvPr/>
            </p:nvSpPr>
            <p:spPr>
              <a:xfrm>
                <a:off x="9198133" y="2808949"/>
                <a:ext cx="78822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70C0"/>
                          </a:solidFill>
                          <a:latin typeface="Cambria Math" panose="02040503050406030204" pitchFamily="18" charset="0"/>
                        </a:rPr>
                        <m:t>𝜀</m:t>
                      </m:r>
                      <m:r>
                        <a:rPr lang="en-US" sz="2400" b="0" i="1" smtClean="0">
                          <a:solidFill>
                            <a:srgbClr val="0070C0"/>
                          </a:solidFill>
                          <a:latin typeface="Cambria Math" panose="02040503050406030204" pitchFamily="18" charset="0"/>
                        </a:rPr>
                        <m:t>=0</m:t>
                      </m:r>
                    </m:oMath>
                  </m:oMathPara>
                </a14:m>
                <a:endParaRPr lang="en-US" sz="2400" dirty="0">
                  <a:solidFill>
                    <a:srgbClr val="0070C0"/>
                  </a:solidFill>
                </a:endParaRPr>
              </a:p>
            </p:txBody>
          </p:sp>
        </mc:Choice>
        <mc:Fallback xmlns="">
          <p:sp>
            <p:nvSpPr>
              <p:cNvPr id="21" name="TextBox 20">
                <a:extLst>
                  <a:ext uri="{FF2B5EF4-FFF2-40B4-BE49-F238E27FC236}">
                    <a16:creationId xmlns:a16="http://schemas.microsoft.com/office/drawing/2014/main" id="{FC8AD7A2-99B5-431F-8550-820467C3E66A}"/>
                  </a:ext>
                </a:extLst>
              </p:cNvPr>
              <p:cNvSpPr txBox="1">
                <a:spLocks noRot="1" noChangeAspect="1" noMove="1" noResize="1" noEditPoints="1" noAdjustHandles="1" noChangeArrowheads="1" noChangeShapeType="1" noTextEdit="1"/>
              </p:cNvSpPr>
              <p:nvPr/>
            </p:nvSpPr>
            <p:spPr>
              <a:xfrm>
                <a:off x="9198133" y="2808949"/>
                <a:ext cx="788229" cy="369332"/>
              </a:xfrm>
              <a:prstGeom prst="rect">
                <a:avLst/>
              </a:prstGeom>
              <a:blipFill>
                <a:blip r:embed="rId8"/>
                <a:stretch>
                  <a:fillRect l="-5426" r="-8527"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3C7E89E6-C44C-4F8D-B2FB-C06EC5972100}"/>
                  </a:ext>
                </a:extLst>
              </p:cNvPr>
              <p:cNvSpPr txBox="1"/>
              <p:nvPr/>
            </p:nvSpPr>
            <p:spPr>
              <a:xfrm>
                <a:off x="1327901" y="3677400"/>
                <a:ext cx="871392" cy="369332"/>
              </a:xfrm>
              <a:prstGeom prst="rect">
                <a:avLst/>
              </a:prstGeom>
              <a:noFill/>
            </p:spPr>
            <p:txBody>
              <a:bodyPr wrap="none" lIns="0" tIns="0" rIns="0" bIns="0" rtlCol="0">
                <a:spAutoFit/>
              </a:bodyPr>
              <a:lstStyle/>
              <a:p>
                <a14:m>
                  <m:oMath xmlns:m="http://schemas.openxmlformats.org/officeDocument/2006/math">
                    <m:r>
                      <a:rPr lang="en-US" sz="2400" b="0" i="1" smtClean="0">
                        <a:solidFill>
                          <a:srgbClr val="0070C0"/>
                        </a:solidFill>
                        <a:latin typeface="Cambria Math" panose="02040503050406030204" pitchFamily="18" charset="0"/>
                      </a:rPr>
                      <m:t>𝑦</m:t>
                    </m:r>
                    <m:r>
                      <a:rPr lang="en-US" sz="2400" b="0" i="1" smtClean="0">
                        <a:solidFill>
                          <a:srgbClr val="0070C0"/>
                        </a:solidFill>
                        <a:latin typeface="Cambria Math" panose="02040503050406030204" pitchFamily="18" charset="0"/>
                      </a:rPr>
                      <m:t>=</m:t>
                    </m:r>
                  </m:oMath>
                </a14:m>
                <a:r>
                  <a:rPr lang="en-US" sz="2400" dirty="0">
                    <a:solidFill>
                      <a:srgbClr val="0070C0"/>
                    </a:solidFill>
                  </a:rPr>
                  <a:t> 10</a:t>
                </a:r>
              </a:p>
            </p:txBody>
          </p:sp>
        </mc:Choice>
        <mc:Fallback xmlns="">
          <p:sp>
            <p:nvSpPr>
              <p:cNvPr id="22" name="TextBox 21">
                <a:extLst>
                  <a:ext uri="{FF2B5EF4-FFF2-40B4-BE49-F238E27FC236}">
                    <a16:creationId xmlns:a16="http://schemas.microsoft.com/office/drawing/2014/main" id="{3C7E89E6-C44C-4F8D-B2FB-C06EC5972100}"/>
                  </a:ext>
                </a:extLst>
              </p:cNvPr>
              <p:cNvSpPr txBox="1">
                <a:spLocks noRot="1" noChangeAspect="1" noMove="1" noResize="1" noEditPoints="1" noAdjustHandles="1" noChangeArrowheads="1" noChangeShapeType="1" noTextEdit="1"/>
              </p:cNvSpPr>
              <p:nvPr/>
            </p:nvSpPr>
            <p:spPr>
              <a:xfrm>
                <a:off x="1327901" y="3677400"/>
                <a:ext cx="871392" cy="369332"/>
              </a:xfrm>
              <a:prstGeom prst="rect">
                <a:avLst/>
              </a:prstGeom>
              <a:blipFill>
                <a:blip r:embed="rId9"/>
                <a:stretch>
                  <a:fillRect l="-12587" t="-24590" r="-19580" b="-49180"/>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D10E18B7-746B-4AF5-89CB-ACD447E4EF46}"/>
              </a:ext>
            </a:extLst>
          </p:cNvPr>
          <p:cNvSpPr txBox="1"/>
          <p:nvPr/>
        </p:nvSpPr>
        <p:spPr>
          <a:xfrm>
            <a:off x="6717526" y="4852064"/>
            <a:ext cx="2159212" cy="830997"/>
          </a:xfrm>
          <a:prstGeom prst="rect">
            <a:avLst/>
          </a:prstGeom>
          <a:noFill/>
        </p:spPr>
        <p:txBody>
          <a:bodyPr wrap="square" rtlCol="0">
            <a:spAutoFit/>
          </a:bodyPr>
          <a:lstStyle/>
          <a:p>
            <a:r>
              <a:rPr lang="en-US" sz="2400" dirty="0"/>
              <a:t>Residual sum  of squares (RSS)</a:t>
            </a:r>
          </a:p>
        </p:txBody>
      </p:sp>
      <p:sp>
        <p:nvSpPr>
          <p:cNvPr id="4" name="TextBox 3">
            <a:extLst>
              <a:ext uri="{FF2B5EF4-FFF2-40B4-BE49-F238E27FC236}">
                <a16:creationId xmlns:a16="http://schemas.microsoft.com/office/drawing/2014/main" id="{53BEB6E0-499C-4C9D-B8C9-992F526E4A3E}"/>
              </a:ext>
            </a:extLst>
          </p:cNvPr>
          <p:cNvSpPr txBox="1"/>
          <p:nvPr/>
        </p:nvSpPr>
        <p:spPr>
          <a:xfrm>
            <a:off x="8707935" y="6411318"/>
            <a:ext cx="3484065" cy="369332"/>
          </a:xfrm>
          <a:prstGeom prst="rect">
            <a:avLst/>
          </a:prstGeom>
          <a:noFill/>
        </p:spPr>
        <p:txBody>
          <a:bodyPr wrap="square" rtlCol="0">
            <a:spAutoFit/>
          </a:bodyPr>
          <a:lstStyle/>
          <a:p>
            <a:r>
              <a:rPr lang="en-US" dirty="0"/>
              <a:t>Page 62, Gareth &amp; Hastie, 2014.</a:t>
            </a:r>
          </a:p>
        </p:txBody>
      </p:sp>
    </p:spTree>
    <p:extLst>
      <p:ext uri="{BB962C8B-B14F-4D97-AF65-F5344CB8AC3E}">
        <p14:creationId xmlns:p14="http://schemas.microsoft.com/office/powerpoint/2010/main" val="2041190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Straight Connector 54">
            <a:extLst>
              <a:ext uri="{FF2B5EF4-FFF2-40B4-BE49-F238E27FC236}">
                <a16:creationId xmlns:a16="http://schemas.microsoft.com/office/drawing/2014/main" id="{38ABF513-E6D5-4322-9CBC-E6AA7A7B0D4B}"/>
              </a:ext>
            </a:extLst>
          </p:cNvPr>
          <p:cNvCxnSpPr>
            <a:cxnSpLocks/>
          </p:cNvCxnSpPr>
          <p:nvPr/>
        </p:nvCxnSpPr>
        <p:spPr>
          <a:xfrm flipV="1">
            <a:off x="2479839" y="3432890"/>
            <a:ext cx="2574121" cy="15475"/>
          </a:xfrm>
          <a:prstGeom prst="line">
            <a:avLst/>
          </a:prstGeom>
          <a:ln w="381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4F63038-C826-4261-8A7F-0984E627206D}"/>
              </a:ext>
            </a:extLst>
          </p:cNvPr>
          <p:cNvCxnSpPr>
            <a:cxnSpLocks/>
          </p:cNvCxnSpPr>
          <p:nvPr/>
        </p:nvCxnSpPr>
        <p:spPr>
          <a:xfrm flipV="1">
            <a:off x="2479839" y="4795443"/>
            <a:ext cx="2574121" cy="14068"/>
          </a:xfrm>
          <a:prstGeom prst="line">
            <a:avLst/>
          </a:prstGeom>
          <a:ln w="381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C3F1BF3-13CD-4D35-8FE9-D711A233AC90}"/>
              </a:ext>
            </a:extLst>
          </p:cNvPr>
          <p:cNvCxnSpPr>
            <a:cxnSpLocks/>
          </p:cNvCxnSpPr>
          <p:nvPr/>
        </p:nvCxnSpPr>
        <p:spPr>
          <a:xfrm>
            <a:off x="4211015" y="3235569"/>
            <a:ext cx="0" cy="2255407"/>
          </a:xfrm>
          <a:prstGeom prst="line">
            <a:avLst/>
          </a:prstGeom>
          <a:ln w="381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9" name="Right Brace 8">
            <a:extLst>
              <a:ext uri="{FF2B5EF4-FFF2-40B4-BE49-F238E27FC236}">
                <a16:creationId xmlns:a16="http://schemas.microsoft.com/office/drawing/2014/main" id="{668938F1-30D3-47B2-BB27-EEB8EAD5D699}"/>
              </a:ext>
            </a:extLst>
          </p:cNvPr>
          <p:cNvSpPr/>
          <p:nvPr/>
        </p:nvSpPr>
        <p:spPr>
          <a:xfrm>
            <a:off x="5114938" y="3428999"/>
            <a:ext cx="410229" cy="1365035"/>
          </a:xfrm>
          <a:prstGeom prst="rightBrace">
            <a:avLst>
              <a:gd name="adj1" fmla="val 32338"/>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10" name="Straight Arrow Connector 9">
            <a:extLst>
              <a:ext uri="{FF2B5EF4-FFF2-40B4-BE49-F238E27FC236}">
                <a16:creationId xmlns:a16="http://schemas.microsoft.com/office/drawing/2014/main" id="{305567DB-1647-4E3C-92F2-5FC6E52E5568}"/>
              </a:ext>
            </a:extLst>
          </p:cNvPr>
          <p:cNvCxnSpPr/>
          <p:nvPr/>
        </p:nvCxnSpPr>
        <p:spPr>
          <a:xfrm flipV="1">
            <a:off x="2654067" y="228707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4FE4F9-3873-43FC-9609-CEB15564BCCE}"/>
              </a:ext>
            </a:extLst>
          </p:cNvPr>
          <p:cNvCxnSpPr>
            <a:cxnSpLocks/>
          </p:cNvCxnSpPr>
          <p:nvPr/>
        </p:nvCxnSpPr>
        <p:spPr>
          <a:xfrm>
            <a:off x="2075236" y="530822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6009695-B93E-4134-B8FD-97350DBF1C0A}"/>
              </a:ext>
            </a:extLst>
          </p:cNvPr>
          <p:cNvSpPr>
            <a:spLocks noChangeAspect="1"/>
          </p:cNvSpPr>
          <p:nvPr/>
        </p:nvSpPr>
        <p:spPr>
          <a:xfrm>
            <a:off x="4124221" y="471807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53386E5C-A7B8-4725-BADE-0BC457BD7E4D}"/>
              </a:ext>
            </a:extLst>
          </p:cNvPr>
          <p:cNvCxnSpPr>
            <a:cxnSpLocks/>
          </p:cNvCxnSpPr>
          <p:nvPr/>
        </p:nvCxnSpPr>
        <p:spPr>
          <a:xfrm flipV="1">
            <a:off x="1828800" y="2693620"/>
            <a:ext cx="3010486" cy="360870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C048B841-03E5-4C15-82E6-BE352B722FC5}"/>
              </a:ext>
            </a:extLst>
          </p:cNvPr>
          <p:cNvSpPr>
            <a:spLocks noChangeAspect="1"/>
          </p:cNvSpPr>
          <p:nvPr/>
        </p:nvSpPr>
        <p:spPr>
          <a:xfrm>
            <a:off x="4125659" y="3352347"/>
            <a:ext cx="181442" cy="181442"/>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7" name="Straight Connector 26">
            <a:extLst>
              <a:ext uri="{FF2B5EF4-FFF2-40B4-BE49-F238E27FC236}">
                <a16:creationId xmlns:a16="http://schemas.microsoft.com/office/drawing/2014/main" id="{B24EBD37-658F-49C2-AB1A-C84DE87C6DDA}"/>
              </a:ext>
            </a:extLst>
          </p:cNvPr>
          <p:cNvCxnSpPr>
            <a:cxnSpLocks/>
            <a:stCxn id="9" idx="1"/>
            <a:endCxn id="9" idx="1"/>
          </p:cNvCxnSpPr>
          <p:nvPr/>
        </p:nvCxnSpPr>
        <p:spPr>
          <a:xfrm>
            <a:off x="5525167" y="4111517"/>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6" name="Rectangle 65">
                <a:extLst>
                  <a:ext uri="{FF2B5EF4-FFF2-40B4-BE49-F238E27FC236}">
                    <a16:creationId xmlns:a16="http://schemas.microsoft.com/office/drawing/2014/main" id="{EA16F79C-E810-43EF-949C-B471D01EFA32}"/>
                  </a:ext>
                </a:extLst>
              </p:cNvPr>
              <p:cNvSpPr/>
              <p:nvPr/>
            </p:nvSpPr>
            <p:spPr>
              <a:xfrm>
                <a:off x="5599417" y="3880683"/>
                <a:ext cx="40280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solidFill>
                            <a:srgbClr val="FF0000"/>
                          </a:solidFill>
                          <a:latin typeface="Cambria Math" panose="02040503050406030204" pitchFamily="18" charset="0"/>
                        </a:rPr>
                        <m:t>𝜀</m:t>
                      </m:r>
                    </m:oMath>
                  </m:oMathPara>
                </a14:m>
                <a:endParaRPr lang="en-US" sz="2400" dirty="0"/>
              </a:p>
            </p:txBody>
          </p:sp>
        </mc:Choice>
        <mc:Fallback xmlns="">
          <p:sp>
            <p:nvSpPr>
              <p:cNvPr id="66" name="Rectangle 65">
                <a:extLst>
                  <a:ext uri="{FF2B5EF4-FFF2-40B4-BE49-F238E27FC236}">
                    <a16:creationId xmlns:a16="http://schemas.microsoft.com/office/drawing/2014/main" id="{EA16F79C-E810-43EF-949C-B471D01EFA32}"/>
                  </a:ext>
                </a:extLst>
              </p:cNvPr>
              <p:cNvSpPr>
                <a:spLocks noRot="1" noChangeAspect="1" noMove="1" noResize="1" noEditPoints="1" noAdjustHandles="1" noChangeArrowheads="1" noChangeShapeType="1" noTextEdit="1"/>
              </p:cNvSpPr>
              <p:nvPr/>
            </p:nvSpPr>
            <p:spPr>
              <a:xfrm>
                <a:off x="5599417" y="3880683"/>
                <a:ext cx="402803"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66">
                <a:extLst>
                  <a:ext uri="{FF2B5EF4-FFF2-40B4-BE49-F238E27FC236}">
                    <a16:creationId xmlns:a16="http://schemas.microsoft.com/office/drawing/2014/main" id="{2B73CDB0-F730-4339-8E17-277691259434}"/>
                  </a:ext>
                </a:extLst>
              </p:cNvPr>
              <p:cNvSpPr/>
              <p:nvPr/>
            </p:nvSpPr>
            <p:spPr>
              <a:xfrm>
                <a:off x="4192949" y="4297271"/>
                <a:ext cx="113261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12, 4</m:t>
                          </m:r>
                        </m:e>
                      </m:d>
                    </m:oMath>
                  </m:oMathPara>
                </a14:m>
                <a:endParaRPr lang="en-US" sz="2400" dirty="0"/>
              </a:p>
            </p:txBody>
          </p:sp>
        </mc:Choice>
        <mc:Fallback xmlns="">
          <p:sp>
            <p:nvSpPr>
              <p:cNvPr id="67" name="Rectangle 66">
                <a:extLst>
                  <a:ext uri="{FF2B5EF4-FFF2-40B4-BE49-F238E27FC236}">
                    <a16:creationId xmlns:a16="http://schemas.microsoft.com/office/drawing/2014/main" id="{2B73CDB0-F730-4339-8E17-277691259434}"/>
                  </a:ext>
                </a:extLst>
              </p:cNvPr>
              <p:cNvSpPr>
                <a:spLocks noRot="1" noChangeAspect="1" noMove="1" noResize="1" noEditPoints="1" noAdjustHandles="1" noChangeArrowheads="1" noChangeShapeType="1" noTextEdit="1"/>
              </p:cNvSpPr>
              <p:nvPr/>
            </p:nvSpPr>
            <p:spPr>
              <a:xfrm>
                <a:off x="4192949" y="4297271"/>
                <a:ext cx="1132618"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E9295728-53B1-4036-8E95-C94928AAD5A7}"/>
                  </a:ext>
                </a:extLst>
              </p:cNvPr>
              <p:cNvSpPr txBox="1"/>
              <p:nvPr/>
            </p:nvSpPr>
            <p:spPr>
              <a:xfrm>
                <a:off x="3406435" y="199999"/>
                <a:ext cx="1801331"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𝑚</m:t>
                      </m:r>
                      <m:r>
                        <a:rPr lang="en-US" sz="4400" b="0" i="1" smtClean="0">
                          <a:latin typeface="Cambria Math" panose="02040503050406030204" pitchFamily="18" charset="0"/>
                        </a:rPr>
                        <m:t>=1</m:t>
                      </m:r>
                    </m:oMath>
                  </m:oMathPara>
                </a14:m>
                <a:endParaRPr lang="en-US" sz="4400" dirty="0"/>
              </a:p>
            </p:txBody>
          </p:sp>
        </mc:Choice>
        <mc:Fallback xmlns="">
          <p:sp>
            <p:nvSpPr>
              <p:cNvPr id="16" name="TextBox 15">
                <a:extLst>
                  <a:ext uri="{FF2B5EF4-FFF2-40B4-BE49-F238E27FC236}">
                    <a16:creationId xmlns:a16="http://schemas.microsoft.com/office/drawing/2014/main" id="{E9295728-53B1-4036-8E95-C94928AAD5A7}"/>
                  </a:ext>
                </a:extLst>
              </p:cNvPr>
              <p:cNvSpPr txBox="1">
                <a:spLocks noRot="1" noChangeAspect="1" noMove="1" noResize="1" noEditPoints="1" noAdjustHandles="1" noChangeArrowheads="1" noChangeShapeType="1" noTextEdit="1"/>
              </p:cNvSpPr>
              <p:nvPr/>
            </p:nvSpPr>
            <p:spPr>
              <a:xfrm>
                <a:off x="3406435" y="199999"/>
                <a:ext cx="1801331" cy="76944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E5307D40-CF68-4A45-9429-50029B0A21BE}"/>
                  </a:ext>
                </a:extLst>
              </p:cNvPr>
              <p:cNvSpPr/>
              <p:nvPr/>
            </p:nvSpPr>
            <p:spPr>
              <a:xfrm>
                <a:off x="968214" y="199999"/>
                <a:ext cx="200753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0070C0"/>
                          </a:solidFill>
                          <a:latin typeface="Cambria Math" panose="02040503050406030204" pitchFamily="18" charset="0"/>
                        </a:rPr>
                        <m:t>𝑦</m:t>
                      </m:r>
                      <m:r>
                        <a:rPr lang="en-US" sz="4400" i="1" smtClean="0">
                          <a:solidFill>
                            <a:srgbClr val="0070C0"/>
                          </a:solidFill>
                          <a:latin typeface="Cambria Math" panose="02040503050406030204" pitchFamily="18" charset="0"/>
                        </a:rPr>
                        <m:t>=</m:t>
                      </m:r>
                      <m:r>
                        <a:rPr lang="en-US" sz="4400" b="0" i="1" smtClean="0">
                          <a:solidFill>
                            <a:srgbClr val="0070C0"/>
                          </a:solidFill>
                          <a:latin typeface="Cambria Math" panose="02040503050406030204" pitchFamily="18" charset="0"/>
                        </a:rPr>
                        <m:t>𝜃</m:t>
                      </m:r>
                      <m:r>
                        <a:rPr lang="en-US" sz="4400" i="1" smtClean="0">
                          <a:solidFill>
                            <a:srgbClr val="0070C0"/>
                          </a:solidFill>
                          <a:latin typeface="Cambria Math" panose="02040503050406030204" pitchFamily="18" charset="0"/>
                        </a:rPr>
                        <m:t>𝑥</m:t>
                      </m:r>
                    </m:oMath>
                  </m:oMathPara>
                </a14:m>
                <a:endParaRPr lang="en-US" sz="4400" dirty="0">
                  <a:solidFill>
                    <a:srgbClr val="0070C0"/>
                  </a:solidFill>
                </a:endParaRPr>
              </a:p>
            </p:txBody>
          </p:sp>
        </mc:Choice>
        <mc:Fallback xmlns="">
          <p:sp>
            <p:nvSpPr>
              <p:cNvPr id="17" name="Rectangle 16">
                <a:extLst>
                  <a:ext uri="{FF2B5EF4-FFF2-40B4-BE49-F238E27FC236}">
                    <a16:creationId xmlns:a16="http://schemas.microsoft.com/office/drawing/2014/main" id="{E5307D40-CF68-4A45-9429-50029B0A21BE}"/>
                  </a:ext>
                </a:extLst>
              </p:cNvPr>
              <p:cNvSpPr>
                <a:spLocks noRot="1" noChangeAspect="1" noMove="1" noResize="1" noEditPoints="1" noAdjustHandles="1" noChangeArrowheads="1" noChangeShapeType="1" noTextEdit="1"/>
              </p:cNvSpPr>
              <p:nvPr/>
            </p:nvSpPr>
            <p:spPr>
              <a:xfrm>
                <a:off x="968214" y="199999"/>
                <a:ext cx="2007536" cy="769441"/>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F2BD3147-99B9-4595-80E2-8AD7DC4F67A9}"/>
                  </a:ext>
                </a:extLst>
              </p:cNvPr>
              <p:cNvSpPr txBox="1"/>
              <p:nvPr/>
            </p:nvSpPr>
            <p:spPr>
              <a:xfrm>
                <a:off x="7911246" y="319381"/>
                <a:ext cx="3975954" cy="830997"/>
              </a:xfrm>
              <a:prstGeom prst="rect">
                <a:avLst/>
              </a:prstGeom>
              <a:noFill/>
            </p:spPr>
            <p:txBody>
              <a:bodyPr wrap="square" rtlCol="0">
                <a:spAutoFit/>
              </a:bodyPr>
              <a:lstStyle/>
              <a:p>
                <a:r>
                  <a:rPr lang="en-US" sz="2400" dirty="0"/>
                  <a:t>Number of instances = </a:t>
                </a:r>
                <a14:m>
                  <m:oMath xmlns:m="http://schemas.openxmlformats.org/officeDocument/2006/math">
                    <m:r>
                      <a:rPr lang="en-US" sz="2400" b="0" i="1" smtClean="0">
                        <a:latin typeface="Cambria Math" panose="02040503050406030204" pitchFamily="18" charset="0"/>
                      </a:rPr>
                      <m:t>𝑚</m:t>
                    </m:r>
                  </m:oMath>
                </a14:m>
                <a:r>
                  <a:rPr lang="en-US" sz="2400" b="0" dirty="0"/>
                  <a:t> = 1</a:t>
                </a:r>
              </a:p>
              <a:p>
                <a:r>
                  <a:rPr lang="en-US" sz="2400" dirty="0"/>
                  <a:t>Number of   features = </a:t>
                </a:r>
                <a14:m>
                  <m:oMath xmlns:m="http://schemas.openxmlformats.org/officeDocument/2006/math">
                    <m:r>
                      <a:rPr lang="en-US" sz="2400" b="0" i="1" smtClean="0">
                        <a:latin typeface="Cambria Math" panose="02040503050406030204" pitchFamily="18" charset="0"/>
                      </a:rPr>
                      <m:t>𝑛</m:t>
                    </m:r>
                  </m:oMath>
                </a14:m>
                <a:r>
                  <a:rPr lang="en-US" sz="2400" dirty="0"/>
                  <a:t> = 1</a:t>
                </a:r>
              </a:p>
            </p:txBody>
          </p:sp>
        </mc:Choice>
        <mc:Fallback xmlns="">
          <p:sp>
            <p:nvSpPr>
              <p:cNvPr id="18" name="TextBox 17">
                <a:extLst>
                  <a:ext uri="{FF2B5EF4-FFF2-40B4-BE49-F238E27FC236}">
                    <a16:creationId xmlns:a16="http://schemas.microsoft.com/office/drawing/2014/main" id="{F2BD3147-99B9-4595-80E2-8AD7DC4F67A9}"/>
                  </a:ext>
                </a:extLst>
              </p:cNvPr>
              <p:cNvSpPr txBox="1">
                <a:spLocks noRot="1" noChangeAspect="1" noMove="1" noResize="1" noEditPoints="1" noAdjustHandles="1" noChangeArrowheads="1" noChangeShapeType="1" noTextEdit="1"/>
              </p:cNvSpPr>
              <p:nvPr/>
            </p:nvSpPr>
            <p:spPr>
              <a:xfrm>
                <a:off x="7911246" y="319381"/>
                <a:ext cx="3975954" cy="830997"/>
              </a:xfrm>
              <a:prstGeom prst="rect">
                <a:avLst/>
              </a:prstGeom>
              <a:blipFill>
                <a:blip r:embed="rId8"/>
                <a:stretch>
                  <a:fillRect l="-2454" t="-5839" b="-153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2" name="Table 2">
                <a:extLst>
                  <a:ext uri="{FF2B5EF4-FFF2-40B4-BE49-F238E27FC236}">
                    <a16:creationId xmlns:a16="http://schemas.microsoft.com/office/drawing/2014/main" id="{1A0B0BF9-8F53-4B48-95F4-FB466A4559CB}"/>
                  </a:ext>
                </a:extLst>
              </p:cNvPr>
              <p:cNvGraphicFramePr>
                <a:graphicFrameLocks noGrp="1"/>
              </p:cNvGraphicFramePr>
              <p:nvPr>
                <p:extLst>
                  <p:ext uri="{D42A27DB-BD31-4B8C-83A1-F6EECF244321}">
                    <p14:modId xmlns:p14="http://schemas.microsoft.com/office/powerpoint/2010/main" val="2516997157"/>
                  </p:ext>
                </p:extLst>
              </p:nvPr>
            </p:nvGraphicFramePr>
            <p:xfrm>
              <a:off x="695258" y="1084547"/>
              <a:ext cx="1254312" cy="914400"/>
            </p:xfrm>
            <a:graphic>
              <a:graphicData uri="http://schemas.openxmlformats.org/drawingml/2006/table">
                <a:tbl>
                  <a:tblPr firstRow="1" bandRow="1">
                    <a:tableStyleId>{5C22544A-7EE6-4342-B048-85BDC9FD1C3A}</a:tableStyleId>
                  </a:tblPr>
                  <a:tblGrid>
                    <a:gridCol w="627156">
                      <a:extLst>
                        <a:ext uri="{9D8B030D-6E8A-4147-A177-3AD203B41FA5}">
                          <a16:colId xmlns:a16="http://schemas.microsoft.com/office/drawing/2014/main" val="2599190307"/>
                        </a:ext>
                      </a:extLst>
                    </a:gridCol>
                    <a:gridCol w="627156">
                      <a:extLst>
                        <a:ext uri="{9D8B030D-6E8A-4147-A177-3AD203B41FA5}">
                          <a16:colId xmlns:a16="http://schemas.microsoft.com/office/drawing/2014/main" val="2506501873"/>
                        </a:ext>
                      </a:extLst>
                    </a:gridCol>
                  </a:tblGrid>
                  <a:tr h="370840">
                    <a:tc>
                      <a:txBody>
                        <a:bodyPr/>
                        <a:lstStyle/>
                        <a:p>
                          <a:pPr algn="ctr"/>
                          <a14:m>
                            <m:oMathPara xmlns:m="http://schemas.openxmlformats.org/officeDocument/2006/math">
                              <m:oMathParaPr>
                                <m:jc m:val="centerGroup"/>
                              </m:oMathParaPr>
                              <m:oMath xmlns:m="http://schemas.openxmlformats.org/officeDocument/2006/math">
                                <m:r>
                                  <a:rPr lang="en-US" sz="2400" b="1" i="1" smtClean="0">
                                    <a:solidFill>
                                      <a:srgbClr val="92D050"/>
                                    </a:solidFill>
                                    <a:latin typeface="Cambria Math" panose="02040503050406030204" pitchFamily="18" charset="0"/>
                                  </a:rPr>
                                  <m:t>𝒙</m:t>
                                </m:r>
                              </m:oMath>
                            </m:oMathPara>
                          </a14:m>
                          <a:endParaRPr lang="en-US" sz="2400" dirty="0">
                            <a:solidFill>
                              <a:srgbClr val="92D050"/>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𝒚</m:t>
                                </m:r>
                              </m:oMath>
                            </m:oMathPara>
                          </a14:m>
                          <a:endParaRPr lang="en-US" sz="2400" dirty="0"/>
                        </a:p>
                      </a:txBody>
                      <a:tcPr/>
                    </a:tc>
                    <a:extLst>
                      <a:ext uri="{0D108BD9-81ED-4DB2-BD59-A6C34878D82A}">
                        <a16:rowId xmlns:a16="http://schemas.microsoft.com/office/drawing/2014/main" val="3646189392"/>
                      </a:ext>
                    </a:extLst>
                  </a:tr>
                  <a:tr h="370840">
                    <a:tc>
                      <a:txBody>
                        <a:bodyPr/>
                        <a:lstStyle/>
                        <a:p>
                          <a:pPr algn="ctr"/>
                          <a:r>
                            <a:rPr lang="en-US" sz="2400" dirty="0"/>
                            <a:t>12</a:t>
                          </a:r>
                        </a:p>
                      </a:txBody>
                      <a:tcPr/>
                    </a:tc>
                    <a:tc>
                      <a:txBody>
                        <a:bodyPr/>
                        <a:lstStyle/>
                        <a:p>
                          <a:pPr algn="ctr"/>
                          <a:r>
                            <a:rPr lang="en-US" sz="2400" dirty="0"/>
                            <a:t>4</a:t>
                          </a:r>
                        </a:p>
                      </a:txBody>
                      <a:tcPr/>
                    </a:tc>
                    <a:extLst>
                      <a:ext uri="{0D108BD9-81ED-4DB2-BD59-A6C34878D82A}">
                        <a16:rowId xmlns:a16="http://schemas.microsoft.com/office/drawing/2014/main" val="4225730840"/>
                      </a:ext>
                    </a:extLst>
                  </a:tr>
                </a:tbl>
              </a:graphicData>
            </a:graphic>
          </p:graphicFrame>
        </mc:Choice>
        <mc:Fallback xmlns="">
          <p:graphicFrame>
            <p:nvGraphicFramePr>
              <p:cNvPr id="2" name="Table 2">
                <a:extLst>
                  <a:ext uri="{FF2B5EF4-FFF2-40B4-BE49-F238E27FC236}">
                    <a16:creationId xmlns:a16="http://schemas.microsoft.com/office/drawing/2014/main" id="{1A0B0BF9-8F53-4B48-95F4-FB466A4559CB}"/>
                  </a:ext>
                </a:extLst>
              </p:cNvPr>
              <p:cNvGraphicFramePr>
                <a:graphicFrameLocks noGrp="1"/>
              </p:cNvGraphicFramePr>
              <p:nvPr>
                <p:extLst>
                  <p:ext uri="{D42A27DB-BD31-4B8C-83A1-F6EECF244321}">
                    <p14:modId xmlns:p14="http://schemas.microsoft.com/office/powerpoint/2010/main" val="2516997157"/>
                  </p:ext>
                </p:extLst>
              </p:nvPr>
            </p:nvGraphicFramePr>
            <p:xfrm>
              <a:off x="695258" y="1084547"/>
              <a:ext cx="1254312" cy="914400"/>
            </p:xfrm>
            <a:graphic>
              <a:graphicData uri="http://schemas.openxmlformats.org/drawingml/2006/table">
                <a:tbl>
                  <a:tblPr firstRow="1" bandRow="1">
                    <a:tableStyleId>{5C22544A-7EE6-4342-B048-85BDC9FD1C3A}</a:tableStyleId>
                  </a:tblPr>
                  <a:tblGrid>
                    <a:gridCol w="627156">
                      <a:extLst>
                        <a:ext uri="{9D8B030D-6E8A-4147-A177-3AD203B41FA5}">
                          <a16:colId xmlns:a16="http://schemas.microsoft.com/office/drawing/2014/main" val="2599190307"/>
                        </a:ext>
                      </a:extLst>
                    </a:gridCol>
                    <a:gridCol w="627156">
                      <a:extLst>
                        <a:ext uri="{9D8B030D-6E8A-4147-A177-3AD203B41FA5}">
                          <a16:colId xmlns:a16="http://schemas.microsoft.com/office/drawing/2014/main" val="2506501873"/>
                        </a:ext>
                      </a:extLst>
                    </a:gridCol>
                  </a:tblGrid>
                  <a:tr h="457200">
                    <a:tc>
                      <a:txBody>
                        <a:bodyPr/>
                        <a:lstStyle/>
                        <a:p>
                          <a:endParaRPr lang="en-US"/>
                        </a:p>
                      </a:txBody>
                      <a:tcPr>
                        <a:blipFill>
                          <a:blip r:embed="rId9"/>
                          <a:stretch>
                            <a:fillRect l="-971" t="-1316" r="-103883" b="-128947"/>
                          </a:stretch>
                        </a:blipFill>
                      </a:tcPr>
                    </a:tc>
                    <a:tc>
                      <a:txBody>
                        <a:bodyPr/>
                        <a:lstStyle/>
                        <a:p>
                          <a:endParaRPr lang="en-US"/>
                        </a:p>
                      </a:txBody>
                      <a:tcPr>
                        <a:blipFill>
                          <a:blip r:embed="rId9"/>
                          <a:stretch>
                            <a:fillRect l="-100971" t="-1316" r="-3883" b="-128947"/>
                          </a:stretch>
                        </a:blipFill>
                      </a:tcPr>
                    </a:tc>
                    <a:extLst>
                      <a:ext uri="{0D108BD9-81ED-4DB2-BD59-A6C34878D82A}">
                        <a16:rowId xmlns:a16="http://schemas.microsoft.com/office/drawing/2014/main" val="3646189392"/>
                      </a:ext>
                    </a:extLst>
                  </a:tr>
                  <a:tr h="457200">
                    <a:tc>
                      <a:txBody>
                        <a:bodyPr/>
                        <a:lstStyle/>
                        <a:p>
                          <a:pPr algn="ctr"/>
                          <a:r>
                            <a:rPr lang="en-US" sz="2400" dirty="0"/>
                            <a:t>12</a:t>
                          </a:r>
                        </a:p>
                      </a:txBody>
                      <a:tcPr/>
                    </a:tc>
                    <a:tc>
                      <a:txBody>
                        <a:bodyPr/>
                        <a:lstStyle/>
                        <a:p>
                          <a:pPr algn="ctr"/>
                          <a:r>
                            <a:rPr lang="en-US" sz="2400" dirty="0"/>
                            <a:t>4</a:t>
                          </a:r>
                        </a:p>
                      </a:txBody>
                      <a:tcPr/>
                    </a:tc>
                    <a:extLst>
                      <a:ext uri="{0D108BD9-81ED-4DB2-BD59-A6C34878D82A}">
                        <a16:rowId xmlns:a16="http://schemas.microsoft.com/office/drawing/2014/main" val="4225730840"/>
                      </a:ext>
                    </a:extLst>
                  </a:tr>
                </a:tbl>
              </a:graphicData>
            </a:graphic>
          </p:graphicFrame>
        </mc:Fallback>
      </mc:AlternateContent>
    </p:spTree>
    <p:extLst>
      <p:ext uri="{BB962C8B-B14F-4D97-AF65-F5344CB8AC3E}">
        <p14:creationId xmlns:p14="http://schemas.microsoft.com/office/powerpoint/2010/main" val="526315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Straight Connector 54">
            <a:extLst>
              <a:ext uri="{FF2B5EF4-FFF2-40B4-BE49-F238E27FC236}">
                <a16:creationId xmlns:a16="http://schemas.microsoft.com/office/drawing/2014/main" id="{38ABF513-E6D5-4322-9CBC-E6AA7A7B0D4B}"/>
              </a:ext>
            </a:extLst>
          </p:cNvPr>
          <p:cNvCxnSpPr>
            <a:cxnSpLocks/>
          </p:cNvCxnSpPr>
          <p:nvPr/>
        </p:nvCxnSpPr>
        <p:spPr>
          <a:xfrm flipV="1">
            <a:off x="2479839" y="3432890"/>
            <a:ext cx="2574121" cy="15475"/>
          </a:xfrm>
          <a:prstGeom prst="line">
            <a:avLst/>
          </a:prstGeom>
          <a:ln w="381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4F63038-C826-4261-8A7F-0984E627206D}"/>
              </a:ext>
            </a:extLst>
          </p:cNvPr>
          <p:cNvCxnSpPr>
            <a:cxnSpLocks/>
          </p:cNvCxnSpPr>
          <p:nvPr/>
        </p:nvCxnSpPr>
        <p:spPr>
          <a:xfrm flipV="1">
            <a:off x="2479839" y="4795443"/>
            <a:ext cx="2574121" cy="14068"/>
          </a:xfrm>
          <a:prstGeom prst="line">
            <a:avLst/>
          </a:prstGeom>
          <a:ln w="381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C3F1BF3-13CD-4D35-8FE9-D711A233AC90}"/>
              </a:ext>
            </a:extLst>
          </p:cNvPr>
          <p:cNvCxnSpPr>
            <a:cxnSpLocks/>
          </p:cNvCxnSpPr>
          <p:nvPr/>
        </p:nvCxnSpPr>
        <p:spPr>
          <a:xfrm>
            <a:off x="4211015" y="3235569"/>
            <a:ext cx="0" cy="2255407"/>
          </a:xfrm>
          <a:prstGeom prst="line">
            <a:avLst/>
          </a:prstGeom>
          <a:ln w="381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9" name="Right Brace 8">
            <a:extLst>
              <a:ext uri="{FF2B5EF4-FFF2-40B4-BE49-F238E27FC236}">
                <a16:creationId xmlns:a16="http://schemas.microsoft.com/office/drawing/2014/main" id="{668938F1-30D3-47B2-BB27-EEB8EAD5D699}"/>
              </a:ext>
            </a:extLst>
          </p:cNvPr>
          <p:cNvSpPr/>
          <p:nvPr/>
        </p:nvSpPr>
        <p:spPr>
          <a:xfrm>
            <a:off x="5114938" y="3428999"/>
            <a:ext cx="410229" cy="1365035"/>
          </a:xfrm>
          <a:prstGeom prst="rightBrace">
            <a:avLst>
              <a:gd name="adj1" fmla="val 32338"/>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10" name="Straight Arrow Connector 9">
            <a:extLst>
              <a:ext uri="{FF2B5EF4-FFF2-40B4-BE49-F238E27FC236}">
                <a16:creationId xmlns:a16="http://schemas.microsoft.com/office/drawing/2014/main" id="{305567DB-1647-4E3C-92F2-5FC6E52E5568}"/>
              </a:ext>
            </a:extLst>
          </p:cNvPr>
          <p:cNvCxnSpPr/>
          <p:nvPr/>
        </p:nvCxnSpPr>
        <p:spPr>
          <a:xfrm flipV="1">
            <a:off x="2654067" y="228707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4FE4F9-3873-43FC-9609-CEB15564BCCE}"/>
              </a:ext>
            </a:extLst>
          </p:cNvPr>
          <p:cNvCxnSpPr>
            <a:cxnSpLocks/>
          </p:cNvCxnSpPr>
          <p:nvPr/>
        </p:nvCxnSpPr>
        <p:spPr>
          <a:xfrm>
            <a:off x="2075236" y="530822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6009695-B93E-4134-B8FD-97350DBF1C0A}"/>
              </a:ext>
            </a:extLst>
          </p:cNvPr>
          <p:cNvSpPr>
            <a:spLocks noChangeAspect="1"/>
          </p:cNvSpPr>
          <p:nvPr/>
        </p:nvSpPr>
        <p:spPr>
          <a:xfrm>
            <a:off x="4124221" y="471807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53386E5C-A7B8-4725-BADE-0BC457BD7E4D}"/>
              </a:ext>
            </a:extLst>
          </p:cNvPr>
          <p:cNvCxnSpPr>
            <a:cxnSpLocks/>
          </p:cNvCxnSpPr>
          <p:nvPr/>
        </p:nvCxnSpPr>
        <p:spPr>
          <a:xfrm flipV="1">
            <a:off x="1828800" y="2693620"/>
            <a:ext cx="3010486" cy="360870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C048B841-03E5-4C15-82E6-BE352B722FC5}"/>
              </a:ext>
            </a:extLst>
          </p:cNvPr>
          <p:cNvSpPr>
            <a:spLocks noChangeAspect="1"/>
          </p:cNvSpPr>
          <p:nvPr/>
        </p:nvSpPr>
        <p:spPr>
          <a:xfrm>
            <a:off x="4125659" y="3352347"/>
            <a:ext cx="181442" cy="181442"/>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2AD20521-2F9B-4453-A35B-F276618D34A4}"/>
                  </a:ext>
                </a:extLst>
              </p:cNvPr>
              <p:cNvSpPr/>
              <p:nvPr/>
            </p:nvSpPr>
            <p:spPr>
              <a:xfrm>
                <a:off x="1994243" y="4516702"/>
                <a:ext cx="51482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i="1" smtClean="0">
                              <a:latin typeface="Cambria Math" panose="02040503050406030204" pitchFamily="18" charset="0"/>
                            </a:rPr>
                            <m:t>𝑦</m:t>
                          </m:r>
                        </m:e>
                        <m:sub>
                          <m:r>
                            <a:rPr lang="en-US" sz="2400" b="0" i="1" smtClean="0">
                              <a:latin typeface="Cambria Math" panose="02040503050406030204" pitchFamily="18" charset="0"/>
                            </a:rPr>
                            <m:t>𝑖</m:t>
                          </m:r>
                        </m:sub>
                      </m:sSub>
                    </m:oMath>
                  </m:oMathPara>
                </a14:m>
                <a:endParaRPr lang="en-US" sz="2400" dirty="0"/>
              </a:p>
            </p:txBody>
          </p:sp>
        </mc:Choice>
        <mc:Fallback xmlns="">
          <p:sp>
            <p:nvSpPr>
              <p:cNvPr id="24" name="Rectangle 23">
                <a:extLst>
                  <a:ext uri="{FF2B5EF4-FFF2-40B4-BE49-F238E27FC236}">
                    <a16:creationId xmlns:a16="http://schemas.microsoft.com/office/drawing/2014/main" id="{2AD20521-2F9B-4453-A35B-F276618D34A4}"/>
                  </a:ext>
                </a:extLst>
              </p:cNvPr>
              <p:cNvSpPr>
                <a:spLocks noRot="1" noChangeAspect="1" noMove="1" noResize="1" noEditPoints="1" noAdjustHandles="1" noChangeArrowheads="1" noChangeShapeType="1" noTextEdit="1"/>
              </p:cNvSpPr>
              <p:nvPr/>
            </p:nvSpPr>
            <p:spPr>
              <a:xfrm>
                <a:off x="1994243" y="4516702"/>
                <a:ext cx="514821" cy="461665"/>
              </a:xfrm>
              <a:prstGeom prst="rect">
                <a:avLst/>
              </a:prstGeom>
              <a:blipFill>
                <a:blip r:embed="rId4"/>
                <a:stretch>
                  <a:fillRect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12271722-D827-447C-B44E-941D0C9498C0}"/>
                  </a:ext>
                </a:extLst>
              </p:cNvPr>
              <p:cNvSpPr/>
              <p:nvPr/>
            </p:nvSpPr>
            <p:spPr>
              <a:xfrm>
                <a:off x="3954470" y="5440936"/>
                <a:ext cx="51308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oMath>
                  </m:oMathPara>
                </a14:m>
                <a:endParaRPr lang="en-US" sz="2400" dirty="0"/>
              </a:p>
            </p:txBody>
          </p:sp>
        </mc:Choice>
        <mc:Fallback xmlns="">
          <p:sp>
            <p:nvSpPr>
              <p:cNvPr id="25" name="Rectangle 24">
                <a:extLst>
                  <a:ext uri="{FF2B5EF4-FFF2-40B4-BE49-F238E27FC236}">
                    <a16:creationId xmlns:a16="http://schemas.microsoft.com/office/drawing/2014/main" id="{12271722-D827-447C-B44E-941D0C9498C0}"/>
                  </a:ext>
                </a:extLst>
              </p:cNvPr>
              <p:cNvSpPr>
                <a:spLocks noRot="1" noChangeAspect="1" noMove="1" noResize="1" noEditPoints="1" noAdjustHandles="1" noChangeArrowheads="1" noChangeShapeType="1" noTextEdit="1"/>
              </p:cNvSpPr>
              <p:nvPr/>
            </p:nvSpPr>
            <p:spPr>
              <a:xfrm>
                <a:off x="3954470" y="5440936"/>
                <a:ext cx="513089" cy="461665"/>
              </a:xfrm>
              <a:prstGeom prst="rect">
                <a:avLst/>
              </a:prstGeom>
              <a:blipFill>
                <a:blip r:embed="rId5"/>
                <a:stretch>
                  <a:fillRect b="-2667"/>
                </a:stretch>
              </a:blipFill>
            </p:spPr>
            <p:txBody>
              <a:bodyPr/>
              <a:lstStyle/>
              <a:p>
                <a:r>
                  <a:rPr lang="en-US">
                    <a:noFill/>
                  </a:rPr>
                  <a:t> </a:t>
                </a:r>
              </a:p>
            </p:txBody>
          </p:sp>
        </mc:Fallback>
      </mc:AlternateContent>
      <p:cxnSp>
        <p:nvCxnSpPr>
          <p:cNvPr id="27" name="Straight Connector 26">
            <a:extLst>
              <a:ext uri="{FF2B5EF4-FFF2-40B4-BE49-F238E27FC236}">
                <a16:creationId xmlns:a16="http://schemas.microsoft.com/office/drawing/2014/main" id="{B24EBD37-658F-49C2-AB1A-C84DE87C6DDA}"/>
              </a:ext>
            </a:extLst>
          </p:cNvPr>
          <p:cNvCxnSpPr>
            <a:cxnSpLocks/>
            <a:stCxn id="9" idx="1"/>
            <a:endCxn id="9" idx="1"/>
          </p:cNvCxnSpPr>
          <p:nvPr/>
        </p:nvCxnSpPr>
        <p:spPr>
          <a:xfrm>
            <a:off x="5525167" y="4111517"/>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6" name="Rectangle 65">
                <a:extLst>
                  <a:ext uri="{FF2B5EF4-FFF2-40B4-BE49-F238E27FC236}">
                    <a16:creationId xmlns:a16="http://schemas.microsoft.com/office/drawing/2014/main" id="{EA16F79C-E810-43EF-949C-B471D01EFA32}"/>
                  </a:ext>
                </a:extLst>
              </p:cNvPr>
              <p:cNvSpPr/>
              <p:nvPr/>
            </p:nvSpPr>
            <p:spPr>
              <a:xfrm>
                <a:off x="5599417" y="3880683"/>
                <a:ext cx="476541" cy="461665"/>
              </a:xfrm>
              <a:prstGeom prst="rect">
                <a:avLst/>
              </a:prstGeom>
            </p:spPr>
            <p:txBody>
              <a:bodyPr wrap="none">
                <a:spAutoFit/>
              </a:bodyPr>
              <a:lstStyle/>
              <a:p>
                <a14:m>
                  <m:oMath xmlns:m="http://schemas.openxmlformats.org/officeDocument/2006/math">
                    <m:r>
                      <a:rPr lang="en-US" sz="2400" i="1">
                        <a:solidFill>
                          <a:srgbClr val="FF0000"/>
                        </a:solidFill>
                        <a:latin typeface="Cambria Math" panose="02040503050406030204" pitchFamily="18" charset="0"/>
                      </a:rPr>
                      <m:t>𝜀</m:t>
                    </m:r>
                  </m:oMath>
                </a14:m>
                <a:r>
                  <a:rPr lang="en-US" sz="2400" dirty="0">
                    <a:solidFill>
                      <a:srgbClr val="FF0000"/>
                    </a:solidFill>
                  </a:rPr>
                  <a:t>?</a:t>
                </a:r>
              </a:p>
            </p:txBody>
          </p:sp>
        </mc:Choice>
        <mc:Fallback xmlns="">
          <p:sp>
            <p:nvSpPr>
              <p:cNvPr id="66" name="Rectangle 65">
                <a:extLst>
                  <a:ext uri="{FF2B5EF4-FFF2-40B4-BE49-F238E27FC236}">
                    <a16:creationId xmlns:a16="http://schemas.microsoft.com/office/drawing/2014/main" id="{EA16F79C-E810-43EF-949C-B471D01EFA32}"/>
                  </a:ext>
                </a:extLst>
              </p:cNvPr>
              <p:cNvSpPr>
                <a:spLocks noRot="1" noChangeAspect="1" noMove="1" noResize="1" noEditPoints="1" noAdjustHandles="1" noChangeArrowheads="1" noChangeShapeType="1" noTextEdit="1"/>
              </p:cNvSpPr>
              <p:nvPr/>
            </p:nvSpPr>
            <p:spPr>
              <a:xfrm>
                <a:off x="5599417" y="3880683"/>
                <a:ext cx="476541" cy="461665"/>
              </a:xfrm>
              <a:prstGeom prst="rect">
                <a:avLst/>
              </a:prstGeom>
              <a:blipFill>
                <a:blip r:embed="rId6"/>
                <a:stretch>
                  <a:fillRect t="-10667" r="-17949" b="-3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66">
                <a:extLst>
                  <a:ext uri="{FF2B5EF4-FFF2-40B4-BE49-F238E27FC236}">
                    <a16:creationId xmlns:a16="http://schemas.microsoft.com/office/drawing/2014/main" id="{2B73CDB0-F730-4339-8E17-277691259434}"/>
                  </a:ext>
                </a:extLst>
              </p:cNvPr>
              <p:cNvSpPr/>
              <p:nvPr/>
            </p:nvSpPr>
            <p:spPr>
              <a:xfrm>
                <a:off x="4192949" y="4297271"/>
                <a:ext cx="113261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12, 4</m:t>
                          </m:r>
                        </m:e>
                      </m:d>
                    </m:oMath>
                  </m:oMathPara>
                </a14:m>
                <a:endParaRPr lang="en-US" sz="2400" dirty="0"/>
              </a:p>
            </p:txBody>
          </p:sp>
        </mc:Choice>
        <mc:Fallback xmlns="">
          <p:sp>
            <p:nvSpPr>
              <p:cNvPr id="67" name="Rectangle 66">
                <a:extLst>
                  <a:ext uri="{FF2B5EF4-FFF2-40B4-BE49-F238E27FC236}">
                    <a16:creationId xmlns:a16="http://schemas.microsoft.com/office/drawing/2014/main" id="{2B73CDB0-F730-4339-8E17-277691259434}"/>
                  </a:ext>
                </a:extLst>
              </p:cNvPr>
              <p:cNvSpPr>
                <a:spLocks noRot="1" noChangeAspect="1" noMove="1" noResize="1" noEditPoints="1" noAdjustHandles="1" noChangeArrowheads="1" noChangeShapeType="1" noTextEdit="1"/>
              </p:cNvSpPr>
              <p:nvPr/>
            </p:nvSpPr>
            <p:spPr>
              <a:xfrm>
                <a:off x="4192949" y="4297271"/>
                <a:ext cx="1132618" cy="46166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Rectangle 79">
                <a:extLst>
                  <a:ext uri="{FF2B5EF4-FFF2-40B4-BE49-F238E27FC236}">
                    <a16:creationId xmlns:a16="http://schemas.microsoft.com/office/drawing/2014/main" id="{8492098B-4442-4D52-B980-CAD187B0F109}"/>
                  </a:ext>
                </a:extLst>
              </p:cNvPr>
              <p:cNvSpPr/>
              <p:nvPr/>
            </p:nvSpPr>
            <p:spPr>
              <a:xfrm>
                <a:off x="4799574" y="2289268"/>
                <a:ext cx="117647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𝑦</m:t>
                      </m:r>
                      <m:r>
                        <a:rPr lang="en-US" sz="240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𝜃</m:t>
                      </m:r>
                      <m:r>
                        <a:rPr lang="en-US" sz="2400" i="1" smtClean="0">
                          <a:solidFill>
                            <a:srgbClr val="0070C0"/>
                          </a:solidFill>
                          <a:latin typeface="Cambria Math" panose="02040503050406030204" pitchFamily="18" charset="0"/>
                        </a:rPr>
                        <m:t>𝑥</m:t>
                      </m:r>
                    </m:oMath>
                  </m:oMathPara>
                </a14:m>
                <a:endParaRPr lang="en-US" sz="2400" dirty="0">
                  <a:solidFill>
                    <a:srgbClr val="0070C0"/>
                  </a:solidFill>
                </a:endParaRPr>
              </a:p>
            </p:txBody>
          </p:sp>
        </mc:Choice>
        <mc:Fallback xmlns="">
          <p:sp>
            <p:nvSpPr>
              <p:cNvPr id="80" name="Rectangle 79">
                <a:extLst>
                  <a:ext uri="{FF2B5EF4-FFF2-40B4-BE49-F238E27FC236}">
                    <a16:creationId xmlns:a16="http://schemas.microsoft.com/office/drawing/2014/main" id="{8492098B-4442-4D52-B980-CAD187B0F109}"/>
                  </a:ext>
                </a:extLst>
              </p:cNvPr>
              <p:cNvSpPr>
                <a:spLocks noRot="1" noChangeAspect="1" noMove="1" noResize="1" noEditPoints="1" noAdjustHandles="1" noChangeArrowheads="1" noChangeShapeType="1" noTextEdit="1"/>
              </p:cNvSpPr>
              <p:nvPr/>
            </p:nvSpPr>
            <p:spPr>
              <a:xfrm>
                <a:off x="4799574" y="2289268"/>
                <a:ext cx="1176476" cy="461665"/>
              </a:xfrm>
              <a:prstGeom prst="rect">
                <a:avLst/>
              </a:prstGeom>
              <a:blipFill>
                <a:blip r:embed="rId8"/>
                <a:stretch>
                  <a:fillRect b="-1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06C058BA-BAC8-4279-8999-1D6D8C40422B}"/>
                  </a:ext>
                </a:extLst>
              </p:cNvPr>
              <p:cNvSpPr txBox="1"/>
              <p:nvPr/>
            </p:nvSpPr>
            <p:spPr>
              <a:xfrm>
                <a:off x="3406435" y="199999"/>
                <a:ext cx="1801331"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𝑚</m:t>
                      </m:r>
                      <m:r>
                        <a:rPr lang="en-US" sz="4400" b="0" i="1" smtClean="0">
                          <a:latin typeface="Cambria Math" panose="02040503050406030204" pitchFamily="18" charset="0"/>
                        </a:rPr>
                        <m:t>=1</m:t>
                      </m:r>
                    </m:oMath>
                  </m:oMathPara>
                </a14:m>
                <a:endParaRPr lang="en-US" sz="4400" dirty="0"/>
              </a:p>
            </p:txBody>
          </p:sp>
        </mc:Choice>
        <mc:Fallback xmlns="">
          <p:sp>
            <p:nvSpPr>
              <p:cNvPr id="19" name="TextBox 18">
                <a:extLst>
                  <a:ext uri="{FF2B5EF4-FFF2-40B4-BE49-F238E27FC236}">
                    <a16:creationId xmlns:a16="http://schemas.microsoft.com/office/drawing/2014/main" id="{06C058BA-BAC8-4279-8999-1D6D8C40422B}"/>
                  </a:ext>
                </a:extLst>
              </p:cNvPr>
              <p:cNvSpPr txBox="1">
                <a:spLocks noRot="1" noChangeAspect="1" noMove="1" noResize="1" noEditPoints="1" noAdjustHandles="1" noChangeArrowheads="1" noChangeShapeType="1" noTextEdit="1"/>
              </p:cNvSpPr>
              <p:nvPr/>
            </p:nvSpPr>
            <p:spPr>
              <a:xfrm>
                <a:off x="3406435" y="199999"/>
                <a:ext cx="1801331" cy="769441"/>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757EAFB1-7486-401D-9308-E8681DBE8715}"/>
                  </a:ext>
                </a:extLst>
              </p:cNvPr>
              <p:cNvSpPr/>
              <p:nvPr/>
            </p:nvSpPr>
            <p:spPr>
              <a:xfrm>
                <a:off x="968214" y="199999"/>
                <a:ext cx="200753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0070C0"/>
                          </a:solidFill>
                          <a:latin typeface="Cambria Math" panose="02040503050406030204" pitchFamily="18" charset="0"/>
                        </a:rPr>
                        <m:t>𝑦</m:t>
                      </m:r>
                      <m:r>
                        <a:rPr lang="en-US" sz="4400" i="1" smtClean="0">
                          <a:solidFill>
                            <a:srgbClr val="0070C0"/>
                          </a:solidFill>
                          <a:latin typeface="Cambria Math" panose="02040503050406030204" pitchFamily="18" charset="0"/>
                        </a:rPr>
                        <m:t>=</m:t>
                      </m:r>
                      <m:r>
                        <a:rPr lang="en-US" sz="4400" b="0" i="1" smtClean="0">
                          <a:solidFill>
                            <a:srgbClr val="0070C0"/>
                          </a:solidFill>
                          <a:latin typeface="Cambria Math" panose="02040503050406030204" pitchFamily="18" charset="0"/>
                        </a:rPr>
                        <m:t>𝜃</m:t>
                      </m:r>
                      <m:r>
                        <a:rPr lang="en-US" sz="4400" i="1" smtClean="0">
                          <a:solidFill>
                            <a:srgbClr val="0070C0"/>
                          </a:solidFill>
                          <a:latin typeface="Cambria Math" panose="02040503050406030204" pitchFamily="18" charset="0"/>
                        </a:rPr>
                        <m:t>𝑥</m:t>
                      </m:r>
                    </m:oMath>
                  </m:oMathPara>
                </a14:m>
                <a:endParaRPr lang="en-US" sz="4400" dirty="0">
                  <a:solidFill>
                    <a:srgbClr val="0070C0"/>
                  </a:solidFill>
                </a:endParaRPr>
              </a:p>
            </p:txBody>
          </p:sp>
        </mc:Choice>
        <mc:Fallback xmlns="">
          <p:sp>
            <p:nvSpPr>
              <p:cNvPr id="20" name="Rectangle 19">
                <a:extLst>
                  <a:ext uri="{FF2B5EF4-FFF2-40B4-BE49-F238E27FC236}">
                    <a16:creationId xmlns:a16="http://schemas.microsoft.com/office/drawing/2014/main" id="{757EAFB1-7486-401D-9308-E8681DBE8715}"/>
                  </a:ext>
                </a:extLst>
              </p:cNvPr>
              <p:cNvSpPr>
                <a:spLocks noRot="1" noChangeAspect="1" noMove="1" noResize="1" noEditPoints="1" noAdjustHandles="1" noChangeArrowheads="1" noChangeShapeType="1" noTextEdit="1"/>
              </p:cNvSpPr>
              <p:nvPr/>
            </p:nvSpPr>
            <p:spPr>
              <a:xfrm>
                <a:off x="968214" y="199999"/>
                <a:ext cx="2007536" cy="769441"/>
              </a:xfrm>
              <a:prstGeom prst="rect">
                <a:avLst/>
              </a:prstGeom>
              <a:blipFill>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712249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Straight Connector 54">
            <a:extLst>
              <a:ext uri="{FF2B5EF4-FFF2-40B4-BE49-F238E27FC236}">
                <a16:creationId xmlns:a16="http://schemas.microsoft.com/office/drawing/2014/main" id="{38ABF513-E6D5-4322-9CBC-E6AA7A7B0D4B}"/>
              </a:ext>
            </a:extLst>
          </p:cNvPr>
          <p:cNvCxnSpPr>
            <a:cxnSpLocks/>
          </p:cNvCxnSpPr>
          <p:nvPr/>
        </p:nvCxnSpPr>
        <p:spPr>
          <a:xfrm flipV="1">
            <a:off x="2479839" y="3432890"/>
            <a:ext cx="2574121" cy="15475"/>
          </a:xfrm>
          <a:prstGeom prst="line">
            <a:avLst/>
          </a:prstGeom>
          <a:ln w="381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4F63038-C826-4261-8A7F-0984E627206D}"/>
              </a:ext>
            </a:extLst>
          </p:cNvPr>
          <p:cNvCxnSpPr>
            <a:cxnSpLocks/>
          </p:cNvCxnSpPr>
          <p:nvPr/>
        </p:nvCxnSpPr>
        <p:spPr>
          <a:xfrm flipV="1">
            <a:off x="2479839" y="4795443"/>
            <a:ext cx="2574121" cy="14068"/>
          </a:xfrm>
          <a:prstGeom prst="line">
            <a:avLst/>
          </a:prstGeom>
          <a:ln w="381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C3F1BF3-13CD-4D35-8FE9-D711A233AC90}"/>
              </a:ext>
            </a:extLst>
          </p:cNvPr>
          <p:cNvCxnSpPr>
            <a:cxnSpLocks/>
          </p:cNvCxnSpPr>
          <p:nvPr/>
        </p:nvCxnSpPr>
        <p:spPr>
          <a:xfrm>
            <a:off x="4211015" y="3235569"/>
            <a:ext cx="0" cy="2255407"/>
          </a:xfrm>
          <a:prstGeom prst="line">
            <a:avLst/>
          </a:prstGeom>
          <a:ln w="381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4C86C60-2B22-4780-B506-ACB3614AF141}"/>
                  </a:ext>
                </a:extLst>
              </p:cNvPr>
              <p:cNvSpPr txBox="1"/>
              <p:nvPr/>
            </p:nvSpPr>
            <p:spPr>
              <a:xfrm>
                <a:off x="7576649" y="1398378"/>
                <a:ext cx="2479667" cy="461665"/>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𝜀</m:t>
                      </m:r>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  </m:t>
                              </m:r>
                              <m:r>
                                <a:rPr lang="en-US" sz="2400" b="0" i="1" smtClean="0">
                                  <a:solidFill>
                                    <a:srgbClr val="0070C0"/>
                                  </a:solidFill>
                                  <a:latin typeface="Cambria Math" panose="02040503050406030204" pitchFamily="18" charset="0"/>
                                </a:rPr>
                                <m:t>𝑦</m:t>
                              </m:r>
                              <m:r>
                                <a:rPr lang="en-US" sz="2400" b="0" i="1" smtClean="0">
                                  <a:latin typeface="Cambria Math" panose="02040503050406030204" pitchFamily="18" charset="0"/>
                                </a:rPr>
                                <m:t>   −4 </m:t>
                              </m:r>
                            </m:e>
                          </m:d>
                        </m:e>
                        <m:sup>
                          <m:r>
                            <a:rPr lang="en-US" sz="2400" b="0" i="1" smtClean="0">
                              <a:latin typeface="Cambria Math" panose="02040503050406030204" pitchFamily="18" charset="0"/>
                            </a:rPr>
                            <m:t>2</m:t>
                          </m:r>
                        </m:sup>
                      </m:sSup>
                    </m:oMath>
                  </m:oMathPara>
                </a14:m>
                <a:endParaRPr lang="en-US" sz="2400" dirty="0"/>
              </a:p>
            </p:txBody>
          </p:sp>
        </mc:Choice>
        <mc:Fallback xmlns="">
          <p:sp>
            <p:nvSpPr>
              <p:cNvPr id="20" name="TextBox 19">
                <a:extLst>
                  <a:ext uri="{FF2B5EF4-FFF2-40B4-BE49-F238E27FC236}">
                    <a16:creationId xmlns:a16="http://schemas.microsoft.com/office/drawing/2014/main" id="{C4C86C60-2B22-4780-B506-ACB3614AF141}"/>
                  </a:ext>
                </a:extLst>
              </p:cNvPr>
              <p:cNvSpPr txBox="1">
                <a:spLocks noRot="1" noChangeAspect="1" noMove="1" noResize="1" noEditPoints="1" noAdjustHandles="1" noChangeArrowheads="1" noChangeShapeType="1" noTextEdit="1"/>
              </p:cNvSpPr>
              <p:nvPr/>
            </p:nvSpPr>
            <p:spPr>
              <a:xfrm>
                <a:off x="7576649" y="1398378"/>
                <a:ext cx="2479667" cy="461665"/>
              </a:xfrm>
              <a:prstGeom prst="rect">
                <a:avLst/>
              </a:prstGeom>
              <a:blipFill>
                <a:blip r:embed="rId4"/>
                <a:stretch>
                  <a:fillRect b="-10526"/>
                </a:stretch>
              </a:blipFill>
              <a:ln>
                <a:noFill/>
              </a:ln>
            </p:spPr>
            <p:txBody>
              <a:bodyPr/>
              <a:lstStyle/>
              <a:p>
                <a:r>
                  <a:rPr lang="en-US">
                    <a:noFill/>
                  </a:rPr>
                  <a:t> </a:t>
                </a:r>
              </a:p>
            </p:txBody>
          </p:sp>
        </mc:Fallback>
      </mc:AlternateContent>
      <p:sp>
        <p:nvSpPr>
          <p:cNvPr id="9" name="Right Brace 8">
            <a:extLst>
              <a:ext uri="{FF2B5EF4-FFF2-40B4-BE49-F238E27FC236}">
                <a16:creationId xmlns:a16="http://schemas.microsoft.com/office/drawing/2014/main" id="{668938F1-30D3-47B2-BB27-EEB8EAD5D699}"/>
              </a:ext>
            </a:extLst>
          </p:cNvPr>
          <p:cNvSpPr/>
          <p:nvPr/>
        </p:nvSpPr>
        <p:spPr>
          <a:xfrm>
            <a:off x="5114938" y="3428999"/>
            <a:ext cx="410229" cy="1365035"/>
          </a:xfrm>
          <a:prstGeom prst="rightBrace">
            <a:avLst>
              <a:gd name="adj1" fmla="val 32338"/>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10" name="Straight Arrow Connector 9">
            <a:extLst>
              <a:ext uri="{FF2B5EF4-FFF2-40B4-BE49-F238E27FC236}">
                <a16:creationId xmlns:a16="http://schemas.microsoft.com/office/drawing/2014/main" id="{305567DB-1647-4E3C-92F2-5FC6E52E5568}"/>
              </a:ext>
            </a:extLst>
          </p:cNvPr>
          <p:cNvCxnSpPr/>
          <p:nvPr/>
        </p:nvCxnSpPr>
        <p:spPr>
          <a:xfrm flipV="1">
            <a:off x="2654067" y="228707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4FE4F9-3873-43FC-9609-CEB15564BCCE}"/>
              </a:ext>
            </a:extLst>
          </p:cNvPr>
          <p:cNvCxnSpPr>
            <a:cxnSpLocks/>
          </p:cNvCxnSpPr>
          <p:nvPr/>
        </p:nvCxnSpPr>
        <p:spPr>
          <a:xfrm>
            <a:off x="2075236" y="530822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6009695-B93E-4134-B8FD-97350DBF1C0A}"/>
              </a:ext>
            </a:extLst>
          </p:cNvPr>
          <p:cNvSpPr>
            <a:spLocks noChangeAspect="1"/>
          </p:cNvSpPr>
          <p:nvPr/>
        </p:nvSpPr>
        <p:spPr>
          <a:xfrm>
            <a:off x="4124221" y="471807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53386E5C-A7B8-4725-BADE-0BC457BD7E4D}"/>
              </a:ext>
            </a:extLst>
          </p:cNvPr>
          <p:cNvCxnSpPr>
            <a:cxnSpLocks/>
          </p:cNvCxnSpPr>
          <p:nvPr/>
        </p:nvCxnSpPr>
        <p:spPr>
          <a:xfrm flipV="1">
            <a:off x="1828800" y="2693620"/>
            <a:ext cx="3010486" cy="360870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C048B841-03E5-4C15-82E6-BE352B722FC5}"/>
              </a:ext>
            </a:extLst>
          </p:cNvPr>
          <p:cNvSpPr>
            <a:spLocks noChangeAspect="1"/>
          </p:cNvSpPr>
          <p:nvPr/>
        </p:nvSpPr>
        <p:spPr>
          <a:xfrm>
            <a:off x="4125659" y="3352347"/>
            <a:ext cx="181442" cy="181442"/>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8EE2C41E-D49B-49C0-8286-0697D1EAC130}"/>
                  </a:ext>
                </a:extLst>
              </p:cNvPr>
              <p:cNvSpPr/>
              <p:nvPr/>
            </p:nvSpPr>
            <p:spPr>
              <a:xfrm>
                <a:off x="7883477" y="1806595"/>
                <a:ext cx="209166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sSup>
                        <m:sSupPr>
                          <m:ctrlPr>
                            <a:rPr lang="en-US" sz="2400" i="1" smtClean="0">
                              <a:latin typeface="Cambria Math" panose="02040503050406030204" pitchFamily="18" charset="0"/>
                            </a:rPr>
                          </m:ctrlPr>
                        </m:sSupPr>
                        <m:e>
                          <m:d>
                            <m:dPr>
                              <m:ctrlPr>
                                <a:rPr lang="en-US" sz="2400" i="1">
                                  <a:latin typeface="Cambria Math" panose="02040503050406030204" pitchFamily="18" charset="0"/>
                                </a:rPr>
                              </m:ctrlPr>
                            </m:dPr>
                            <m:e>
                              <m:r>
                                <a:rPr lang="en-US" sz="2400" b="0" i="1" smtClean="0">
                                  <a:latin typeface="Cambria Math" panose="02040503050406030204" pitchFamily="18" charset="0"/>
                                </a:rPr>
                                <m:t>12</m:t>
                              </m:r>
                              <m:r>
                                <a:rPr lang="en-US" sz="2400" b="0" i="1" smtClean="0">
                                  <a:solidFill>
                                    <a:srgbClr val="0070C0"/>
                                  </a:solidFill>
                                  <a:latin typeface="Cambria Math" panose="02040503050406030204" pitchFamily="18" charset="0"/>
                                </a:rPr>
                                <m:t>𝜃</m:t>
                              </m:r>
                              <m:r>
                                <a:rPr lang="en-US" sz="2400" i="1">
                                  <a:latin typeface="Cambria Math" panose="02040503050406030204" pitchFamily="18" charset="0"/>
                                </a:rPr>
                                <m:t> −</m:t>
                              </m:r>
                              <m:r>
                                <a:rPr lang="en-US" sz="2400" b="0" i="1" smtClean="0">
                                  <a:latin typeface="Cambria Math" panose="02040503050406030204" pitchFamily="18" charset="0"/>
                                </a:rPr>
                                <m:t>4</m:t>
                              </m:r>
                            </m:e>
                          </m:d>
                        </m:e>
                        <m:sup>
                          <m:r>
                            <a:rPr lang="en-US" sz="2400" i="1">
                              <a:latin typeface="Cambria Math" panose="02040503050406030204" pitchFamily="18" charset="0"/>
                            </a:rPr>
                            <m:t>2</m:t>
                          </m:r>
                        </m:sup>
                      </m:sSup>
                    </m:oMath>
                  </m:oMathPara>
                </a14:m>
                <a:endParaRPr lang="en-US" sz="2400" dirty="0"/>
              </a:p>
            </p:txBody>
          </p:sp>
        </mc:Choice>
        <mc:Fallback xmlns="">
          <p:sp>
            <p:nvSpPr>
              <p:cNvPr id="22" name="Rectangle 21">
                <a:extLst>
                  <a:ext uri="{FF2B5EF4-FFF2-40B4-BE49-F238E27FC236}">
                    <a16:creationId xmlns:a16="http://schemas.microsoft.com/office/drawing/2014/main" id="{8EE2C41E-D49B-49C0-8286-0697D1EAC130}"/>
                  </a:ext>
                </a:extLst>
              </p:cNvPr>
              <p:cNvSpPr>
                <a:spLocks noRot="1" noChangeAspect="1" noMove="1" noResize="1" noEditPoints="1" noAdjustHandles="1" noChangeArrowheads="1" noChangeShapeType="1" noTextEdit="1"/>
              </p:cNvSpPr>
              <p:nvPr/>
            </p:nvSpPr>
            <p:spPr>
              <a:xfrm>
                <a:off x="7883477" y="1806595"/>
                <a:ext cx="2091662"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9BB6BF8A-3CD4-41C1-9B40-ADCC022AB1E5}"/>
                  </a:ext>
                </a:extLst>
              </p:cNvPr>
              <p:cNvSpPr/>
              <p:nvPr/>
            </p:nvSpPr>
            <p:spPr>
              <a:xfrm>
                <a:off x="7288757" y="5529178"/>
                <a:ext cx="1445524" cy="83099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𝑦</m:t>
                      </m:r>
                      <m:r>
                        <a:rPr lang="en-US" sz="2400" b="0" i="1" smtClean="0">
                          <a:latin typeface="Cambria Math" panose="02040503050406030204" pitchFamily="18" charset="0"/>
                        </a:rPr>
                        <m:t>=</m:t>
                      </m:r>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sz="2400" i="1" smtClean="0">
                              <a:solidFill>
                                <a:srgbClr val="0070C0"/>
                              </a:solidFill>
                              <a:latin typeface="Cambria Math" panose="02040503050406030204" pitchFamily="18" charset="0"/>
                            </a:rPr>
                            <m:t>𝜃</m:t>
                          </m:r>
                        </m:e>
                      </m:d>
                    </m:oMath>
                  </m:oMathPara>
                </a14:m>
                <a:endParaRPr lang="en-US" sz="24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𝜀</m:t>
                      </m:r>
                      <m:r>
                        <a:rPr lang="en-US" sz="2400" b="0" i="1" smtClean="0">
                          <a:latin typeface="Cambria Math" panose="02040503050406030204" pitchFamily="18" charset="0"/>
                        </a:rPr>
                        <m:t>=</m:t>
                      </m:r>
                      <m:r>
                        <a:rPr lang="en-US" sz="2400" b="0" i="1" smtClean="0">
                          <a:latin typeface="Cambria Math" panose="02040503050406030204" pitchFamily="18" charset="0"/>
                        </a:rPr>
                        <m:t>𝑔</m:t>
                      </m:r>
                      <m:r>
                        <a:rPr lang="en-US" sz="2400" b="0" i="1" smtClean="0">
                          <a:latin typeface="Cambria Math" panose="02040503050406030204" pitchFamily="18" charset="0"/>
                        </a:rPr>
                        <m:t>(</m:t>
                      </m:r>
                      <m:r>
                        <a:rPr lang="en-US" sz="2400" b="0" i="1" smtClean="0">
                          <a:solidFill>
                            <a:srgbClr val="0070C0"/>
                          </a:solidFill>
                          <a:latin typeface="Cambria Math" panose="02040503050406030204" pitchFamily="18" charset="0"/>
                        </a:rPr>
                        <m:t>𝑦</m:t>
                      </m:r>
                      <m:r>
                        <a:rPr lang="en-US" sz="2400" b="0" i="1" smtClean="0">
                          <a:latin typeface="Cambria Math" panose="02040503050406030204" pitchFamily="18" charset="0"/>
                        </a:rPr>
                        <m:t>)</m:t>
                      </m:r>
                    </m:oMath>
                  </m:oMathPara>
                </a14:m>
                <a:endParaRPr lang="en-US" sz="2400" dirty="0"/>
              </a:p>
            </p:txBody>
          </p:sp>
        </mc:Choice>
        <mc:Fallback xmlns="">
          <p:sp>
            <p:nvSpPr>
              <p:cNvPr id="23" name="Rectangle 22">
                <a:extLst>
                  <a:ext uri="{FF2B5EF4-FFF2-40B4-BE49-F238E27FC236}">
                    <a16:creationId xmlns:a16="http://schemas.microsoft.com/office/drawing/2014/main" id="{9BB6BF8A-3CD4-41C1-9B40-ADCC022AB1E5}"/>
                  </a:ext>
                </a:extLst>
              </p:cNvPr>
              <p:cNvSpPr>
                <a:spLocks noRot="1" noChangeAspect="1" noMove="1" noResize="1" noEditPoints="1" noAdjustHandles="1" noChangeArrowheads="1" noChangeShapeType="1" noTextEdit="1"/>
              </p:cNvSpPr>
              <p:nvPr/>
            </p:nvSpPr>
            <p:spPr>
              <a:xfrm>
                <a:off x="7288757" y="5529178"/>
                <a:ext cx="1445524" cy="830997"/>
              </a:xfrm>
              <a:prstGeom prst="rect">
                <a:avLst/>
              </a:prstGeom>
              <a:blipFill>
                <a:blip r:embed="rId6"/>
                <a:stretch>
                  <a:fillRect b="-95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2AD20521-2F9B-4453-A35B-F276618D34A4}"/>
                  </a:ext>
                </a:extLst>
              </p:cNvPr>
              <p:cNvSpPr/>
              <p:nvPr/>
            </p:nvSpPr>
            <p:spPr>
              <a:xfrm>
                <a:off x="1994243" y="4516702"/>
                <a:ext cx="51482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i="1" smtClean="0">
                              <a:latin typeface="Cambria Math" panose="02040503050406030204" pitchFamily="18" charset="0"/>
                            </a:rPr>
                            <m:t>𝑦</m:t>
                          </m:r>
                        </m:e>
                        <m:sub>
                          <m:r>
                            <a:rPr lang="en-US" sz="2400" b="0" i="1" smtClean="0">
                              <a:latin typeface="Cambria Math" panose="02040503050406030204" pitchFamily="18" charset="0"/>
                            </a:rPr>
                            <m:t>𝑖</m:t>
                          </m:r>
                        </m:sub>
                      </m:sSub>
                    </m:oMath>
                  </m:oMathPara>
                </a14:m>
                <a:endParaRPr lang="en-US" sz="2400" dirty="0"/>
              </a:p>
            </p:txBody>
          </p:sp>
        </mc:Choice>
        <mc:Fallback xmlns="">
          <p:sp>
            <p:nvSpPr>
              <p:cNvPr id="24" name="Rectangle 23">
                <a:extLst>
                  <a:ext uri="{FF2B5EF4-FFF2-40B4-BE49-F238E27FC236}">
                    <a16:creationId xmlns:a16="http://schemas.microsoft.com/office/drawing/2014/main" id="{2AD20521-2F9B-4453-A35B-F276618D34A4}"/>
                  </a:ext>
                </a:extLst>
              </p:cNvPr>
              <p:cNvSpPr>
                <a:spLocks noRot="1" noChangeAspect="1" noMove="1" noResize="1" noEditPoints="1" noAdjustHandles="1" noChangeArrowheads="1" noChangeShapeType="1" noTextEdit="1"/>
              </p:cNvSpPr>
              <p:nvPr/>
            </p:nvSpPr>
            <p:spPr>
              <a:xfrm>
                <a:off x="1994243" y="4516702"/>
                <a:ext cx="514821" cy="461665"/>
              </a:xfrm>
              <a:prstGeom prst="rect">
                <a:avLst/>
              </a:prstGeom>
              <a:blipFill>
                <a:blip r:embed="rId7"/>
                <a:stretch>
                  <a:fillRect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12271722-D827-447C-B44E-941D0C9498C0}"/>
                  </a:ext>
                </a:extLst>
              </p:cNvPr>
              <p:cNvSpPr/>
              <p:nvPr/>
            </p:nvSpPr>
            <p:spPr>
              <a:xfrm>
                <a:off x="3954470" y="5440936"/>
                <a:ext cx="51308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oMath>
                  </m:oMathPara>
                </a14:m>
                <a:endParaRPr lang="en-US" sz="2400" dirty="0"/>
              </a:p>
            </p:txBody>
          </p:sp>
        </mc:Choice>
        <mc:Fallback xmlns="">
          <p:sp>
            <p:nvSpPr>
              <p:cNvPr id="25" name="Rectangle 24">
                <a:extLst>
                  <a:ext uri="{FF2B5EF4-FFF2-40B4-BE49-F238E27FC236}">
                    <a16:creationId xmlns:a16="http://schemas.microsoft.com/office/drawing/2014/main" id="{12271722-D827-447C-B44E-941D0C9498C0}"/>
                  </a:ext>
                </a:extLst>
              </p:cNvPr>
              <p:cNvSpPr>
                <a:spLocks noRot="1" noChangeAspect="1" noMove="1" noResize="1" noEditPoints="1" noAdjustHandles="1" noChangeArrowheads="1" noChangeShapeType="1" noTextEdit="1"/>
              </p:cNvSpPr>
              <p:nvPr/>
            </p:nvSpPr>
            <p:spPr>
              <a:xfrm>
                <a:off x="3954470" y="5440936"/>
                <a:ext cx="513089" cy="461665"/>
              </a:xfrm>
              <a:prstGeom prst="rect">
                <a:avLst/>
              </a:prstGeom>
              <a:blipFill>
                <a:blip r:embed="rId8"/>
                <a:stretch>
                  <a:fillRect b="-2667"/>
                </a:stretch>
              </a:blipFill>
            </p:spPr>
            <p:txBody>
              <a:bodyPr/>
              <a:lstStyle/>
              <a:p>
                <a:r>
                  <a:rPr lang="en-US">
                    <a:noFill/>
                  </a:rPr>
                  <a:t> </a:t>
                </a:r>
              </a:p>
            </p:txBody>
          </p:sp>
        </mc:Fallback>
      </mc:AlternateContent>
      <p:cxnSp>
        <p:nvCxnSpPr>
          <p:cNvPr id="27" name="Straight Connector 26">
            <a:extLst>
              <a:ext uri="{FF2B5EF4-FFF2-40B4-BE49-F238E27FC236}">
                <a16:creationId xmlns:a16="http://schemas.microsoft.com/office/drawing/2014/main" id="{B24EBD37-658F-49C2-AB1A-C84DE87C6DDA}"/>
              </a:ext>
            </a:extLst>
          </p:cNvPr>
          <p:cNvCxnSpPr>
            <a:cxnSpLocks/>
            <a:stCxn id="9" idx="1"/>
            <a:endCxn id="9" idx="1"/>
          </p:cNvCxnSpPr>
          <p:nvPr/>
        </p:nvCxnSpPr>
        <p:spPr>
          <a:xfrm>
            <a:off x="5525167" y="4111517"/>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5A346481-654C-410A-9A6E-369FD8B3A94B}"/>
                  </a:ext>
                </a:extLst>
              </p:cNvPr>
              <p:cNvSpPr txBox="1"/>
              <p:nvPr/>
            </p:nvSpPr>
            <p:spPr>
              <a:xfrm>
                <a:off x="7288757" y="3155375"/>
                <a:ext cx="1141163" cy="79355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𝑑</m:t>
                          </m:r>
                          <m:r>
                            <a:rPr lang="en-US" sz="2400" b="0" i="1" smtClean="0">
                              <a:solidFill>
                                <a:srgbClr val="FF0000"/>
                              </a:solidFill>
                              <a:latin typeface="Cambria Math" panose="02040503050406030204" pitchFamily="18" charset="0"/>
                            </a:rPr>
                            <m:t>𝜀</m:t>
                          </m:r>
                        </m:num>
                        <m:den>
                          <m:r>
                            <a:rPr lang="en-US" sz="2400" b="0" i="1" smtClean="0">
                              <a:latin typeface="Cambria Math" panose="02040503050406030204" pitchFamily="18" charset="0"/>
                            </a:rPr>
                            <m:t>𝑑</m:t>
                          </m:r>
                          <m:r>
                            <a:rPr lang="en-US" sz="2400" i="1" smtClean="0">
                              <a:solidFill>
                                <a:srgbClr val="0070C0"/>
                              </a:solidFill>
                              <a:latin typeface="Cambria Math" panose="02040503050406030204" pitchFamily="18" charset="0"/>
                            </a:rPr>
                            <m:t>𝜃</m:t>
                          </m:r>
                        </m:den>
                      </m:f>
                      <m:r>
                        <a:rPr lang="en-US" sz="2400" b="0" i="1" smtClean="0">
                          <a:latin typeface="Cambria Math" panose="02040503050406030204" pitchFamily="18" charset="0"/>
                        </a:rPr>
                        <m:t>=0</m:t>
                      </m:r>
                    </m:oMath>
                  </m:oMathPara>
                </a14:m>
                <a:endParaRPr lang="en-US" sz="2400" dirty="0"/>
              </a:p>
            </p:txBody>
          </p:sp>
        </mc:Choice>
        <mc:Fallback xmlns="">
          <p:sp>
            <p:nvSpPr>
              <p:cNvPr id="29" name="TextBox 28">
                <a:extLst>
                  <a:ext uri="{FF2B5EF4-FFF2-40B4-BE49-F238E27FC236}">
                    <a16:creationId xmlns:a16="http://schemas.microsoft.com/office/drawing/2014/main" id="{5A346481-654C-410A-9A6E-369FD8B3A94B}"/>
                  </a:ext>
                </a:extLst>
              </p:cNvPr>
              <p:cNvSpPr txBox="1">
                <a:spLocks noRot="1" noChangeAspect="1" noMove="1" noResize="1" noEditPoints="1" noAdjustHandles="1" noChangeArrowheads="1" noChangeShapeType="1" noTextEdit="1"/>
              </p:cNvSpPr>
              <p:nvPr/>
            </p:nvSpPr>
            <p:spPr>
              <a:xfrm>
                <a:off x="7288757" y="3155375"/>
                <a:ext cx="1141163" cy="793551"/>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a:extLst>
                  <a:ext uri="{FF2B5EF4-FFF2-40B4-BE49-F238E27FC236}">
                    <a16:creationId xmlns:a16="http://schemas.microsoft.com/office/drawing/2014/main" id="{88932ED2-BED7-4E88-AE90-3AEA98B69A0B}"/>
                  </a:ext>
                </a:extLst>
              </p:cNvPr>
              <p:cNvSpPr/>
              <p:nvPr/>
            </p:nvSpPr>
            <p:spPr>
              <a:xfrm>
                <a:off x="8815457" y="5713843"/>
                <a:ext cx="1684500" cy="461665"/>
              </a:xfrm>
              <a:prstGeom prst="rect">
                <a:avLst/>
              </a:prstGeom>
            </p:spPr>
            <p:txBody>
              <a:bodyPr wrap="none">
                <a:spAutoFit/>
              </a:bodyPr>
              <a:lstStyle/>
              <a:p>
                <a14:m>
                  <m:oMath xmlns:m="http://schemas.openxmlformats.org/officeDocument/2006/math">
                    <m:r>
                      <a:rPr lang="en-US" sz="2400" i="1" dirty="0" smtClean="0">
                        <a:latin typeface="Cambria Math" panose="02040503050406030204" pitchFamily="18" charset="0"/>
                      </a:rPr>
                      <m:t>⇒</m:t>
                    </m:r>
                  </m:oMath>
                </a14:m>
                <a:r>
                  <a:rPr lang="en-US" sz="2400" dirty="0"/>
                  <a:t> </a:t>
                </a:r>
                <a14:m>
                  <m:oMath xmlns:m="http://schemas.openxmlformats.org/officeDocument/2006/math">
                    <m:r>
                      <a:rPr lang="en-US" sz="2400" i="1" dirty="0" smtClean="0">
                        <a:solidFill>
                          <a:srgbClr val="FF0000"/>
                        </a:solidFill>
                        <a:latin typeface="Cambria Math" panose="02040503050406030204" pitchFamily="18" charset="0"/>
                      </a:rPr>
                      <m:t>𝜀</m:t>
                    </m:r>
                    <m:r>
                      <a:rPr lang="en-US" sz="2400" i="1" dirty="0">
                        <a:latin typeface="Cambria Math" panose="02040503050406030204" pitchFamily="18" charset="0"/>
                      </a:rPr>
                      <m:t>=</m:t>
                    </m:r>
                    <m:r>
                      <a:rPr lang="en-US" sz="2400" i="1" dirty="0">
                        <a:latin typeface="Cambria Math" panose="02040503050406030204" pitchFamily="18" charset="0"/>
                      </a:rPr>
                      <m:t>h</m:t>
                    </m:r>
                    <m:r>
                      <a:rPr lang="en-US" sz="2400" i="1" dirty="0">
                        <a:latin typeface="Cambria Math" panose="02040503050406030204" pitchFamily="18" charset="0"/>
                      </a:rPr>
                      <m:t>(</m:t>
                    </m:r>
                    <m:r>
                      <a:rPr lang="en-US" sz="2400" i="1" smtClean="0">
                        <a:solidFill>
                          <a:srgbClr val="0070C0"/>
                        </a:solidFill>
                        <a:latin typeface="Cambria Math" panose="02040503050406030204" pitchFamily="18" charset="0"/>
                      </a:rPr>
                      <m:t>𝜃</m:t>
                    </m:r>
                    <m:r>
                      <a:rPr lang="en-US" sz="2400" i="1" dirty="0">
                        <a:latin typeface="Cambria Math" panose="02040503050406030204" pitchFamily="18" charset="0"/>
                      </a:rPr>
                      <m:t>)</m:t>
                    </m:r>
                  </m:oMath>
                </a14:m>
                <a:endParaRPr lang="en-US" sz="2400" dirty="0"/>
              </a:p>
            </p:txBody>
          </p:sp>
        </mc:Choice>
        <mc:Fallback xmlns="">
          <p:sp>
            <p:nvSpPr>
              <p:cNvPr id="31" name="Rectangle 30">
                <a:extLst>
                  <a:ext uri="{FF2B5EF4-FFF2-40B4-BE49-F238E27FC236}">
                    <a16:creationId xmlns:a16="http://schemas.microsoft.com/office/drawing/2014/main" id="{88932ED2-BED7-4E88-AE90-3AEA98B69A0B}"/>
                  </a:ext>
                </a:extLst>
              </p:cNvPr>
              <p:cNvSpPr>
                <a:spLocks noRot="1" noChangeAspect="1" noMove="1" noResize="1" noEditPoints="1" noAdjustHandles="1" noChangeArrowheads="1" noChangeShapeType="1" noTextEdit="1"/>
              </p:cNvSpPr>
              <p:nvPr/>
            </p:nvSpPr>
            <p:spPr>
              <a:xfrm>
                <a:off x="8815457" y="5713843"/>
                <a:ext cx="1684500" cy="461665"/>
              </a:xfrm>
              <a:prstGeom prst="rect">
                <a:avLst/>
              </a:prstGeom>
              <a:blipFill>
                <a:blip r:embed="rId10"/>
                <a:stretch>
                  <a:fillRect r="-2536"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Rectangle 65">
                <a:extLst>
                  <a:ext uri="{FF2B5EF4-FFF2-40B4-BE49-F238E27FC236}">
                    <a16:creationId xmlns:a16="http://schemas.microsoft.com/office/drawing/2014/main" id="{EA16F79C-E810-43EF-949C-B471D01EFA32}"/>
                  </a:ext>
                </a:extLst>
              </p:cNvPr>
              <p:cNvSpPr/>
              <p:nvPr/>
            </p:nvSpPr>
            <p:spPr>
              <a:xfrm>
                <a:off x="5599417" y="3880683"/>
                <a:ext cx="40280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solidFill>
                            <a:srgbClr val="FF0000"/>
                          </a:solidFill>
                          <a:latin typeface="Cambria Math" panose="02040503050406030204" pitchFamily="18" charset="0"/>
                        </a:rPr>
                        <m:t>𝜀</m:t>
                      </m:r>
                    </m:oMath>
                  </m:oMathPara>
                </a14:m>
                <a:endParaRPr lang="en-US" sz="2400" dirty="0"/>
              </a:p>
            </p:txBody>
          </p:sp>
        </mc:Choice>
        <mc:Fallback xmlns="">
          <p:sp>
            <p:nvSpPr>
              <p:cNvPr id="66" name="Rectangle 65">
                <a:extLst>
                  <a:ext uri="{FF2B5EF4-FFF2-40B4-BE49-F238E27FC236}">
                    <a16:creationId xmlns:a16="http://schemas.microsoft.com/office/drawing/2014/main" id="{EA16F79C-E810-43EF-949C-B471D01EFA32}"/>
                  </a:ext>
                </a:extLst>
              </p:cNvPr>
              <p:cNvSpPr>
                <a:spLocks noRot="1" noChangeAspect="1" noMove="1" noResize="1" noEditPoints="1" noAdjustHandles="1" noChangeArrowheads="1" noChangeShapeType="1" noTextEdit="1"/>
              </p:cNvSpPr>
              <p:nvPr/>
            </p:nvSpPr>
            <p:spPr>
              <a:xfrm>
                <a:off x="5599417" y="3880683"/>
                <a:ext cx="402803" cy="461665"/>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66">
                <a:extLst>
                  <a:ext uri="{FF2B5EF4-FFF2-40B4-BE49-F238E27FC236}">
                    <a16:creationId xmlns:a16="http://schemas.microsoft.com/office/drawing/2014/main" id="{2B73CDB0-F730-4339-8E17-277691259434}"/>
                  </a:ext>
                </a:extLst>
              </p:cNvPr>
              <p:cNvSpPr/>
              <p:nvPr/>
            </p:nvSpPr>
            <p:spPr>
              <a:xfrm>
                <a:off x="4192949" y="4297271"/>
                <a:ext cx="113261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12, 4</m:t>
                          </m:r>
                        </m:e>
                      </m:d>
                    </m:oMath>
                  </m:oMathPara>
                </a14:m>
                <a:endParaRPr lang="en-US" sz="2400" dirty="0"/>
              </a:p>
            </p:txBody>
          </p:sp>
        </mc:Choice>
        <mc:Fallback xmlns="">
          <p:sp>
            <p:nvSpPr>
              <p:cNvPr id="67" name="Rectangle 66">
                <a:extLst>
                  <a:ext uri="{FF2B5EF4-FFF2-40B4-BE49-F238E27FC236}">
                    <a16:creationId xmlns:a16="http://schemas.microsoft.com/office/drawing/2014/main" id="{2B73CDB0-F730-4339-8E17-277691259434}"/>
                  </a:ext>
                </a:extLst>
              </p:cNvPr>
              <p:cNvSpPr>
                <a:spLocks noRot="1" noChangeAspect="1" noMove="1" noResize="1" noEditPoints="1" noAdjustHandles="1" noChangeArrowheads="1" noChangeShapeType="1" noTextEdit="1"/>
              </p:cNvSpPr>
              <p:nvPr/>
            </p:nvSpPr>
            <p:spPr>
              <a:xfrm>
                <a:off x="4192949" y="4297271"/>
                <a:ext cx="1132618" cy="461665"/>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18CA9BB0-A58D-4F90-86C0-43D34B6AF1BD}"/>
                  </a:ext>
                </a:extLst>
              </p:cNvPr>
              <p:cNvSpPr/>
              <p:nvPr/>
            </p:nvSpPr>
            <p:spPr>
              <a:xfrm>
                <a:off x="8207631" y="4365250"/>
                <a:ext cx="1628523" cy="613117"/>
              </a:xfrm>
              <a:prstGeom prst="rect">
                <a:avLst/>
              </a:prstGeom>
            </p:spPr>
            <p:txBody>
              <a:bodyPr wrap="none">
                <a:spAutoFit/>
              </a:bodyPr>
              <a:lstStyle/>
              <a:p>
                <a14:m>
                  <m:oMath xmlns:m="http://schemas.openxmlformats.org/officeDocument/2006/math">
                    <m:r>
                      <a:rPr lang="en-US" sz="2400" i="1" smtClean="0">
                        <a:solidFill>
                          <a:srgbClr val="00B050"/>
                        </a:solidFill>
                        <a:latin typeface="Cambria Math" panose="02040503050406030204" pitchFamily="18" charset="0"/>
                        <a:ea typeface="Cambria Math" panose="02040503050406030204" pitchFamily="18" charset="0"/>
                      </a:rPr>
                      <m:t>∴</m:t>
                    </m:r>
                  </m:oMath>
                </a14:m>
                <a:r>
                  <a:rPr lang="en-US" sz="2400" dirty="0">
                    <a:solidFill>
                      <a:srgbClr val="00B050"/>
                    </a:solidFill>
                  </a:rPr>
                  <a:t>   </a:t>
                </a:r>
                <a14:m>
                  <m:oMath xmlns:m="http://schemas.openxmlformats.org/officeDocument/2006/math">
                    <m:r>
                      <a:rPr lang="en-US" sz="2400" b="0" i="1" dirty="0" smtClean="0">
                        <a:solidFill>
                          <a:srgbClr val="00B050"/>
                        </a:solidFill>
                        <a:latin typeface="Cambria Math" panose="02040503050406030204" pitchFamily="18" charset="0"/>
                      </a:rPr>
                      <m:t>𝑦</m:t>
                    </m:r>
                    <m:r>
                      <a:rPr lang="en-US" sz="2400" b="0" i="1" dirty="0" smtClean="0">
                        <a:solidFill>
                          <a:srgbClr val="00B050"/>
                        </a:solidFill>
                        <a:latin typeface="Cambria Math" panose="02040503050406030204" pitchFamily="18" charset="0"/>
                      </a:rPr>
                      <m:t>=</m:t>
                    </m:r>
                    <m:f>
                      <m:fPr>
                        <m:ctrlPr>
                          <a:rPr lang="en-US" sz="2400" b="0" i="1" dirty="0" smtClean="0">
                            <a:solidFill>
                              <a:srgbClr val="00B050"/>
                            </a:solidFill>
                            <a:latin typeface="Cambria Math" panose="02040503050406030204" pitchFamily="18" charset="0"/>
                          </a:rPr>
                        </m:ctrlPr>
                      </m:fPr>
                      <m:num>
                        <m:r>
                          <a:rPr lang="en-US" sz="2400" b="0" i="1" dirty="0" smtClean="0">
                            <a:solidFill>
                              <a:srgbClr val="00B050"/>
                            </a:solidFill>
                            <a:latin typeface="Cambria Math" panose="02040503050406030204" pitchFamily="18" charset="0"/>
                          </a:rPr>
                          <m:t>4</m:t>
                        </m:r>
                      </m:num>
                      <m:den>
                        <m:r>
                          <a:rPr lang="en-US" sz="2400" b="0" i="1" dirty="0" smtClean="0">
                            <a:solidFill>
                              <a:srgbClr val="00B050"/>
                            </a:solidFill>
                            <a:latin typeface="Cambria Math" panose="02040503050406030204" pitchFamily="18" charset="0"/>
                          </a:rPr>
                          <m:t>12</m:t>
                        </m:r>
                      </m:den>
                    </m:f>
                    <m:r>
                      <a:rPr lang="en-US" sz="2400" b="0" i="1" dirty="0" smtClean="0">
                        <a:solidFill>
                          <a:srgbClr val="00B050"/>
                        </a:solidFill>
                        <a:latin typeface="Cambria Math" panose="02040503050406030204" pitchFamily="18" charset="0"/>
                      </a:rPr>
                      <m:t>𝑥</m:t>
                    </m:r>
                  </m:oMath>
                </a14:m>
                <a:endParaRPr lang="en-US" sz="2400" dirty="0">
                  <a:solidFill>
                    <a:srgbClr val="00B050"/>
                  </a:solidFill>
                </a:endParaRPr>
              </a:p>
            </p:txBody>
          </p:sp>
        </mc:Choice>
        <mc:Fallback xmlns="">
          <p:sp>
            <p:nvSpPr>
              <p:cNvPr id="26" name="Rectangle 25">
                <a:extLst>
                  <a:ext uri="{FF2B5EF4-FFF2-40B4-BE49-F238E27FC236}">
                    <a16:creationId xmlns:a16="http://schemas.microsoft.com/office/drawing/2014/main" id="{18CA9BB0-A58D-4F90-86C0-43D34B6AF1BD}"/>
                  </a:ext>
                </a:extLst>
              </p:cNvPr>
              <p:cNvSpPr>
                <a:spLocks noRot="1" noChangeAspect="1" noMove="1" noResize="1" noEditPoints="1" noAdjustHandles="1" noChangeArrowheads="1" noChangeShapeType="1" noTextEdit="1"/>
              </p:cNvSpPr>
              <p:nvPr/>
            </p:nvSpPr>
            <p:spPr>
              <a:xfrm>
                <a:off x="8207631" y="4365250"/>
                <a:ext cx="1628523" cy="613117"/>
              </a:xfrm>
              <a:prstGeom prst="rect">
                <a:avLst/>
              </a:prstGeom>
              <a:blipFill>
                <a:blip r:embed="rId13"/>
                <a:stretch>
                  <a:fillRect/>
                </a:stretch>
              </a:blipFill>
            </p:spPr>
            <p:txBody>
              <a:bodyPr/>
              <a:lstStyle/>
              <a:p>
                <a:r>
                  <a:rPr lang="en-US">
                    <a:noFill/>
                  </a:rPr>
                  <a:t> </a:t>
                </a:r>
              </a:p>
            </p:txBody>
          </p:sp>
        </mc:Fallback>
      </mc:AlternateContent>
      <p:cxnSp>
        <p:nvCxnSpPr>
          <p:cNvPr id="3" name="Straight Connector 2">
            <a:extLst>
              <a:ext uri="{FF2B5EF4-FFF2-40B4-BE49-F238E27FC236}">
                <a16:creationId xmlns:a16="http://schemas.microsoft.com/office/drawing/2014/main" id="{BAE33814-321F-47D9-B1B7-FDE4FAEEA721}"/>
              </a:ext>
            </a:extLst>
          </p:cNvPr>
          <p:cNvCxnSpPr>
            <a:cxnSpLocks/>
          </p:cNvCxnSpPr>
          <p:nvPr/>
        </p:nvCxnSpPr>
        <p:spPr>
          <a:xfrm flipV="1">
            <a:off x="1325880" y="4107068"/>
            <a:ext cx="5233931" cy="1606776"/>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BAF25400-4C3C-430F-B898-002593ECC67C}"/>
                  </a:ext>
                </a:extLst>
              </p:cNvPr>
              <p:cNvSpPr/>
              <p:nvPr/>
            </p:nvSpPr>
            <p:spPr>
              <a:xfrm>
                <a:off x="8764760" y="3305015"/>
                <a:ext cx="3333092" cy="461665"/>
              </a:xfrm>
              <a:prstGeom prst="rect">
                <a:avLst/>
              </a:prstGeom>
            </p:spPr>
            <p:txBody>
              <a:bodyPr wrap="none">
                <a:spAutoFit/>
              </a:bodyPr>
              <a:lstStyle/>
              <a:p>
                <a:r>
                  <a:rPr lang="en-US" sz="2400" dirty="0"/>
                  <a:t> </a:t>
                </a:r>
                <a14:m>
                  <m:oMath xmlns:m="http://schemas.openxmlformats.org/officeDocument/2006/math">
                    <m:r>
                      <a:rPr lang="en-US" sz="2400" i="1" dirty="0">
                        <a:latin typeface="Cambria Math" panose="02040503050406030204" pitchFamily="18" charset="0"/>
                      </a:rPr>
                      <m:t>⇒</m:t>
                    </m:r>
                    <m:r>
                      <m:rPr>
                        <m:nor/>
                      </m:rPr>
                      <a:rPr lang="en-US" sz="2400" dirty="0"/>
                      <m:t>      </m:t>
                    </m:r>
                    <m:r>
                      <a:rPr lang="en-US" sz="2400" i="1">
                        <a:solidFill>
                          <a:srgbClr val="0070C0"/>
                        </a:solidFill>
                        <a:latin typeface="Cambria Math" panose="02040503050406030204" pitchFamily="18" charset="0"/>
                      </a:rPr>
                      <m:t>𝜃</m:t>
                    </m:r>
                    <m:r>
                      <a:rPr lang="en-US" sz="2400" i="1" dirty="0">
                        <a:latin typeface="Cambria Math" panose="02040503050406030204" pitchFamily="18" charset="0"/>
                      </a:rPr>
                      <m:t>=4/12=</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𝑦</m:t>
                        </m:r>
                      </m:e>
                      <m:sub>
                        <m:r>
                          <a:rPr lang="en-US" sz="2400" i="1" dirty="0">
                            <a:latin typeface="Cambria Math" panose="02040503050406030204" pitchFamily="18" charset="0"/>
                          </a:rPr>
                          <m:t>𝑖</m:t>
                        </m:r>
                      </m:sub>
                    </m:sSub>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𝑥</m:t>
                        </m:r>
                      </m:e>
                      <m:sub>
                        <m:r>
                          <a:rPr lang="en-US" sz="2400" i="1" dirty="0">
                            <a:latin typeface="Cambria Math" panose="02040503050406030204" pitchFamily="18" charset="0"/>
                          </a:rPr>
                          <m:t>𝑖</m:t>
                        </m:r>
                      </m:sub>
                    </m:sSub>
                  </m:oMath>
                </a14:m>
                <a:endParaRPr lang="en-US" sz="2400" dirty="0"/>
              </a:p>
            </p:txBody>
          </p:sp>
        </mc:Choice>
        <mc:Fallback xmlns="">
          <p:sp>
            <p:nvSpPr>
              <p:cNvPr id="8" name="Rectangle 7">
                <a:extLst>
                  <a:ext uri="{FF2B5EF4-FFF2-40B4-BE49-F238E27FC236}">
                    <a16:creationId xmlns:a16="http://schemas.microsoft.com/office/drawing/2014/main" id="{BAF25400-4C3C-430F-B898-002593ECC67C}"/>
                  </a:ext>
                </a:extLst>
              </p:cNvPr>
              <p:cNvSpPr>
                <a:spLocks noRot="1" noChangeAspect="1" noMove="1" noResize="1" noEditPoints="1" noAdjustHandles="1" noChangeArrowheads="1" noChangeShapeType="1" noTextEdit="1"/>
              </p:cNvSpPr>
              <p:nvPr/>
            </p:nvSpPr>
            <p:spPr>
              <a:xfrm>
                <a:off x="8764760" y="3305015"/>
                <a:ext cx="3333092" cy="461665"/>
              </a:xfrm>
              <a:prstGeom prst="rect">
                <a:avLst/>
              </a:prstGeom>
              <a:blipFill>
                <a:blip r:embed="rId14"/>
                <a:stretch>
                  <a:fillRect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ectangle 29">
                <a:extLst>
                  <a:ext uri="{FF2B5EF4-FFF2-40B4-BE49-F238E27FC236}">
                    <a16:creationId xmlns:a16="http://schemas.microsoft.com/office/drawing/2014/main" id="{BD194854-AC90-49BD-B1A4-81D078675E86}"/>
                  </a:ext>
                </a:extLst>
              </p:cNvPr>
              <p:cNvSpPr/>
              <p:nvPr/>
            </p:nvSpPr>
            <p:spPr>
              <a:xfrm>
                <a:off x="7883477" y="2214812"/>
                <a:ext cx="203530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m:t>
                      </m:r>
                      <m:sSup>
                        <m:sSupPr>
                          <m:ctrlPr>
                            <a:rPr lang="en-US" sz="2400" b="0" i="1" dirty="0" smtClean="0">
                              <a:latin typeface="Cambria Math" panose="02040503050406030204" pitchFamily="18" charset="0"/>
                            </a:rPr>
                          </m:ctrlPr>
                        </m:sSupPr>
                        <m:e>
                          <m:d>
                            <m:dPr>
                              <m:ctrlPr>
                                <a:rPr lang="en-US" sz="2400" b="0" i="1" dirty="0" smtClean="0">
                                  <a:latin typeface="Cambria Math" panose="02040503050406030204" pitchFamily="18" charset="0"/>
                                </a:rPr>
                              </m:ctrlPr>
                            </m:dPr>
                            <m:e>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𝑥</m:t>
                                  </m:r>
                                </m:e>
                                <m:sub>
                                  <m:r>
                                    <a:rPr lang="en-US" sz="2400" b="0" i="1" dirty="0" smtClean="0">
                                      <a:latin typeface="Cambria Math" panose="02040503050406030204" pitchFamily="18" charset="0"/>
                                    </a:rPr>
                                    <m:t>𝑖</m:t>
                                  </m:r>
                                </m:sub>
                              </m:sSub>
                              <m:r>
                                <a:rPr lang="en-US" sz="2400" i="1" smtClean="0">
                                  <a:solidFill>
                                    <a:srgbClr val="0070C0"/>
                                  </a:solidFill>
                                  <a:latin typeface="Cambria Math" panose="02040503050406030204" pitchFamily="18" charset="0"/>
                                </a:rPr>
                                <m:t>𝜃</m:t>
                              </m:r>
                              <m:r>
                                <a:rPr lang="en-US" sz="2400" b="0" i="1" dirty="0" smtClean="0">
                                  <a:solidFill>
                                    <a:srgbClr val="0070C0"/>
                                  </a:solidFill>
                                  <a:latin typeface="Cambria Math" panose="02040503050406030204" pitchFamily="18" charset="0"/>
                                </a:rPr>
                                <m:t>−</m:t>
                              </m:r>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𝑦</m:t>
                                  </m:r>
                                </m:e>
                                <m:sub>
                                  <m:r>
                                    <a:rPr lang="en-US" sz="2400" b="0" i="1" dirty="0" smtClean="0">
                                      <a:latin typeface="Cambria Math" panose="02040503050406030204" pitchFamily="18" charset="0"/>
                                    </a:rPr>
                                    <m:t>𝑖</m:t>
                                  </m:r>
                                </m:sub>
                              </m:sSub>
                            </m:e>
                          </m:d>
                        </m:e>
                        <m:sup>
                          <m:r>
                            <a:rPr lang="en-US" sz="2400" b="0" i="0" dirty="0" smtClean="0">
                              <a:latin typeface="Cambria Math" panose="02040503050406030204" pitchFamily="18" charset="0"/>
                            </a:rPr>
                            <m:t>2</m:t>
                          </m:r>
                        </m:sup>
                      </m:sSup>
                    </m:oMath>
                  </m:oMathPara>
                </a14:m>
                <a:endParaRPr lang="en-US" sz="2400" dirty="0"/>
              </a:p>
            </p:txBody>
          </p:sp>
        </mc:Choice>
        <mc:Fallback xmlns="">
          <p:sp>
            <p:nvSpPr>
              <p:cNvPr id="30" name="Rectangle 29">
                <a:extLst>
                  <a:ext uri="{FF2B5EF4-FFF2-40B4-BE49-F238E27FC236}">
                    <a16:creationId xmlns:a16="http://schemas.microsoft.com/office/drawing/2014/main" id="{BD194854-AC90-49BD-B1A4-81D078675E86}"/>
                  </a:ext>
                </a:extLst>
              </p:cNvPr>
              <p:cNvSpPr>
                <a:spLocks noRot="1" noChangeAspect="1" noMove="1" noResize="1" noEditPoints="1" noAdjustHandles="1" noChangeArrowheads="1" noChangeShapeType="1" noTextEdit="1"/>
              </p:cNvSpPr>
              <p:nvPr/>
            </p:nvSpPr>
            <p:spPr>
              <a:xfrm>
                <a:off x="7883477" y="2214812"/>
                <a:ext cx="2035301" cy="461665"/>
              </a:xfrm>
              <a:prstGeom prst="rect">
                <a:avLst/>
              </a:prstGeom>
              <a:blipFill>
                <a:blip r:embed="rId15"/>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4091CFF4-7EBC-4177-850A-105BA876E836}"/>
                  </a:ext>
                </a:extLst>
              </p:cNvPr>
              <p:cNvSpPr txBox="1"/>
              <p:nvPr/>
            </p:nvSpPr>
            <p:spPr>
              <a:xfrm>
                <a:off x="3406435" y="199999"/>
                <a:ext cx="1801331"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𝑚</m:t>
                      </m:r>
                      <m:r>
                        <a:rPr lang="en-US" sz="4400" b="0" i="1" smtClean="0">
                          <a:latin typeface="Cambria Math" panose="02040503050406030204" pitchFamily="18" charset="0"/>
                        </a:rPr>
                        <m:t>=1</m:t>
                      </m:r>
                    </m:oMath>
                  </m:oMathPara>
                </a14:m>
                <a:endParaRPr lang="en-US" sz="4400" dirty="0"/>
              </a:p>
            </p:txBody>
          </p:sp>
        </mc:Choice>
        <mc:Fallback xmlns="">
          <p:sp>
            <p:nvSpPr>
              <p:cNvPr id="32" name="TextBox 31">
                <a:extLst>
                  <a:ext uri="{FF2B5EF4-FFF2-40B4-BE49-F238E27FC236}">
                    <a16:creationId xmlns:a16="http://schemas.microsoft.com/office/drawing/2014/main" id="{4091CFF4-7EBC-4177-850A-105BA876E836}"/>
                  </a:ext>
                </a:extLst>
              </p:cNvPr>
              <p:cNvSpPr txBox="1">
                <a:spLocks noRot="1" noChangeAspect="1" noMove="1" noResize="1" noEditPoints="1" noAdjustHandles="1" noChangeArrowheads="1" noChangeShapeType="1" noTextEdit="1"/>
              </p:cNvSpPr>
              <p:nvPr/>
            </p:nvSpPr>
            <p:spPr>
              <a:xfrm>
                <a:off x="3406435" y="199999"/>
                <a:ext cx="1801331" cy="769441"/>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664B3CF5-31BF-4970-A122-4D990BF02AA2}"/>
                  </a:ext>
                </a:extLst>
              </p:cNvPr>
              <p:cNvSpPr/>
              <p:nvPr/>
            </p:nvSpPr>
            <p:spPr>
              <a:xfrm>
                <a:off x="968214" y="199999"/>
                <a:ext cx="200753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0070C0"/>
                          </a:solidFill>
                          <a:latin typeface="Cambria Math" panose="02040503050406030204" pitchFamily="18" charset="0"/>
                        </a:rPr>
                        <m:t>𝑦</m:t>
                      </m:r>
                      <m:r>
                        <a:rPr lang="en-US" sz="4400" i="1" smtClean="0">
                          <a:solidFill>
                            <a:srgbClr val="0070C0"/>
                          </a:solidFill>
                          <a:latin typeface="Cambria Math" panose="02040503050406030204" pitchFamily="18" charset="0"/>
                        </a:rPr>
                        <m:t>=</m:t>
                      </m:r>
                      <m:r>
                        <a:rPr lang="en-US" sz="4400" b="0" i="1" smtClean="0">
                          <a:solidFill>
                            <a:srgbClr val="0070C0"/>
                          </a:solidFill>
                          <a:latin typeface="Cambria Math" panose="02040503050406030204" pitchFamily="18" charset="0"/>
                        </a:rPr>
                        <m:t>𝜃</m:t>
                      </m:r>
                      <m:r>
                        <a:rPr lang="en-US" sz="4400" i="1" smtClean="0">
                          <a:solidFill>
                            <a:srgbClr val="0070C0"/>
                          </a:solidFill>
                          <a:latin typeface="Cambria Math" panose="02040503050406030204" pitchFamily="18" charset="0"/>
                        </a:rPr>
                        <m:t>𝑥</m:t>
                      </m:r>
                    </m:oMath>
                  </m:oMathPara>
                </a14:m>
                <a:endParaRPr lang="en-US" sz="4400" dirty="0">
                  <a:solidFill>
                    <a:srgbClr val="0070C0"/>
                  </a:solidFill>
                </a:endParaRPr>
              </a:p>
            </p:txBody>
          </p:sp>
        </mc:Choice>
        <mc:Fallback xmlns="">
          <p:sp>
            <p:nvSpPr>
              <p:cNvPr id="33" name="Rectangle 32">
                <a:extLst>
                  <a:ext uri="{FF2B5EF4-FFF2-40B4-BE49-F238E27FC236}">
                    <a16:creationId xmlns:a16="http://schemas.microsoft.com/office/drawing/2014/main" id="{664B3CF5-31BF-4970-A122-4D990BF02AA2}"/>
                  </a:ext>
                </a:extLst>
              </p:cNvPr>
              <p:cNvSpPr>
                <a:spLocks noRot="1" noChangeAspect="1" noMove="1" noResize="1" noEditPoints="1" noAdjustHandles="1" noChangeArrowheads="1" noChangeShapeType="1" noTextEdit="1"/>
              </p:cNvSpPr>
              <p:nvPr/>
            </p:nvSpPr>
            <p:spPr>
              <a:xfrm>
                <a:off x="968214" y="199999"/>
                <a:ext cx="2007536" cy="769441"/>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a:extLst>
                  <a:ext uri="{FF2B5EF4-FFF2-40B4-BE49-F238E27FC236}">
                    <a16:creationId xmlns:a16="http://schemas.microsoft.com/office/drawing/2014/main" id="{D9B999A2-254E-427D-8C26-31828ECE7AE2}"/>
                  </a:ext>
                </a:extLst>
              </p:cNvPr>
              <p:cNvSpPr/>
              <p:nvPr/>
            </p:nvSpPr>
            <p:spPr>
              <a:xfrm>
                <a:off x="4799574" y="2289268"/>
                <a:ext cx="117647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𝑦</m:t>
                      </m:r>
                      <m:r>
                        <a:rPr lang="en-US" sz="240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𝜃</m:t>
                      </m:r>
                      <m:r>
                        <a:rPr lang="en-US" sz="2400" i="1" smtClean="0">
                          <a:solidFill>
                            <a:srgbClr val="0070C0"/>
                          </a:solidFill>
                          <a:latin typeface="Cambria Math" panose="02040503050406030204" pitchFamily="18" charset="0"/>
                        </a:rPr>
                        <m:t>𝑥</m:t>
                      </m:r>
                    </m:oMath>
                  </m:oMathPara>
                </a14:m>
                <a:endParaRPr lang="en-US" sz="2400" dirty="0">
                  <a:solidFill>
                    <a:srgbClr val="0070C0"/>
                  </a:solidFill>
                </a:endParaRPr>
              </a:p>
            </p:txBody>
          </p:sp>
        </mc:Choice>
        <mc:Fallback xmlns="">
          <p:sp>
            <p:nvSpPr>
              <p:cNvPr id="34" name="Rectangle 33">
                <a:extLst>
                  <a:ext uri="{FF2B5EF4-FFF2-40B4-BE49-F238E27FC236}">
                    <a16:creationId xmlns:a16="http://schemas.microsoft.com/office/drawing/2014/main" id="{D9B999A2-254E-427D-8C26-31828ECE7AE2}"/>
                  </a:ext>
                </a:extLst>
              </p:cNvPr>
              <p:cNvSpPr>
                <a:spLocks noRot="1" noChangeAspect="1" noMove="1" noResize="1" noEditPoints="1" noAdjustHandles="1" noChangeArrowheads="1" noChangeShapeType="1" noTextEdit="1"/>
              </p:cNvSpPr>
              <p:nvPr/>
            </p:nvSpPr>
            <p:spPr>
              <a:xfrm>
                <a:off x="4799574" y="2289268"/>
                <a:ext cx="1176476" cy="461665"/>
              </a:xfrm>
              <a:prstGeom prst="rect">
                <a:avLst/>
              </a:prstGeom>
              <a:blipFill>
                <a:blip r:embed="rId4"/>
                <a:stretch>
                  <a:fillRect b="-10667"/>
                </a:stretch>
              </a:blipFill>
            </p:spPr>
            <p:txBody>
              <a:bodyPr/>
              <a:lstStyle/>
              <a:p>
                <a:r>
                  <a:rPr lang="en-US">
                    <a:noFill/>
                  </a:rPr>
                  <a:t> </a:t>
                </a:r>
              </a:p>
            </p:txBody>
          </p:sp>
        </mc:Fallback>
      </mc:AlternateContent>
    </p:spTree>
    <p:extLst>
      <p:ext uri="{BB962C8B-B14F-4D97-AF65-F5344CB8AC3E}">
        <p14:creationId xmlns:p14="http://schemas.microsoft.com/office/powerpoint/2010/main" val="5669089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left)">
                                      <p:cBhvr>
                                        <p:cTn id="14" dur="1000"/>
                                        <p:tgtEl>
                                          <p:spTgt spid="3"/>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wipe(left)">
                                      <p:cBhvr>
                                        <p:cTn id="17" dur="10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23" presetClass="entr" presetSubtype="16"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 calcmode="lin" valueType="num">
                                      <p:cBhvr>
                                        <p:cTn id="22" dur="500" fill="hold"/>
                                        <p:tgtEl>
                                          <p:spTgt spid="23"/>
                                        </p:tgtEl>
                                        <p:attrNameLst>
                                          <p:attrName>ppt_w</p:attrName>
                                        </p:attrNameLst>
                                      </p:cBhvr>
                                      <p:tavLst>
                                        <p:tav tm="0">
                                          <p:val>
                                            <p:fltVal val="0"/>
                                          </p:val>
                                        </p:tav>
                                        <p:tav tm="100000">
                                          <p:val>
                                            <p:strVal val="#ppt_w"/>
                                          </p:val>
                                        </p:tav>
                                      </p:tavLst>
                                    </p:anim>
                                    <p:anim calcmode="lin" valueType="num">
                                      <p:cBhvr>
                                        <p:cTn id="23" dur="500" fill="hold"/>
                                        <p:tgtEl>
                                          <p:spTgt spid="23"/>
                                        </p:tgtEl>
                                        <p:attrNameLst>
                                          <p:attrName>ppt_h</p:attrName>
                                        </p:attrNameLst>
                                      </p:cBhvr>
                                      <p:tavLst>
                                        <p:tav tm="0">
                                          <p:val>
                                            <p:fltVal val="0"/>
                                          </p:val>
                                        </p:tav>
                                        <p:tav tm="100000">
                                          <p:val>
                                            <p:strVal val="#ppt_h"/>
                                          </p:val>
                                        </p:tav>
                                      </p:tavLst>
                                    </p:anim>
                                  </p:childTnLst>
                                </p:cTn>
                              </p:par>
                              <p:par>
                                <p:cTn id="24" presetID="23" presetClass="entr" presetSubtype="16" fill="hold" grpId="0" nodeType="withEffect">
                                  <p:stCondLst>
                                    <p:cond delay="0"/>
                                  </p:stCondLst>
                                  <p:childTnLst>
                                    <p:set>
                                      <p:cBhvr>
                                        <p:cTn id="25" dur="1" fill="hold">
                                          <p:stCondLst>
                                            <p:cond delay="0"/>
                                          </p:stCondLst>
                                        </p:cTn>
                                        <p:tgtEl>
                                          <p:spTgt spid="31"/>
                                        </p:tgtEl>
                                        <p:attrNameLst>
                                          <p:attrName>style.visibility</p:attrName>
                                        </p:attrNameLst>
                                      </p:cBhvr>
                                      <p:to>
                                        <p:strVal val="visible"/>
                                      </p:to>
                                    </p:set>
                                    <p:anim calcmode="lin" valueType="num">
                                      <p:cBhvr>
                                        <p:cTn id="26" dur="500" fill="hold"/>
                                        <p:tgtEl>
                                          <p:spTgt spid="31"/>
                                        </p:tgtEl>
                                        <p:attrNameLst>
                                          <p:attrName>ppt_w</p:attrName>
                                        </p:attrNameLst>
                                      </p:cBhvr>
                                      <p:tavLst>
                                        <p:tav tm="0">
                                          <p:val>
                                            <p:fltVal val="0"/>
                                          </p:val>
                                        </p:tav>
                                        <p:tav tm="100000">
                                          <p:val>
                                            <p:strVal val="#ppt_w"/>
                                          </p:val>
                                        </p:tav>
                                      </p:tavLst>
                                    </p:anim>
                                    <p:anim calcmode="lin" valueType="num">
                                      <p:cBhvr>
                                        <p:cTn id="27" dur="500" fill="hold"/>
                                        <p:tgtEl>
                                          <p:spTgt spid="3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1" grpId="0"/>
      <p:bldP spid="26"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Straight Connector 54">
            <a:extLst>
              <a:ext uri="{FF2B5EF4-FFF2-40B4-BE49-F238E27FC236}">
                <a16:creationId xmlns:a16="http://schemas.microsoft.com/office/drawing/2014/main" id="{38ABF513-E6D5-4322-9CBC-E6AA7A7B0D4B}"/>
              </a:ext>
            </a:extLst>
          </p:cNvPr>
          <p:cNvCxnSpPr>
            <a:cxnSpLocks/>
          </p:cNvCxnSpPr>
          <p:nvPr/>
        </p:nvCxnSpPr>
        <p:spPr>
          <a:xfrm flipV="1">
            <a:off x="1466711" y="3239620"/>
            <a:ext cx="2574121" cy="15475"/>
          </a:xfrm>
          <a:prstGeom prst="line">
            <a:avLst/>
          </a:prstGeom>
          <a:ln w="381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4F63038-C826-4261-8A7F-0984E627206D}"/>
              </a:ext>
            </a:extLst>
          </p:cNvPr>
          <p:cNvCxnSpPr>
            <a:cxnSpLocks/>
          </p:cNvCxnSpPr>
          <p:nvPr/>
        </p:nvCxnSpPr>
        <p:spPr>
          <a:xfrm flipV="1">
            <a:off x="1466711" y="4602173"/>
            <a:ext cx="2574121" cy="14068"/>
          </a:xfrm>
          <a:prstGeom prst="line">
            <a:avLst/>
          </a:prstGeom>
          <a:ln w="381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C3F1BF3-13CD-4D35-8FE9-D711A233AC90}"/>
              </a:ext>
            </a:extLst>
          </p:cNvPr>
          <p:cNvCxnSpPr>
            <a:cxnSpLocks/>
          </p:cNvCxnSpPr>
          <p:nvPr/>
        </p:nvCxnSpPr>
        <p:spPr>
          <a:xfrm>
            <a:off x="3197887" y="3042299"/>
            <a:ext cx="0" cy="2255407"/>
          </a:xfrm>
          <a:prstGeom prst="line">
            <a:avLst/>
          </a:prstGeom>
          <a:ln w="381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9" name="Right Brace 8">
            <a:extLst>
              <a:ext uri="{FF2B5EF4-FFF2-40B4-BE49-F238E27FC236}">
                <a16:creationId xmlns:a16="http://schemas.microsoft.com/office/drawing/2014/main" id="{668938F1-30D3-47B2-BB27-EEB8EAD5D699}"/>
              </a:ext>
            </a:extLst>
          </p:cNvPr>
          <p:cNvSpPr/>
          <p:nvPr/>
        </p:nvSpPr>
        <p:spPr>
          <a:xfrm>
            <a:off x="4101810" y="3235729"/>
            <a:ext cx="410229" cy="1365035"/>
          </a:xfrm>
          <a:prstGeom prst="rightBrace">
            <a:avLst>
              <a:gd name="adj1" fmla="val 32338"/>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10" name="Straight Arrow Connector 9">
            <a:extLst>
              <a:ext uri="{FF2B5EF4-FFF2-40B4-BE49-F238E27FC236}">
                <a16:creationId xmlns:a16="http://schemas.microsoft.com/office/drawing/2014/main" id="{305567DB-1647-4E3C-92F2-5FC6E52E5568}"/>
              </a:ext>
            </a:extLst>
          </p:cNvPr>
          <p:cNvCxnSpPr/>
          <p:nvPr/>
        </p:nvCxnSpPr>
        <p:spPr>
          <a:xfrm flipV="1">
            <a:off x="1640939" y="209380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4FE4F9-3873-43FC-9609-CEB15564BCCE}"/>
              </a:ext>
            </a:extLst>
          </p:cNvPr>
          <p:cNvCxnSpPr>
            <a:cxnSpLocks/>
          </p:cNvCxnSpPr>
          <p:nvPr/>
        </p:nvCxnSpPr>
        <p:spPr>
          <a:xfrm>
            <a:off x="1062108" y="511495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6009695-B93E-4134-B8FD-97350DBF1C0A}"/>
              </a:ext>
            </a:extLst>
          </p:cNvPr>
          <p:cNvSpPr>
            <a:spLocks noChangeAspect="1"/>
          </p:cNvSpPr>
          <p:nvPr/>
        </p:nvSpPr>
        <p:spPr>
          <a:xfrm>
            <a:off x="3111093" y="452480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53386E5C-A7B8-4725-BADE-0BC457BD7E4D}"/>
              </a:ext>
            </a:extLst>
          </p:cNvPr>
          <p:cNvCxnSpPr>
            <a:cxnSpLocks/>
          </p:cNvCxnSpPr>
          <p:nvPr/>
        </p:nvCxnSpPr>
        <p:spPr>
          <a:xfrm flipV="1">
            <a:off x="815672" y="2500350"/>
            <a:ext cx="3010486" cy="360870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C048B841-03E5-4C15-82E6-BE352B722FC5}"/>
              </a:ext>
            </a:extLst>
          </p:cNvPr>
          <p:cNvSpPr>
            <a:spLocks noChangeAspect="1"/>
          </p:cNvSpPr>
          <p:nvPr/>
        </p:nvSpPr>
        <p:spPr>
          <a:xfrm>
            <a:off x="3112531" y="3159077"/>
            <a:ext cx="181442" cy="181442"/>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2AD20521-2F9B-4453-A35B-F276618D34A4}"/>
                  </a:ext>
                </a:extLst>
              </p:cNvPr>
              <p:cNvSpPr/>
              <p:nvPr/>
            </p:nvSpPr>
            <p:spPr>
              <a:xfrm>
                <a:off x="981115" y="4323432"/>
                <a:ext cx="51482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i="1" smtClean="0">
                              <a:latin typeface="Cambria Math" panose="02040503050406030204" pitchFamily="18" charset="0"/>
                            </a:rPr>
                            <m:t>𝑦</m:t>
                          </m:r>
                        </m:e>
                        <m:sub>
                          <m:r>
                            <a:rPr lang="en-US" sz="2400" b="0" i="1" smtClean="0">
                              <a:latin typeface="Cambria Math" panose="02040503050406030204" pitchFamily="18" charset="0"/>
                            </a:rPr>
                            <m:t>𝑖</m:t>
                          </m:r>
                        </m:sub>
                      </m:sSub>
                    </m:oMath>
                  </m:oMathPara>
                </a14:m>
                <a:endParaRPr lang="en-US" sz="2400" dirty="0"/>
              </a:p>
            </p:txBody>
          </p:sp>
        </mc:Choice>
        <mc:Fallback xmlns="">
          <p:sp>
            <p:nvSpPr>
              <p:cNvPr id="24" name="Rectangle 23">
                <a:extLst>
                  <a:ext uri="{FF2B5EF4-FFF2-40B4-BE49-F238E27FC236}">
                    <a16:creationId xmlns:a16="http://schemas.microsoft.com/office/drawing/2014/main" id="{2AD20521-2F9B-4453-A35B-F276618D34A4}"/>
                  </a:ext>
                </a:extLst>
              </p:cNvPr>
              <p:cNvSpPr>
                <a:spLocks noRot="1" noChangeAspect="1" noMove="1" noResize="1" noEditPoints="1" noAdjustHandles="1" noChangeArrowheads="1" noChangeShapeType="1" noTextEdit="1"/>
              </p:cNvSpPr>
              <p:nvPr/>
            </p:nvSpPr>
            <p:spPr>
              <a:xfrm>
                <a:off x="981115" y="4323432"/>
                <a:ext cx="514821" cy="461665"/>
              </a:xfrm>
              <a:prstGeom prst="rect">
                <a:avLst/>
              </a:prstGeom>
              <a:blipFill>
                <a:blip r:embed="rId4"/>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12271722-D827-447C-B44E-941D0C9498C0}"/>
                  </a:ext>
                </a:extLst>
              </p:cNvPr>
              <p:cNvSpPr/>
              <p:nvPr/>
            </p:nvSpPr>
            <p:spPr>
              <a:xfrm>
                <a:off x="2941342" y="5247666"/>
                <a:ext cx="51308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oMath>
                  </m:oMathPara>
                </a14:m>
                <a:endParaRPr lang="en-US" sz="2400" dirty="0"/>
              </a:p>
            </p:txBody>
          </p:sp>
        </mc:Choice>
        <mc:Fallback xmlns="">
          <p:sp>
            <p:nvSpPr>
              <p:cNvPr id="25" name="Rectangle 24">
                <a:extLst>
                  <a:ext uri="{FF2B5EF4-FFF2-40B4-BE49-F238E27FC236}">
                    <a16:creationId xmlns:a16="http://schemas.microsoft.com/office/drawing/2014/main" id="{12271722-D827-447C-B44E-941D0C9498C0}"/>
                  </a:ext>
                </a:extLst>
              </p:cNvPr>
              <p:cNvSpPr>
                <a:spLocks noRot="1" noChangeAspect="1" noMove="1" noResize="1" noEditPoints="1" noAdjustHandles="1" noChangeArrowheads="1" noChangeShapeType="1" noTextEdit="1"/>
              </p:cNvSpPr>
              <p:nvPr/>
            </p:nvSpPr>
            <p:spPr>
              <a:xfrm>
                <a:off x="2941342" y="5247666"/>
                <a:ext cx="513089" cy="461665"/>
              </a:xfrm>
              <a:prstGeom prst="rect">
                <a:avLst/>
              </a:prstGeom>
              <a:blipFill>
                <a:blip r:embed="rId5"/>
                <a:stretch>
                  <a:fillRect b="-1316"/>
                </a:stretch>
              </a:blipFill>
            </p:spPr>
            <p:txBody>
              <a:bodyPr/>
              <a:lstStyle/>
              <a:p>
                <a:r>
                  <a:rPr lang="en-US">
                    <a:noFill/>
                  </a:rPr>
                  <a:t> </a:t>
                </a:r>
              </a:p>
            </p:txBody>
          </p:sp>
        </mc:Fallback>
      </mc:AlternateContent>
      <p:cxnSp>
        <p:nvCxnSpPr>
          <p:cNvPr id="27" name="Straight Connector 26">
            <a:extLst>
              <a:ext uri="{FF2B5EF4-FFF2-40B4-BE49-F238E27FC236}">
                <a16:creationId xmlns:a16="http://schemas.microsoft.com/office/drawing/2014/main" id="{B24EBD37-658F-49C2-AB1A-C84DE87C6DDA}"/>
              </a:ext>
            </a:extLst>
          </p:cNvPr>
          <p:cNvCxnSpPr>
            <a:cxnSpLocks/>
            <a:stCxn id="9" idx="1"/>
            <a:endCxn id="9" idx="1"/>
          </p:cNvCxnSpPr>
          <p:nvPr/>
        </p:nvCxnSpPr>
        <p:spPr>
          <a:xfrm>
            <a:off x="4512039" y="3918247"/>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6" name="Rectangle 65">
                <a:extLst>
                  <a:ext uri="{FF2B5EF4-FFF2-40B4-BE49-F238E27FC236}">
                    <a16:creationId xmlns:a16="http://schemas.microsoft.com/office/drawing/2014/main" id="{EA16F79C-E810-43EF-949C-B471D01EFA32}"/>
                  </a:ext>
                </a:extLst>
              </p:cNvPr>
              <p:cNvSpPr/>
              <p:nvPr/>
            </p:nvSpPr>
            <p:spPr>
              <a:xfrm>
                <a:off x="4586289" y="3687413"/>
                <a:ext cx="40280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solidFill>
                            <a:srgbClr val="FF0000"/>
                          </a:solidFill>
                          <a:latin typeface="Cambria Math" panose="02040503050406030204" pitchFamily="18" charset="0"/>
                        </a:rPr>
                        <m:t>𝜀</m:t>
                      </m:r>
                    </m:oMath>
                  </m:oMathPara>
                </a14:m>
                <a:endParaRPr lang="en-US" sz="2400" dirty="0"/>
              </a:p>
            </p:txBody>
          </p:sp>
        </mc:Choice>
        <mc:Fallback xmlns="">
          <p:sp>
            <p:nvSpPr>
              <p:cNvPr id="66" name="Rectangle 65">
                <a:extLst>
                  <a:ext uri="{FF2B5EF4-FFF2-40B4-BE49-F238E27FC236}">
                    <a16:creationId xmlns:a16="http://schemas.microsoft.com/office/drawing/2014/main" id="{EA16F79C-E810-43EF-949C-B471D01EFA32}"/>
                  </a:ext>
                </a:extLst>
              </p:cNvPr>
              <p:cNvSpPr>
                <a:spLocks noRot="1" noChangeAspect="1" noMove="1" noResize="1" noEditPoints="1" noAdjustHandles="1" noChangeArrowheads="1" noChangeShapeType="1" noTextEdit="1"/>
              </p:cNvSpPr>
              <p:nvPr/>
            </p:nvSpPr>
            <p:spPr>
              <a:xfrm>
                <a:off x="4586289" y="3687413"/>
                <a:ext cx="402803" cy="46166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66">
                <a:extLst>
                  <a:ext uri="{FF2B5EF4-FFF2-40B4-BE49-F238E27FC236}">
                    <a16:creationId xmlns:a16="http://schemas.microsoft.com/office/drawing/2014/main" id="{2B73CDB0-F730-4339-8E17-277691259434}"/>
                  </a:ext>
                </a:extLst>
              </p:cNvPr>
              <p:cNvSpPr/>
              <p:nvPr/>
            </p:nvSpPr>
            <p:spPr>
              <a:xfrm>
                <a:off x="3179821" y="4104001"/>
                <a:ext cx="113261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12, 4</m:t>
                          </m:r>
                        </m:e>
                      </m:d>
                    </m:oMath>
                  </m:oMathPara>
                </a14:m>
                <a:endParaRPr lang="en-US" sz="2400" dirty="0"/>
              </a:p>
            </p:txBody>
          </p:sp>
        </mc:Choice>
        <mc:Fallback xmlns="">
          <p:sp>
            <p:nvSpPr>
              <p:cNvPr id="67" name="Rectangle 66">
                <a:extLst>
                  <a:ext uri="{FF2B5EF4-FFF2-40B4-BE49-F238E27FC236}">
                    <a16:creationId xmlns:a16="http://schemas.microsoft.com/office/drawing/2014/main" id="{2B73CDB0-F730-4339-8E17-277691259434}"/>
                  </a:ext>
                </a:extLst>
              </p:cNvPr>
              <p:cNvSpPr>
                <a:spLocks noRot="1" noChangeAspect="1" noMove="1" noResize="1" noEditPoints="1" noAdjustHandles="1" noChangeArrowheads="1" noChangeShapeType="1" noTextEdit="1"/>
              </p:cNvSpPr>
              <p:nvPr/>
            </p:nvSpPr>
            <p:spPr>
              <a:xfrm>
                <a:off x="3179821" y="4104001"/>
                <a:ext cx="1132618" cy="461665"/>
              </a:xfrm>
              <a:prstGeom prst="rect">
                <a:avLst/>
              </a:prstGeom>
              <a:blipFill>
                <a:blip r:embed="rId7"/>
                <a:stretch>
                  <a:fillRect/>
                </a:stretch>
              </a:blipFill>
            </p:spPr>
            <p:txBody>
              <a:bodyPr/>
              <a:lstStyle/>
              <a:p>
                <a:r>
                  <a:rPr lang="en-US">
                    <a:noFill/>
                  </a:rPr>
                  <a:t> </a:t>
                </a:r>
              </a:p>
            </p:txBody>
          </p:sp>
        </mc:Fallback>
      </mc:AlternateContent>
      <p:cxnSp>
        <p:nvCxnSpPr>
          <p:cNvPr id="3" name="Straight Connector 2">
            <a:extLst>
              <a:ext uri="{FF2B5EF4-FFF2-40B4-BE49-F238E27FC236}">
                <a16:creationId xmlns:a16="http://schemas.microsoft.com/office/drawing/2014/main" id="{BAE33814-321F-47D9-B1B7-FDE4FAEEA721}"/>
              </a:ext>
            </a:extLst>
          </p:cNvPr>
          <p:cNvCxnSpPr>
            <a:cxnSpLocks/>
          </p:cNvCxnSpPr>
          <p:nvPr/>
        </p:nvCxnSpPr>
        <p:spPr>
          <a:xfrm flipV="1">
            <a:off x="312752" y="3913798"/>
            <a:ext cx="5233931" cy="1606776"/>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F34D6639-B28A-44C2-B609-DEE1CDD1FB7D}"/>
              </a:ext>
            </a:extLst>
          </p:cNvPr>
          <p:cNvSpPr/>
          <p:nvPr/>
        </p:nvSpPr>
        <p:spPr>
          <a:xfrm>
            <a:off x="5973474" y="2095998"/>
            <a:ext cx="5637409" cy="4154984"/>
          </a:xfrm>
          <a:prstGeom prst="rect">
            <a:avLst/>
          </a:prstGeom>
          <a:solidFill>
            <a:srgbClr val="1E1E1E"/>
          </a:solidFill>
        </p:spPr>
        <p:txBody>
          <a:bodyPr wrap="square">
            <a:spAutoFit/>
          </a:bodyPr>
          <a:lstStyle/>
          <a:p>
            <a:r>
              <a:rPr lang="en-US" sz="2400" dirty="0">
                <a:solidFill>
                  <a:srgbClr val="569CD6"/>
                </a:solidFill>
                <a:latin typeface="Consolas" panose="020B0609020204030204" pitchFamily="49" charset="0"/>
              </a:rPr>
              <a:t>import</a:t>
            </a:r>
            <a:r>
              <a:rPr lang="en-US" sz="2400" dirty="0">
                <a:solidFill>
                  <a:srgbClr val="D4D4D4"/>
                </a:solidFill>
                <a:latin typeface="Consolas" panose="020B0609020204030204" pitchFamily="49" charset="0"/>
              </a:rPr>
              <a:t> matplotlib.pyplot </a:t>
            </a:r>
            <a:r>
              <a:rPr lang="en-US" sz="2400" dirty="0">
                <a:solidFill>
                  <a:srgbClr val="569CD6"/>
                </a:solidFill>
                <a:latin typeface="Consolas" panose="020B0609020204030204" pitchFamily="49" charset="0"/>
              </a:rPr>
              <a:t>as</a:t>
            </a:r>
            <a:r>
              <a:rPr lang="en-US" sz="2400" dirty="0">
                <a:solidFill>
                  <a:srgbClr val="D4D4D4"/>
                </a:solidFill>
                <a:latin typeface="Consolas" panose="020B0609020204030204" pitchFamily="49" charset="0"/>
              </a:rPr>
              <a:t> plt</a:t>
            </a:r>
          </a:p>
          <a:p>
            <a:r>
              <a:rPr lang="en-US" sz="2400" dirty="0">
                <a:solidFill>
                  <a:srgbClr val="D4D4D4"/>
                </a:solidFill>
                <a:latin typeface="Consolas" panose="020B0609020204030204" pitchFamily="49" charset="0"/>
              </a:rPr>
              <a:t>xi = </a:t>
            </a:r>
            <a:r>
              <a:rPr lang="en-US" sz="2400" dirty="0">
                <a:solidFill>
                  <a:srgbClr val="B5CEA8"/>
                </a:solidFill>
                <a:latin typeface="Consolas" panose="020B0609020204030204" pitchFamily="49" charset="0"/>
              </a:rPr>
              <a:t>12</a:t>
            </a:r>
            <a:r>
              <a:rPr lang="en-US" sz="2400" dirty="0">
                <a:solidFill>
                  <a:srgbClr val="D4D4D4"/>
                </a:solidFill>
                <a:latin typeface="Consolas" panose="020B0609020204030204" pitchFamily="49" charset="0"/>
              </a:rPr>
              <a:t> </a:t>
            </a:r>
            <a:r>
              <a:rPr lang="en-US" sz="2400" dirty="0">
                <a:solidFill>
                  <a:srgbClr val="6A9955"/>
                </a:solidFill>
                <a:latin typeface="Consolas" panose="020B0609020204030204" pitchFamily="49" charset="0"/>
              </a:rPr>
              <a:t># data points o </a:t>
            </a:r>
            <a:r>
              <a:rPr lang="en-US" sz="2400" dirty="0" err="1">
                <a:solidFill>
                  <a:srgbClr val="6A9955"/>
                </a:solidFill>
                <a:latin typeface="Consolas" panose="020B0609020204030204" pitchFamily="49" charset="0"/>
              </a:rPr>
              <a:t>o</a:t>
            </a:r>
            <a:r>
              <a:rPr lang="en-US" sz="2400" dirty="0">
                <a:solidFill>
                  <a:srgbClr val="6A9955"/>
                </a:solidFill>
                <a:latin typeface="Consolas" panose="020B0609020204030204" pitchFamily="49" charset="0"/>
              </a:rPr>
              <a:t> </a:t>
            </a:r>
            <a:r>
              <a:rPr lang="en-US" sz="2400" dirty="0" err="1">
                <a:solidFill>
                  <a:srgbClr val="6A9955"/>
                </a:solidFill>
                <a:latin typeface="Consolas" panose="020B0609020204030204" pitchFamily="49" charset="0"/>
              </a:rPr>
              <a:t>o</a:t>
            </a:r>
            <a:r>
              <a:rPr lang="en-US" sz="2400" dirty="0">
                <a:solidFill>
                  <a:srgbClr val="6A9955"/>
                </a:solidFill>
                <a:latin typeface="Consolas" panose="020B0609020204030204" pitchFamily="49" charset="0"/>
              </a:rPr>
              <a:t> </a:t>
            </a:r>
            <a:r>
              <a:rPr lang="en-US" sz="2400" dirty="0" err="1">
                <a:solidFill>
                  <a:srgbClr val="6A9955"/>
                </a:solidFill>
                <a:latin typeface="Consolas" panose="020B0609020204030204" pitchFamily="49" charset="0"/>
              </a:rPr>
              <a:t>o</a:t>
            </a:r>
            <a:r>
              <a:rPr lang="en-US" sz="2400" dirty="0">
                <a:solidFill>
                  <a:srgbClr val="6A9955"/>
                </a:solidFill>
                <a:latin typeface="Consolas" panose="020B0609020204030204" pitchFamily="49" charset="0"/>
              </a:rPr>
              <a:t> </a:t>
            </a:r>
            <a:r>
              <a:rPr lang="en-US" sz="2400" dirty="0" err="1">
                <a:solidFill>
                  <a:srgbClr val="6A9955"/>
                </a:solidFill>
                <a:latin typeface="Consolas" panose="020B0609020204030204" pitchFamily="49" charset="0"/>
              </a:rPr>
              <a:t>o</a:t>
            </a:r>
            <a:endParaRPr lang="en-US" sz="2400" dirty="0">
              <a:solidFill>
                <a:srgbClr val="D4D4D4"/>
              </a:solidFill>
              <a:latin typeface="Consolas" panose="020B0609020204030204" pitchFamily="49" charset="0"/>
            </a:endParaRPr>
          </a:p>
          <a:p>
            <a:r>
              <a:rPr lang="en-US" sz="2400" dirty="0" err="1">
                <a:solidFill>
                  <a:srgbClr val="D4D4D4"/>
                </a:solidFill>
                <a:latin typeface="Consolas" panose="020B0609020204030204" pitchFamily="49" charset="0"/>
              </a:rPr>
              <a:t>yi</a:t>
            </a:r>
            <a:r>
              <a:rPr lang="en-US" sz="2400" dirty="0">
                <a:solidFill>
                  <a:srgbClr val="D4D4D4"/>
                </a:solidFill>
                <a:latin typeface="Consolas" panose="020B0609020204030204" pitchFamily="49" charset="0"/>
              </a:rPr>
              <a:t> = </a:t>
            </a:r>
            <a:r>
              <a:rPr lang="en-US" sz="2400" dirty="0">
                <a:solidFill>
                  <a:srgbClr val="B5CEA8"/>
                </a:solidFill>
                <a:latin typeface="Consolas" panose="020B0609020204030204" pitchFamily="49" charset="0"/>
              </a:rPr>
              <a:t>4</a:t>
            </a:r>
            <a:endParaRPr lang="en-US" sz="2400" dirty="0">
              <a:solidFill>
                <a:srgbClr val="D4D4D4"/>
              </a:solidFill>
              <a:latin typeface="Consolas" panose="020B0609020204030204" pitchFamily="49" charset="0"/>
            </a:endParaRPr>
          </a:p>
          <a:p>
            <a:r>
              <a:rPr lang="en-US" sz="2400" dirty="0">
                <a:solidFill>
                  <a:srgbClr val="D4D4D4"/>
                </a:solidFill>
                <a:latin typeface="Consolas" panose="020B0609020204030204" pitchFamily="49" charset="0"/>
              </a:rPr>
              <a:t>theta = </a:t>
            </a:r>
            <a:r>
              <a:rPr lang="en-US" sz="2400" dirty="0" err="1">
                <a:solidFill>
                  <a:srgbClr val="D4D4D4"/>
                </a:solidFill>
                <a:latin typeface="Consolas" panose="020B0609020204030204" pitchFamily="49" charset="0"/>
              </a:rPr>
              <a:t>yi</a:t>
            </a:r>
            <a:r>
              <a:rPr lang="en-US" sz="2400" dirty="0">
                <a:solidFill>
                  <a:srgbClr val="D4D4D4"/>
                </a:solidFill>
                <a:latin typeface="Consolas" panose="020B0609020204030204" pitchFamily="49" charset="0"/>
              </a:rPr>
              <a:t>/xi</a:t>
            </a:r>
          </a:p>
          <a:p>
            <a:r>
              <a:rPr lang="en-US" sz="2400" dirty="0" err="1">
                <a:solidFill>
                  <a:srgbClr val="D4D4D4"/>
                </a:solidFill>
                <a:latin typeface="Consolas" panose="020B0609020204030204" pitchFamily="49" charset="0"/>
              </a:rPr>
              <a:t>plt.scatter</a:t>
            </a:r>
            <a:r>
              <a:rPr lang="en-US" sz="2400" dirty="0">
                <a:solidFill>
                  <a:srgbClr val="D4D4D4"/>
                </a:solidFill>
                <a:latin typeface="Consolas" panose="020B0609020204030204" pitchFamily="49" charset="0"/>
              </a:rPr>
              <a:t>(</a:t>
            </a:r>
            <a:r>
              <a:rPr lang="en-US" sz="2400" dirty="0" err="1">
                <a:solidFill>
                  <a:srgbClr val="D4D4D4"/>
                </a:solidFill>
                <a:latin typeface="Consolas" panose="020B0609020204030204" pitchFamily="49" charset="0"/>
              </a:rPr>
              <a:t>xi,yi</a:t>
            </a:r>
            <a:r>
              <a:rPr lang="en-US" sz="2400" dirty="0">
                <a:solidFill>
                  <a:srgbClr val="D4D4D4"/>
                </a:solidFill>
                <a:latin typeface="Consolas" panose="020B0609020204030204" pitchFamily="49" charset="0"/>
              </a:rPr>
              <a:t>)</a:t>
            </a:r>
          </a:p>
          <a:p>
            <a:r>
              <a:rPr lang="en-US" sz="2400" dirty="0">
                <a:solidFill>
                  <a:srgbClr val="6A9955"/>
                </a:solidFill>
                <a:latin typeface="Consolas" panose="020B0609020204030204" pitchFamily="49" charset="0"/>
              </a:rPr>
              <a:t># model</a:t>
            </a:r>
            <a:endParaRPr lang="en-US" sz="2400" dirty="0">
              <a:solidFill>
                <a:srgbClr val="D4D4D4"/>
              </a:solidFill>
              <a:latin typeface="Consolas" panose="020B0609020204030204" pitchFamily="49" charset="0"/>
            </a:endParaRPr>
          </a:p>
          <a:p>
            <a:r>
              <a:rPr lang="en-US" sz="2400" dirty="0">
                <a:solidFill>
                  <a:srgbClr val="D4D4D4"/>
                </a:solidFill>
                <a:latin typeface="Consolas" panose="020B0609020204030204" pitchFamily="49" charset="0"/>
              </a:rPr>
              <a:t>x = </a:t>
            </a:r>
            <a:r>
              <a:rPr lang="en-US" sz="2400" dirty="0" err="1">
                <a:solidFill>
                  <a:srgbClr val="D4D4D4"/>
                </a:solidFill>
                <a:latin typeface="Consolas" panose="020B0609020204030204" pitchFamily="49" charset="0"/>
              </a:rPr>
              <a:t>np.linspace</a:t>
            </a:r>
            <a:r>
              <a:rPr lang="en-US" sz="2400" dirty="0">
                <a:solidFill>
                  <a:srgbClr val="D4D4D4"/>
                </a:solidFill>
                <a:latin typeface="Consolas" panose="020B0609020204030204" pitchFamily="49" charset="0"/>
              </a:rPr>
              <a:t>(10, 14, num = </a:t>
            </a:r>
            <a:r>
              <a:rPr lang="en-US" sz="2400" dirty="0">
                <a:solidFill>
                  <a:srgbClr val="B5CEA8"/>
                </a:solidFill>
                <a:latin typeface="Consolas" panose="020B0609020204030204" pitchFamily="49" charset="0"/>
              </a:rPr>
              <a:t>5</a:t>
            </a:r>
            <a:r>
              <a:rPr lang="en-US" sz="2400" dirty="0">
                <a:solidFill>
                  <a:srgbClr val="D4D4D4"/>
                </a:solidFill>
                <a:latin typeface="Consolas" panose="020B0609020204030204" pitchFamily="49" charset="0"/>
              </a:rPr>
              <a:t>)</a:t>
            </a:r>
          </a:p>
          <a:p>
            <a:r>
              <a:rPr lang="en-US" sz="2400" dirty="0">
                <a:solidFill>
                  <a:srgbClr val="D4D4D4"/>
                </a:solidFill>
                <a:latin typeface="Consolas" panose="020B0609020204030204" pitchFamily="49" charset="0"/>
              </a:rPr>
              <a:t>y = theta * x</a:t>
            </a:r>
          </a:p>
          <a:p>
            <a:r>
              <a:rPr lang="en-US" sz="2400" dirty="0" err="1">
                <a:solidFill>
                  <a:srgbClr val="D4D4D4"/>
                </a:solidFill>
                <a:latin typeface="Consolas" panose="020B0609020204030204" pitchFamily="49" charset="0"/>
              </a:rPr>
              <a:t>plt.plot</a:t>
            </a:r>
            <a:r>
              <a:rPr lang="en-US" sz="2400" dirty="0">
                <a:solidFill>
                  <a:srgbClr val="D4D4D4"/>
                </a:solidFill>
                <a:latin typeface="Consolas" panose="020B0609020204030204" pitchFamily="49" charset="0"/>
              </a:rPr>
              <a:t>(x, y)</a:t>
            </a:r>
          </a:p>
          <a:p>
            <a:r>
              <a:rPr lang="en-US" sz="2400" dirty="0" err="1">
                <a:solidFill>
                  <a:srgbClr val="D4D4D4"/>
                </a:solidFill>
                <a:latin typeface="Consolas" panose="020B0609020204030204" pitchFamily="49" charset="0"/>
              </a:rPr>
              <a:t>plt.axis</a:t>
            </a:r>
            <a:r>
              <a:rPr lang="en-US" sz="2400" dirty="0">
                <a:solidFill>
                  <a:srgbClr val="D4D4D4"/>
                </a:solidFill>
                <a:latin typeface="Consolas" panose="020B0609020204030204" pitchFamily="49" charset="0"/>
              </a:rPr>
              <a:t>(</a:t>
            </a:r>
            <a:r>
              <a:rPr lang="en-US" sz="2400" dirty="0">
                <a:solidFill>
                  <a:srgbClr val="CE9178"/>
                </a:solidFill>
                <a:latin typeface="Consolas" panose="020B0609020204030204" pitchFamily="49" charset="0"/>
              </a:rPr>
              <a:t>'equal'</a:t>
            </a:r>
            <a:r>
              <a:rPr lang="en-US" sz="2400" dirty="0">
                <a:solidFill>
                  <a:srgbClr val="D4D4D4"/>
                </a:solidFill>
                <a:latin typeface="Consolas" panose="020B0609020204030204" pitchFamily="49" charset="0"/>
              </a:rPr>
              <a:t>)</a:t>
            </a:r>
          </a:p>
          <a:p>
            <a:r>
              <a:rPr lang="en-US" sz="2400" dirty="0" err="1">
                <a:solidFill>
                  <a:srgbClr val="D4D4D4"/>
                </a:solidFill>
                <a:latin typeface="Consolas" panose="020B0609020204030204" pitchFamily="49" charset="0"/>
              </a:rPr>
              <a:t>plt.show</a:t>
            </a:r>
            <a:r>
              <a:rPr lang="en-US" sz="2400" dirty="0">
                <a:solidFill>
                  <a:srgbClr val="D4D4D4"/>
                </a:solidFill>
                <a:latin typeface="Consolas" panose="020B0609020204030204" pitchFamily="49" charset="0"/>
              </a:rPr>
              <a:t>()</a:t>
            </a:r>
          </a:p>
        </p:txBody>
      </p:sp>
      <p:sp>
        <p:nvSpPr>
          <p:cNvPr id="32" name="Rectangle 31">
            <a:extLst>
              <a:ext uri="{FF2B5EF4-FFF2-40B4-BE49-F238E27FC236}">
                <a16:creationId xmlns:a16="http://schemas.microsoft.com/office/drawing/2014/main" id="{B77200A0-61E1-4CEA-812A-61924900C7FD}"/>
              </a:ext>
            </a:extLst>
          </p:cNvPr>
          <p:cNvSpPr/>
          <p:nvPr/>
        </p:nvSpPr>
        <p:spPr>
          <a:xfrm>
            <a:off x="7962097" y="1320768"/>
            <a:ext cx="1960923" cy="61311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&gt;_</a:t>
            </a:r>
            <a:r>
              <a:rPr lang="en-US" sz="2400" dirty="0"/>
              <a:t> Code</a:t>
            </a:r>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48162F36-F2BE-47FA-83B0-60E2CDFF33E3}"/>
                  </a:ext>
                </a:extLst>
              </p:cNvPr>
              <p:cNvSpPr txBox="1"/>
              <p:nvPr/>
            </p:nvSpPr>
            <p:spPr>
              <a:xfrm>
                <a:off x="3406435" y="199999"/>
                <a:ext cx="1801331"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𝑚</m:t>
                      </m:r>
                      <m:r>
                        <a:rPr lang="en-US" sz="4400" b="0" i="1" smtClean="0">
                          <a:latin typeface="Cambria Math" panose="02040503050406030204" pitchFamily="18" charset="0"/>
                        </a:rPr>
                        <m:t>=1</m:t>
                      </m:r>
                    </m:oMath>
                  </m:oMathPara>
                </a14:m>
                <a:endParaRPr lang="en-US" sz="4400" dirty="0"/>
              </a:p>
            </p:txBody>
          </p:sp>
        </mc:Choice>
        <mc:Fallback xmlns="">
          <p:sp>
            <p:nvSpPr>
              <p:cNvPr id="29" name="TextBox 28">
                <a:extLst>
                  <a:ext uri="{FF2B5EF4-FFF2-40B4-BE49-F238E27FC236}">
                    <a16:creationId xmlns:a16="http://schemas.microsoft.com/office/drawing/2014/main" id="{48162F36-F2BE-47FA-83B0-60E2CDFF33E3}"/>
                  </a:ext>
                </a:extLst>
              </p:cNvPr>
              <p:cNvSpPr txBox="1">
                <a:spLocks noRot="1" noChangeAspect="1" noMove="1" noResize="1" noEditPoints="1" noAdjustHandles="1" noChangeArrowheads="1" noChangeShapeType="1" noTextEdit="1"/>
              </p:cNvSpPr>
              <p:nvPr/>
            </p:nvSpPr>
            <p:spPr>
              <a:xfrm>
                <a:off x="3406435" y="199999"/>
                <a:ext cx="1801331" cy="769441"/>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a:extLst>
                  <a:ext uri="{FF2B5EF4-FFF2-40B4-BE49-F238E27FC236}">
                    <a16:creationId xmlns:a16="http://schemas.microsoft.com/office/drawing/2014/main" id="{BD6F2802-4007-46F0-99F3-8CA62A4D0121}"/>
                  </a:ext>
                </a:extLst>
              </p:cNvPr>
              <p:cNvSpPr/>
              <p:nvPr/>
            </p:nvSpPr>
            <p:spPr>
              <a:xfrm>
                <a:off x="968214" y="199999"/>
                <a:ext cx="200753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0070C0"/>
                          </a:solidFill>
                          <a:latin typeface="Cambria Math" panose="02040503050406030204" pitchFamily="18" charset="0"/>
                        </a:rPr>
                        <m:t>𝑦</m:t>
                      </m:r>
                      <m:r>
                        <a:rPr lang="en-US" sz="4400" i="1" smtClean="0">
                          <a:solidFill>
                            <a:srgbClr val="0070C0"/>
                          </a:solidFill>
                          <a:latin typeface="Cambria Math" panose="02040503050406030204" pitchFamily="18" charset="0"/>
                        </a:rPr>
                        <m:t>=</m:t>
                      </m:r>
                      <m:r>
                        <a:rPr lang="en-US" sz="4400" b="0" i="1" smtClean="0">
                          <a:solidFill>
                            <a:srgbClr val="0070C0"/>
                          </a:solidFill>
                          <a:latin typeface="Cambria Math" panose="02040503050406030204" pitchFamily="18" charset="0"/>
                        </a:rPr>
                        <m:t>𝜃</m:t>
                      </m:r>
                      <m:r>
                        <a:rPr lang="en-US" sz="4400" i="1" smtClean="0">
                          <a:solidFill>
                            <a:srgbClr val="0070C0"/>
                          </a:solidFill>
                          <a:latin typeface="Cambria Math" panose="02040503050406030204" pitchFamily="18" charset="0"/>
                        </a:rPr>
                        <m:t>𝑥</m:t>
                      </m:r>
                    </m:oMath>
                  </m:oMathPara>
                </a14:m>
                <a:endParaRPr lang="en-US" sz="4400" dirty="0">
                  <a:solidFill>
                    <a:srgbClr val="0070C0"/>
                  </a:solidFill>
                </a:endParaRPr>
              </a:p>
            </p:txBody>
          </p:sp>
        </mc:Choice>
        <mc:Fallback xmlns="">
          <p:sp>
            <p:nvSpPr>
              <p:cNvPr id="31" name="Rectangle 30">
                <a:extLst>
                  <a:ext uri="{FF2B5EF4-FFF2-40B4-BE49-F238E27FC236}">
                    <a16:creationId xmlns:a16="http://schemas.microsoft.com/office/drawing/2014/main" id="{BD6F2802-4007-46F0-99F3-8CA62A4D0121}"/>
                  </a:ext>
                </a:extLst>
              </p:cNvPr>
              <p:cNvSpPr>
                <a:spLocks noRot="1" noChangeAspect="1" noMove="1" noResize="1" noEditPoints="1" noAdjustHandles="1" noChangeArrowheads="1" noChangeShapeType="1" noTextEdit="1"/>
              </p:cNvSpPr>
              <p:nvPr/>
            </p:nvSpPr>
            <p:spPr>
              <a:xfrm>
                <a:off x="968214" y="199999"/>
                <a:ext cx="2007536" cy="769441"/>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DE338864-4CB0-4059-805B-3575A726267D}"/>
                  </a:ext>
                </a:extLst>
              </p:cNvPr>
              <p:cNvSpPr/>
              <p:nvPr/>
            </p:nvSpPr>
            <p:spPr>
              <a:xfrm>
                <a:off x="3971161" y="2039020"/>
                <a:ext cx="117647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𝑦</m:t>
                      </m:r>
                      <m:r>
                        <a:rPr lang="en-US" sz="240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𝜃</m:t>
                      </m:r>
                      <m:r>
                        <a:rPr lang="en-US" sz="2400" i="1" smtClean="0">
                          <a:solidFill>
                            <a:srgbClr val="0070C0"/>
                          </a:solidFill>
                          <a:latin typeface="Cambria Math" panose="02040503050406030204" pitchFamily="18" charset="0"/>
                        </a:rPr>
                        <m:t>𝑥</m:t>
                      </m:r>
                    </m:oMath>
                  </m:oMathPara>
                </a14:m>
                <a:endParaRPr lang="en-US" sz="2400" dirty="0">
                  <a:solidFill>
                    <a:srgbClr val="0070C0"/>
                  </a:solidFill>
                </a:endParaRPr>
              </a:p>
            </p:txBody>
          </p:sp>
        </mc:Choice>
        <mc:Fallback xmlns="">
          <p:sp>
            <p:nvSpPr>
              <p:cNvPr id="33" name="Rectangle 32">
                <a:extLst>
                  <a:ext uri="{FF2B5EF4-FFF2-40B4-BE49-F238E27FC236}">
                    <a16:creationId xmlns:a16="http://schemas.microsoft.com/office/drawing/2014/main" id="{DE338864-4CB0-4059-805B-3575A726267D}"/>
                  </a:ext>
                </a:extLst>
              </p:cNvPr>
              <p:cNvSpPr>
                <a:spLocks noRot="1" noChangeAspect="1" noMove="1" noResize="1" noEditPoints="1" noAdjustHandles="1" noChangeArrowheads="1" noChangeShapeType="1" noTextEdit="1"/>
              </p:cNvSpPr>
              <p:nvPr/>
            </p:nvSpPr>
            <p:spPr>
              <a:xfrm>
                <a:off x="3971161" y="2039020"/>
                <a:ext cx="1176476" cy="461665"/>
              </a:xfrm>
              <a:prstGeom prst="rect">
                <a:avLst/>
              </a:prstGeom>
              <a:blipFill>
                <a:blip r:embed="rId12"/>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DF40368B-1607-47A0-9CB3-97636BF6EE15}"/>
                  </a:ext>
                </a:extLst>
              </p:cNvPr>
              <p:cNvSpPr/>
              <p:nvPr/>
            </p:nvSpPr>
            <p:spPr>
              <a:xfrm>
                <a:off x="9982360" y="1320767"/>
                <a:ext cx="1628523" cy="613117"/>
              </a:xfrm>
              <a:prstGeom prst="rect">
                <a:avLst/>
              </a:prstGeom>
            </p:spPr>
            <p:txBody>
              <a:bodyPr wrap="none">
                <a:spAutoFit/>
              </a:bodyPr>
              <a:lstStyle/>
              <a:p>
                <a14:m>
                  <m:oMath xmlns:m="http://schemas.openxmlformats.org/officeDocument/2006/math">
                    <m:r>
                      <a:rPr lang="en-US" sz="2400" i="1" smtClean="0">
                        <a:solidFill>
                          <a:srgbClr val="00B050"/>
                        </a:solidFill>
                        <a:latin typeface="Cambria Math" panose="02040503050406030204" pitchFamily="18" charset="0"/>
                        <a:ea typeface="Cambria Math" panose="02040503050406030204" pitchFamily="18" charset="0"/>
                      </a:rPr>
                      <m:t>∴</m:t>
                    </m:r>
                  </m:oMath>
                </a14:m>
                <a:r>
                  <a:rPr lang="en-US" sz="2400" dirty="0">
                    <a:solidFill>
                      <a:srgbClr val="00B050"/>
                    </a:solidFill>
                  </a:rPr>
                  <a:t>   </a:t>
                </a:r>
                <a14:m>
                  <m:oMath xmlns:m="http://schemas.openxmlformats.org/officeDocument/2006/math">
                    <m:r>
                      <a:rPr lang="en-US" sz="2400" b="0" i="1" dirty="0" smtClean="0">
                        <a:solidFill>
                          <a:srgbClr val="00B050"/>
                        </a:solidFill>
                        <a:latin typeface="Cambria Math" panose="02040503050406030204" pitchFamily="18" charset="0"/>
                      </a:rPr>
                      <m:t>𝑦</m:t>
                    </m:r>
                    <m:r>
                      <a:rPr lang="en-US" sz="2400" b="0" i="1" dirty="0" smtClean="0">
                        <a:solidFill>
                          <a:srgbClr val="00B050"/>
                        </a:solidFill>
                        <a:latin typeface="Cambria Math" panose="02040503050406030204" pitchFamily="18" charset="0"/>
                      </a:rPr>
                      <m:t>=</m:t>
                    </m:r>
                    <m:f>
                      <m:fPr>
                        <m:ctrlPr>
                          <a:rPr lang="en-US" sz="2400" b="0" i="1" dirty="0" smtClean="0">
                            <a:solidFill>
                              <a:srgbClr val="00B050"/>
                            </a:solidFill>
                            <a:latin typeface="Cambria Math" panose="02040503050406030204" pitchFamily="18" charset="0"/>
                          </a:rPr>
                        </m:ctrlPr>
                      </m:fPr>
                      <m:num>
                        <m:r>
                          <a:rPr lang="en-US" sz="2400" b="0" i="1" dirty="0" smtClean="0">
                            <a:solidFill>
                              <a:srgbClr val="00B050"/>
                            </a:solidFill>
                            <a:latin typeface="Cambria Math" panose="02040503050406030204" pitchFamily="18" charset="0"/>
                          </a:rPr>
                          <m:t>4</m:t>
                        </m:r>
                      </m:num>
                      <m:den>
                        <m:r>
                          <a:rPr lang="en-US" sz="2400" b="0" i="1" dirty="0" smtClean="0">
                            <a:solidFill>
                              <a:srgbClr val="00B050"/>
                            </a:solidFill>
                            <a:latin typeface="Cambria Math" panose="02040503050406030204" pitchFamily="18" charset="0"/>
                          </a:rPr>
                          <m:t>12</m:t>
                        </m:r>
                      </m:den>
                    </m:f>
                    <m:r>
                      <a:rPr lang="en-US" sz="2400" b="0" i="1" dirty="0" smtClean="0">
                        <a:solidFill>
                          <a:srgbClr val="00B050"/>
                        </a:solidFill>
                        <a:latin typeface="Cambria Math" panose="02040503050406030204" pitchFamily="18" charset="0"/>
                      </a:rPr>
                      <m:t>𝑥</m:t>
                    </m:r>
                  </m:oMath>
                </a14:m>
                <a:endParaRPr lang="en-US" sz="2400" dirty="0">
                  <a:solidFill>
                    <a:srgbClr val="00B050"/>
                  </a:solidFill>
                </a:endParaRPr>
              </a:p>
            </p:txBody>
          </p:sp>
        </mc:Choice>
        <mc:Fallback xmlns="">
          <p:sp>
            <p:nvSpPr>
              <p:cNvPr id="23" name="Rectangle 22">
                <a:extLst>
                  <a:ext uri="{FF2B5EF4-FFF2-40B4-BE49-F238E27FC236}">
                    <a16:creationId xmlns:a16="http://schemas.microsoft.com/office/drawing/2014/main" id="{DF40368B-1607-47A0-9CB3-97636BF6EE15}"/>
                  </a:ext>
                </a:extLst>
              </p:cNvPr>
              <p:cNvSpPr>
                <a:spLocks noRot="1" noChangeAspect="1" noMove="1" noResize="1" noEditPoints="1" noAdjustHandles="1" noChangeArrowheads="1" noChangeShapeType="1" noTextEdit="1"/>
              </p:cNvSpPr>
              <p:nvPr/>
            </p:nvSpPr>
            <p:spPr>
              <a:xfrm>
                <a:off x="9982360" y="1320767"/>
                <a:ext cx="1628523" cy="613117"/>
              </a:xfrm>
              <a:prstGeom prst="rect">
                <a:avLst/>
              </a:prstGeom>
              <a:blipFill>
                <a:blip r:embed="rId1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3750911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Arrow Connector 9">
            <a:extLst>
              <a:ext uri="{FF2B5EF4-FFF2-40B4-BE49-F238E27FC236}">
                <a16:creationId xmlns:a16="http://schemas.microsoft.com/office/drawing/2014/main" id="{305567DB-1647-4E3C-92F2-5FC6E52E5568}"/>
              </a:ext>
            </a:extLst>
          </p:cNvPr>
          <p:cNvCxnSpPr/>
          <p:nvPr/>
        </p:nvCxnSpPr>
        <p:spPr>
          <a:xfrm flipV="1">
            <a:off x="971787" y="169853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4FE4F9-3873-43FC-9609-CEB15564BCCE}"/>
              </a:ext>
            </a:extLst>
          </p:cNvPr>
          <p:cNvCxnSpPr>
            <a:cxnSpLocks/>
          </p:cNvCxnSpPr>
          <p:nvPr/>
        </p:nvCxnSpPr>
        <p:spPr>
          <a:xfrm>
            <a:off x="392956" y="471968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6009695-B93E-4134-B8FD-97350DBF1C0A}"/>
              </a:ext>
            </a:extLst>
          </p:cNvPr>
          <p:cNvSpPr>
            <a:spLocks noChangeAspect="1"/>
          </p:cNvSpPr>
          <p:nvPr/>
        </p:nvSpPr>
        <p:spPr>
          <a:xfrm>
            <a:off x="3770424" y="3589458"/>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53386E5C-A7B8-4725-BADE-0BC457BD7E4D}"/>
              </a:ext>
            </a:extLst>
          </p:cNvPr>
          <p:cNvCxnSpPr>
            <a:cxnSpLocks/>
          </p:cNvCxnSpPr>
          <p:nvPr/>
        </p:nvCxnSpPr>
        <p:spPr>
          <a:xfrm flipV="1">
            <a:off x="180457" y="2029062"/>
            <a:ext cx="3010486" cy="360870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24EBD37-658F-49C2-AB1A-C84DE87C6DDA}"/>
              </a:ext>
            </a:extLst>
          </p:cNvPr>
          <p:cNvCxnSpPr>
            <a:cxnSpLocks/>
          </p:cNvCxnSpPr>
          <p:nvPr/>
        </p:nvCxnSpPr>
        <p:spPr>
          <a:xfrm>
            <a:off x="4547745" y="3016107"/>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Rectangle 66">
                <a:extLst>
                  <a:ext uri="{FF2B5EF4-FFF2-40B4-BE49-F238E27FC236}">
                    <a16:creationId xmlns:a16="http://schemas.microsoft.com/office/drawing/2014/main" id="{2B73CDB0-F730-4339-8E17-277691259434}"/>
                  </a:ext>
                </a:extLst>
              </p:cNvPr>
              <p:cNvSpPr/>
              <p:nvPr/>
            </p:nvSpPr>
            <p:spPr>
              <a:xfrm>
                <a:off x="2716318" y="2984217"/>
                <a:ext cx="182877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12, 4</m:t>
                          </m:r>
                        </m:e>
                      </m:d>
                    </m:oMath>
                  </m:oMathPara>
                </a14:m>
                <a:endParaRPr lang="en-US" sz="2400" dirty="0"/>
              </a:p>
            </p:txBody>
          </p:sp>
        </mc:Choice>
        <mc:Fallback xmlns="">
          <p:sp>
            <p:nvSpPr>
              <p:cNvPr id="67" name="Rectangle 66">
                <a:extLst>
                  <a:ext uri="{FF2B5EF4-FFF2-40B4-BE49-F238E27FC236}">
                    <a16:creationId xmlns:a16="http://schemas.microsoft.com/office/drawing/2014/main" id="{2B73CDB0-F730-4339-8E17-277691259434}"/>
                  </a:ext>
                </a:extLst>
              </p:cNvPr>
              <p:cNvSpPr>
                <a:spLocks noRot="1" noChangeAspect="1" noMove="1" noResize="1" noEditPoints="1" noAdjustHandles="1" noChangeArrowheads="1" noChangeShapeType="1" noTextEdit="1"/>
              </p:cNvSpPr>
              <p:nvPr/>
            </p:nvSpPr>
            <p:spPr>
              <a:xfrm>
                <a:off x="2716318" y="2984217"/>
                <a:ext cx="1828770" cy="461665"/>
              </a:xfrm>
              <a:prstGeom prst="rect">
                <a:avLst/>
              </a:prstGeom>
              <a:blipFill>
                <a:blip r:embed="rId8"/>
                <a:stretch>
                  <a:fillRect b="-1333"/>
                </a:stretch>
              </a:blipFill>
            </p:spPr>
            <p:txBody>
              <a:bodyPr/>
              <a:lstStyle/>
              <a:p>
                <a:r>
                  <a:rPr lang="en-US">
                    <a:noFill/>
                  </a:rPr>
                  <a:t> </a:t>
                </a:r>
              </a:p>
            </p:txBody>
          </p:sp>
        </mc:Fallback>
      </mc:AlternateContent>
      <p:sp>
        <p:nvSpPr>
          <p:cNvPr id="30" name="Oval 29">
            <a:extLst>
              <a:ext uri="{FF2B5EF4-FFF2-40B4-BE49-F238E27FC236}">
                <a16:creationId xmlns:a16="http://schemas.microsoft.com/office/drawing/2014/main" id="{832B0C6C-8DB4-4B78-8921-B24F82CDA4AB}"/>
              </a:ext>
            </a:extLst>
          </p:cNvPr>
          <p:cNvSpPr>
            <a:spLocks noChangeAspect="1"/>
          </p:cNvSpPr>
          <p:nvPr/>
        </p:nvSpPr>
        <p:spPr>
          <a:xfrm>
            <a:off x="1685700" y="252121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F51576EE-08D2-4286-B466-C2551F7EF477}"/>
              </a:ext>
            </a:extLst>
          </p:cNvPr>
          <p:cNvCxnSpPr>
            <a:cxnSpLocks/>
          </p:cNvCxnSpPr>
          <p:nvPr/>
        </p:nvCxnSpPr>
        <p:spPr>
          <a:xfrm>
            <a:off x="2497385" y="2993271"/>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5D1686CB-AA41-47BD-9D65-B984BE2C0334}"/>
                  </a:ext>
                </a:extLst>
              </p:cNvPr>
              <p:cNvSpPr/>
              <p:nvPr/>
            </p:nvSpPr>
            <p:spPr>
              <a:xfrm>
                <a:off x="1182643" y="2024371"/>
                <a:ext cx="166596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3, 9</m:t>
                          </m:r>
                        </m:e>
                      </m:d>
                    </m:oMath>
                  </m:oMathPara>
                </a14:m>
                <a:endParaRPr lang="en-US" sz="2400" dirty="0"/>
              </a:p>
            </p:txBody>
          </p:sp>
        </mc:Choice>
        <mc:Fallback xmlns="">
          <p:sp>
            <p:nvSpPr>
              <p:cNvPr id="33" name="Rectangle 32">
                <a:extLst>
                  <a:ext uri="{FF2B5EF4-FFF2-40B4-BE49-F238E27FC236}">
                    <a16:creationId xmlns:a16="http://schemas.microsoft.com/office/drawing/2014/main" id="{5D1686CB-AA41-47BD-9D65-B984BE2C0334}"/>
                  </a:ext>
                </a:extLst>
              </p:cNvPr>
              <p:cNvSpPr>
                <a:spLocks noRot="1" noChangeAspect="1" noMove="1" noResize="1" noEditPoints="1" noAdjustHandles="1" noChangeArrowheads="1" noChangeShapeType="1" noTextEdit="1"/>
              </p:cNvSpPr>
              <p:nvPr/>
            </p:nvSpPr>
            <p:spPr>
              <a:xfrm>
                <a:off x="1182643" y="2024371"/>
                <a:ext cx="1665969" cy="461665"/>
              </a:xfrm>
              <a:prstGeom prst="rect">
                <a:avLst/>
              </a:prstGeom>
              <a:blipFill>
                <a:blip r:embed="rId10"/>
                <a:stretch>
                  <a:fillRect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8E89F637-7E8C-4D63-A26B-76A6C9A033BD}"/>
                  </a:ext>
                </a:extLst>
              </p:cNvPr>
              <p:cNvSpPr txBox="1"/>
              <p:nvPr/>
            </p:nvSpPr>
            <p:spPr>
              <a:xfrm>
                <a:off x="3406435" y="199999"/>
                <a:ext cx="1801331"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𝑚</m:t>
                      </m:r>
                      <m:r>
                        <a:rPr lang="en-US" sz="4400" b="0" i="1" smtClean="0">
                          <a:latin typeface="Cambria Math" panose="02040503050406030204" pitchFamily="18" charset="0"/>
                        </a:rPr>
                        <m:t>=2</m:t>
                      </m:r>
                    </m:oMath>
                  </m:oMathPara>
                </a14:m>
                <a:endParaRPr lang="en-US" sz="4400" dirty="0"/>
              </a:p>
            </p:txBody>
          </p:sp>
        </mc:Choice>
        <mc:Fallback xmlns="">
          <p:sp>
            <p:nvSpPr>
              <p:cNvPr id="39" name="TextBox 38">
                <a:extLst>
                  <a:ext uri="{FF2B5EF4-FFF2-40B4-BE49-F238E27FC236}">
                    <a16:creationId xmlns:a16="http://schemas.microsoft.com/office/drawing/2014/main" id="{8E89F637-7E8C-4D63-A26B-76A6C9A033BD}"/>
                  </a:ext>
                </a:extLst>
              </p:cNvPr>
              <p:cNvSpPr txBox="1">
                <a:spLocks noRot="1" noChangeAspect="1" noMove="1" noResize="1" noEditPoints="1" noAdjustHandles="1" noChangeArrowheads="1" noChangeShapeType="1" noTextEdit="1"/>
              </p:cNvSpPr>
              <p:nvPr/>
            </p:nvSpPr>
            <p:spPr>
              <a:xfrm>
                <a:off x="3406435" y="199999"/>
                <a:ext cx="1801331" cy="769441"/>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E92FFB30-F96D-44FE-B11F-6AF15A9222DE}"/>
                  </a:ext>
                </a:extLst>
              </p:cNvPr>
              <p:cNvSpPr/>
              <p:nvPr/>
            </p:nvSpPr>
            <p:spPr>
              <a:xfrm>
                <a:off x="968214" y="199999"/>
                <a:ext cx="200753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0070C0"/>
                          </a:solidFill>
                          <a:latin typeface="Cambria Math" panose="02040503050406030204" pitchFamily="18" charset="0"/>
                        </a:rPr>
                        <m:t>𝑦</m:t>
                      </m:r>
                      <m:r>
                        <a:rPr lang="en-US" sz="4400" i="1" smtClean="0">
                          <a:solidFill>
                            <a:srgbClr val="0070C0"/>
                          </a:solidFill>
                          <a:latin typeface="Cambria Math" panose="02040503050406030204" pitchFamily="18" charset="0"/>
                        </a:rPr>
                        <m:t>=</m:t>
                      </m:r>
                      <m:r>
                        <a:rPr lang="en-US" sz="4400" b="0" i="1" smtClean="0">
                          <a:solidFill>
                            <a:srgbClr val="0070C0"/>
                          </a:solidFill>
                          <a:latin typeface="Cambria Math" panose="02040503050406030204" pitchFamily="18" charset="0"/>
                        </a:rPr>
                        <m:t>𝜃</m:t>
                      </m:r>
                      <m:r>
                        <a:rPr lang="en-US" sz="4400" i="1" smtClean="0">
                          <a:solidFill>
                            <a:srgbClr val="0070C0"/>
                          </a:solidFill>
                          <a:latin typeface="Cambria Math" panose="02040503050406030204" pitchFamily="18" charset="0"/>
                        </a:rPr>
                        <m:t>𝑥</m:t>
                      </m:r>
                    </m:oMath>
                  </m:oMathPara>
                </a14:m>
                <a:endParaRPr lang="en-US" sz="4400" dirty="0">
                  <a:solidFill>
                    <a:srgbClr val="0070C0"/>
                  </a:solidFill>
                </a:endParaRPr>
              </a:p>
            </p:txBody>
          </p:sp>
        </mc:Choice>
        <mc:Fallback xmlns="">
          <p:sp>
            <p:nvSpPr>
              <p:cNvPr id="40" name="Rectangle 39">
                <a:extLst>
                  <a:ext uri="{FF2B5EF4-FFF2-40B4-BE49-F238E27FC236}">
                    <a16:creationId xmlns:a16="http://schemas.microsoft.com/office/drawing/2014/main" id="{E92FFB30-F96D-44FE-B11F-6AF15A9222DE}"/>
                  </a:ext>
                </a:extLst>
              </p:cNvPr>
              <p:cNvSpPr>
                <a:spLocks noRot="1" noChangeAspect="1" noMove="1" noResize="1" noEditPoints="1" noAdjustHandles="1" noChangeArrowheads="1" noChangeShapeType="1" noTextEdit="1"/>
              </p:cNvSpPr>
              <p:nvPr/>
            </p:nvSpPr>
            <p:spPr>
              <a:xfrm>
                <a:off x="968214" y="199999"/>
                <a:ext cx="2007536" cy="769441"/>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857ADC43-E361-4DFA-9AB1-2552D68E69C5}"/>
                  </a:ext>
                </a:extLst>
              </p:cNvPr>
              <p:cNvSpPr/>
              <p:nvPr/>
            </p:nvSpPr>
            <p:spPr>
              <a:xfrm>
                <a:off x="3261461" y="1562706"/>
                <a:ext cx="117647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𝑦</m:t>
                      </m:r>
                      <m:r>
                        <a:rPr lang="en-US" sz="240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𝜃</m:t>
                      </m:r>
                      <m:r>
                        <a:rPr lang="en-US" sz="2400" i="1" smtClean="0">
                          <a:solidFill>
                            <a:srgbClr val="0070C0"/>
                          </a:solidFill>
                          <a:latin typeface="Cambria Math" panose="02040503050406030204" pitchFamily="18" charset="0"/>
                        </a:rPr>
                        <m:t>𝑥</m:t>
                      </m:r>
                    </m:oMath>
                  </m:oMathPara>
                </a14:m>
                <a:endParaRPr lang="en-US" sz="2400" dirty="0">
                  <a:solidFill>
                    <a:srgbClr val="0070C0"/>
                  </a:solidFill>
                </a:endParaRPr>
              </a:p>
            </p:txBody>
          </p:sp>
        </mc:Choice>
        <mc:Fallback xmlns="">
          <p:sp>
            <p:nvSpPr>
              <p:cNvPr id="41" name="Rectangle 40">
                <a:extLst>
                  <a:ext uri="{FF2B5EF4-FFF2-40B4-BE49-F238E27FC236}">
                    <a16:creationId xmlns:a16="http://schemas.microsoft.com/office/drawing/2014/main" id="{857ADC43-E361-4DFA-9AB1-2552D68E69C5}"/>
                  </a:ext>
                </a:extLst>
              </p:cNvPr>
              <p:cNvSpPr>
                <a:spLocks noRot="1" noChangeAspect="1" noMove="1" noResize="1" noEditPoints="1" noAdjustHandles="1" noChangeArrowheads="1" noChangeShapeType="1" noTextEdit="1"/>
              </p:cNvSpPr>
              <p:nvPr/>
            </p:nvSpPr>
            <p:spPr>
              <a:xfrm>
                <a:off x="3261461" y="1562706"/>
                <a:ext cx="1176476" cy="461665"/>
              </a:xfrm>
              <a:prstGeom prst="rect">
                <a:avLst/>
              </a:prstGeom>
              <a:blipFill>
                <a:blip r:embed="rId13"/>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2" name="Table 2">
                <a:extLst>
                  <a:ext uri="{FF2B5EF4-FFF2-40B4-BE49-F238E27FC236}">
                    <a16:creationId xmlns:a16="http://schemas.microsoft.com/office/drawing/2014/main" id="{2686517C-25F4-4BDB-81C5-04509B9B688B}"/>
                  </a:ext>
                </a:extLst>
              </p:cNvPr>
              <p:cNvGraphicFramePr>
                <a:graphicFrameLocks noGrp="1"/>
              </p:cNvGraphicFramePr>
              <p:nvPr>
                <p:extLst>
                  <p:ext uri="{D42A27DB-BD31-4B8C-83A1-F6EECF244321}">
                    <p14:modId xmlns:p14="http://schemas.microsoft.com/office/powerpoint/2010/main" val="1227752825"/>
                  </p:ext>
                </p:extLst>
              </p:nvPr>
            </p:nvGraphicFramePr>
            <p:xfrm>
              <a:off x="5697453" y="191106"/>
              <a:ext cx="1427966" cy="1371600"/>
            </p:xfrm>
            <a:graphic>
              <a:graphicData uri="http://schemas.openxmlformats.org/drawingml/2006/table">
                <a:tbl>
                  <a:tblPr firstRow="1" bandRow="1">
                    <a:tableStyleId>{5C22544A-7EE6-4342-B048-85BDC9FD1C3A}</a:tableStyleId>
                  </a:tblPr>
                  <a:tblGrid>
                    <a:gridCol w="713983">
                      <a:extLst>
                        <a:ext uri="{9D8B030D-6E8A-4147-A177-3AD203B41FA5}">
                          <a16:colId xmlns:a16="http://schemas.microsoft.com/office/drawing/2014/main" val="2135150937"/>
                        </a:ext>
                      </a:extLst>
                    </a:gridCol>
                    <a:gridCol w="713983">
                      <a:extLst>
                        <a:ext uri="{9D8B030D-6E8A-4147-A177-3AD203B41FA5}">
                          <a16:colId xmlns:a16="http://schemas.microsoft.com/office/drawing/2014/main" val="3424478020"/>
                        </a:ext>
                      </a:extLst>
                    </a:gridCol>
                  </a:tblGrid>
                  <a:tr h="370840">
                    <a:tc>
                      <a:txBody>
                        <a:bodyPr/>
                        <a:lstStyle/>
                        <a:p>
                          <a:pPr algn="ctr"/>
                          <a14:m>
                            <m:oMathPara xmlns:m="http://schemas.openxmlformats.org/officeDocument/2006/math">
                              <m:oMathParaPr>
                                <m:jc m:val="centerGroup"/>
                              </m:oMathParaPr>
                              <m:oMath xmlns:m="http://schemas.openxmlformats.org/officeDocument/2006/math">
                                <m:r>
                                  <a:rPr lang="en-US" sz="2400" b="1" i="1" smtClean="0">
                                    <a:solidFill>
                                      <a:srgbClr val="92D050"/>
                                    </a:solidFill>
                                    <a:latin typeface="Cambria Math" panose="02040503050406030204" pitchFamily="18" charset="0"/>
                                  </a:rPr>
                                  <m:t>𝒙</m:t>
                                </m:r>
                              </m:oMath>
                            </m:oMathPara>
                          </a14:m>
                          <a:endParaRPr lang="en-US" sz="24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𝒚</m:t>
                                </m:r>
                              </m:oMath>
                            </m:oMathPara>
                          </a14:m>
                          <a:endParaRPr lang="en-US" sz="2400" dirty="0"/>
                        </a:p>
                      </a:txBody>
                      <a:tcPr/>
                    </a:tc>
                    <a:extLst>
                      <a:ext uri="{0D108BD9-81ED-4DB2-BD59-A6C34878D82A}">
                        <a16:rowId xmlns:a16="http://schemas.microsoft.com/office/drawing/2014/main" val="3691991857"/>
                      </a:ext>
                    </a:extLst>
                  </a:tr>
                  <a:tr h="370840">
                    <a:tc>
                      <a:txBody>
                        <a:bodyPr/>
                        <a:lstStyle/>
                        <a:p>
                          <a:pPr algn="ctr"/>
                          <a:r>
                            <a:rPr lang="en-US" sz="2400" dirty="0"/>
                            <a:t>12</a:t>
                          </a:r>
                        </a:p>
                      </a:txBody>
                      <a:tcPr/>
                    </a:tc>
                    <a:tc>
                      <a:txBody>
                        <a:bodyPr/>
                        <a:lstStyle/>
                        <a:p>
                          <a:pPr algn="ctr"/>
                          <a:r>
                            <a:rPr lang="en-US" sz="2400" dirty="0"/>
                            <a:t>4</a:t>
                          </a:r>
                        </a:p>
                      </a:txBody>
                      <a:tcPr/>
                    </a:tc>
                    <a:extLst>
                      <a:ext uri="{0D108BD9-81ED-4DB2-BD59-A6C34878D82A}">
                        <a16:rowId xmlns:a16="http://schemas.microsoft.com/office/drawing/2014/main" val="1418210143"/>
                      </a:ext>
                    </a:extLst>
                  </a:tr>
                  <a:tr h="370840">
                    <a:tc>
                      <a:txBody>
                        <a:bodyPr/>
                        <a:lstStyle/>
                        <a:p>
                          <a:pPr algn="ctr"/>
                          <a:r>
                            <a:rPr lang="en-US" sz="2400" dirty="0"/>
                            <a:t>3</a:t>
                          </a:r>
                        </a:p>
                      </a:txBody>
                      <a:tcPr/>
                    </a:tc>
                    <a:tc>
                      <a:txBody>
                        <a:bodyPr/>
                        <a:lstStyle/>
                        <a:p>
                          <a:pPr algn="ctr"/>
                          <a:r>
                            <a:rPr lang="en-US" sz="2400" dirty="0"/>
                            <a:t>9</a:t>
                          </a:r>
                        </a:p>
                      </a:txBody>
                      <a:tcPr/>
                    </a:tc>
                    <a:extLst>
                      <a:ext uri="{0D108BD9-81ED-4DB2-BD59-A6C34878D82A}">
                        <a16:rowId xmlns:a16="http://schemas.microsoft.com/office/drawing/2014/main" val="1479455241"/>
                      </a:ext>
                    </a:extLst>
                  </a:tr>
                </a:tbl>
              </a:graphicData>
            </a:graphic>
          </p:graphicFrame>
        </mc:Choice>
        <mc:Fallback xmlns="">
          <p:graphicFrame>
            <p:nvGraphicFramePr>
              <p:cNvPr id="2" name="Table 2">
                <a:extLst>
                  <a:ext uri="{FF2B5EF4-FFF2-40B4-BE49-F238E27FC236}">
                    <a16:creationId xmlns:a16="http://schemas.microsoft.com/office/drawing/2014/main" id="{2686517C-25F4-4BDB-81C5-04509B9B688B}"/>
                  </a:ext>
                </a:extLst>
              </p:cNvPr>
              <p:cNvGraphicFramePr>
                <a:graphicFrameLocks noGrp="1"/>
              </p:cNvGraphicFramePr>
              <p:nvPr>
                <p:extLst>
                  <p:ext uri="{D42A27DB-BD31-4B8C-83A1-F6EECF244321}">
                    <p14:modId xmlns:p14="http://schemas.microsoft.com/office/powerpoint/2010/main" val="1227752825"/>
                  </p:ext>
                </p:extLst>
              </p:nvPr>
            </p:nvGraphicFramePr>
            <p:xfrm>
              <a:off x="5697453" y="191106"/>
              <a:ext cx="1427966" cy="1371600"/>
            </p:xfrm>
            <a:graphic>
              <a:graphicData uri="http://schemas.openxmlformats.org/drawingml/2006/table">
                <a:tbl>
                  <a:tblPr firstRow="1" bandRow="1">
                    <a:tableStyleId>{5C22544A-7EE6-4342-B048-85BDC9FD1C3A}</a:tableStyleId>
                  </a:tblPr>
                  <a:tblGrid>
                    <a:gridCol w="713983">
                      <a:extLst>
                        <a:ext uri="{9D8B030D-6E8A-4147-A177-3AD203B41FA5}">
                          <a16:colId xmlns:a16="http://schemas.microsoft.com/office/drawing/2014/main" val="2135150937"/>
                        </a:ext>
                      </a:extLst>
                    </a:gridCol>
                    <a:gridCol w="713983">
                      <a:extLst>
                        <a:ext uri="{9D8B030D-6E8A-4147-A177-3AD203B41FA5}">
                          <a16:colId xmlns:a16="http://schemas.microsoft.com/office/drawing/2014/main" val="3424478020"/>
                        </a:ext>
                      </a:extLst>
                    </a:gridCol>
                  </a:tblGrid>
                  <a:tr h="457200">
                    <a:tc>
                      <a:txBody>
                        <a:bodyPr/>
                        <a:lstStyle/>
                        <a:p>
                          <a:endParaRPr lang="en-US"/>
                        </a:p>
                      </a:txBody>
                      <a:tcPr>
                        <a:blipFill>
                          <a:blip r:embed="rId14"/>
                          <a:stretch>
                            <a:fillRect l="-847" t="-1333" r="-103390" b="-230667"/>
                          </a:stretch>
                        </a:blipFill>
                      </a:tcPr>
                    </a:tc>
                    <a:tc>
                      <a:txBody>
                        <a:bodyPr/>
                        <a:lstStyle/>
                        <a:p>
                          <a:endParaRPr lang="en-US"/>
                        </a:p>
                      </a:txBody>
                      <a:tcPr>
                        <a:blipFill>
                          <a:blip r:embed="rId14"/>
                          <a:stretch>
                            <a:fillRect l="-101709" t="-1333" r="-4274" b="-230667"/>
                          </a:stretch>
                        </a:blipFill>
                      </a:tcPr>
                    </a:tc>
                    <a:extLst>
                      <a:ext uri="{0D108BD9-81ED-4DB2-BD59-A6C34878D82A}">
                        <a16:rowId xmlns:a16="http://schemas.microsoft.com/office/drawing/2014/main" val="3691991857"/>
                      </a:ext>
                    </a:extLst>
                  </a:tr>
                  <a:tr h="457200">
                    <a:tc>
                      <a:txBody>
                        <a:bodyPr/>
                        <a:lstStyle/>
                        <a:p>
                          <a:pPr algn="ctr"/>
                          <a:r>
                            <a:rPr lang="en-US" sz="2400" dirty="0"/>
                            <a:t>12</a:t>
                          </a:r>
                        </a:p>
                      </a:txBody>
                      <a:tcPr/>
                    </a:tc>
                    <a:tc>
                      <a:txBody>
                        <a:bodyPr/>
                        <a:lstStyle/>
                        <a:p>
                          <a:pPr algn="ctr"/>
                          <a:r>
                            <a:rPr lang="en-US" sz="2400" dirty="0"/>
                            <a:t>4</a:t>
                          </a:r>
                        </a:p>
                      </a:txBody>
                      <a:tcPr/>
                    </a:tc>
                    <a:extLst>
                      <a:ext uri="{0D108BD9-81ED-4DB2-BD59-A6C34878D82A}">
                        <a16:rowId xmlns:a16="http://schemas.microsoft.com/office/drawing/2014/main" val="1418210143"/>
                      </a:ext>
                    </a:extLst>
                  </a:tr>
                  <a:tr h="457200">
                    <a:tc>
                      <a:txBody>
                        <a:bodyPr/>
                        <a:lstStyle/>
                        <a:p>
                          <a:pPr algn="ctr"/>
                          <a:r>
                            <a:rPr lang="en-US" sz="2400" dirty="0"/>
                            <a:t>3</a:t>
                          </a:r>
                        </a:p>
                      </a:txBody>
                      <a:tcPr/>
                    </a:tc>
                    <a:tc>
                      <a:txBody>
                        <a:bodyPr/>
                        <a:lstStyle/>
                        <a:p>
                          <a:pPr algn="ctr"/>
                          <a:r>
                            <a:rPr lang="en-US" sz="2400" dirty="0"/>
                            <a:t>9</a:t>
                          </a:r>
                        </a:p>
                      </a:txBody>
                      <a:tcPr/>
                    </a:tc>
                    <a:extLst>
                      <a:ext uri="{0D108BD9-81ED-4DB2-BD59-A6C34878D82A}">
                        <a16:rowId xmlns:a16="http://schemas.microsoft.com/office/drawing/2014/main" val="1479455241"/>
                      </a:ext>
                    </a:extLst>
                  </a:tr>
                </a:tbl>
              </a:graphicData>
            </a:graphic>
          </p:graphicFrame>
        </mc:Fallback>
      </mc:AlternateContent>
    </p:spTree>
    <p:extLst>
      <p:ext uri="{BB962C8B-B14F-4D97-AF65-F5344CB8AC3E}">
        <p14:creationId xmlns:p14="http://schemas.microsoft.com/office/powerpoint/2010/main" val="7065203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2331</TotalTime>
  <Words>2044</Words>
  <Application>Microsoft Office PowerPoint</Application>
  <PresentationFormat>Widescreen</PresentationFormat>
  <Paragraphs>357</Paragraphs>
  <Slides>30</Slides>
  <Notes>19</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-apple-system</vt:lpstr>
      <vt:lpstr>Arial</vt:lpstr>
      <vt:lpstr>Calibri</vt:lpstr>
      <vt:lpstr>Calibri Light</vt:lpstr>
      <vt:lpstr>Cambria Math</vt:lpstr>
      <vt:lpstr>Consolas</vt:lpstr>
      <vt:lpstr>Office Theme</vt:lpstr>
      <vt:lpstr>Linear models</vt:lpstr>
      <vt:lpstr>Linear regression</vt:lpstr>
      <vt:lpstr>Error definition</vt:lpstr>
      <vt:lpstr>Error definition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 Evaluation. Pearson correlation coefficient</vt:lpstr>
      <vt:lpstr>Model Evaluation. R^2 Statistic</vt:lpstr>
      <vt:lpstr>PowerPoint Presentation</vt:lpstr>
      <vt:lpstr>PowerPoint Presentation</vt:lpstr>
      <vt:lpstr>PowerPoint Presentation</vt:lpstr>
      <vt:lpstr>Your turn</vt:lpstr>
      <vt:lpstr>PowerPoint Presentation</vt:lpstr>
      <vt:lpstr>Rescaling</vt:lpstr>
      <vt:lpstr>Synthetic Sensor Data generation from similar branch</vt:lpstr>
      <vt:lpstr>PowerPoint Presentation</vt:lpstr>
      <vt:lpstr>Evaluation metrics for regression</vt:lpstr>
      <vt:lpstr>Evaluation metrics for regression</vt:lpstr>
      <vt:lpstr>Evaluation metrics for regression (Accuracy)</vt:lpstr>
      <vt:lpstr>Multiple linear Regression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Francisco Mendoza Torres</dc:creator>
  <cp:lastModifiedBy>Francisco Mendoza Torres</cp:lastModifiedBy>
  <cp:revision>227</cp:revision>
  <dcterms:created xsi:type="dcterms:W3CDTF">2017-10-24T03:48:17Z</dcterms:created>
  <dcterms:modified xsi:type="dcterms:W3CDTF">2021-01-07T13:01:41Z</dcterms:modified>
</cp:coreProperties>
</file>