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410" r:id="rId4"/>
    <p:sldId id="422" r:id="rId5"/>
    <p:sldId id="408" r:id="rId6"/>
    <p:sldId id="413" r:id="rId7"/>
    <p:sldId id="419" r:id="rId8"/>
    <p:sldId id="420" r:id="rId9"/>
    <p:sldId id="421" r:id="rId10"/>
    <p:sldId id="411" r:id="rId11"/>
    <p:sldId id="412" r:id="rId12"/>
    <p:sldId id="409" r:id="rId13"/>
    <p:sldId id="415" r:id="rId14"/>
    <p:sldId id="416" r:id="rId15"/>
    <p:sldId id="414" r:id="rId16"/>
    <p:sldId id="400" r:id="rId17"/>
    <p:sldId id="417" r:id="rId18"/>
    <p:sldId id="403" r:id="rId19"/>
    <p:sldId id="404" r:id="rId20"/>
    <p:sldId id="399" r:id="rId21"/>
    <p:sldId id="401" r:id="rId22"/>
    <p:sldId id="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F43-A19C-440C-9A58-FAFC6CB7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938E-13DF-439B-93C2-CD26EC8E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FB89-C668-4312-B2BA-023DDAE6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7ECD-3336-4B24-AFDF-99F9495D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A2FE-19A9-4F42-9D72-64C30247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21C1-5E33-490E-A3E8-EFD72EA1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986F6-884F-4C5D-A3BD-415B4D11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0914-6A98-4BC3-8F25-2B01A474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71BC-E677-47D6-898F-E5A7476F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E40-EFC6-4976-A583-ACBAE62F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86250-EC23-45E7-9A49-4321C312D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F8F47-807D-4EB9-8787-93626CA8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6224-F36B-4F49-B550-278FDFC1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8FBA-B775-4F78-A551-32385D63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CF59-91CD-4563-A2B8-90C2843E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41A-014F-4785-897E-6C2A6333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237-F5F4-4666-8959-0AB6902C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7434-E453-47B3-BEBA-A5B12E33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F5D9-B85E-4FD4-A5E2-7DA407D6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268E-5D75-4327-88AC-C1C8D27E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B302-9A4C-452A-A06B-B6C7D82C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D477-B743-431A-B397-57A42CD1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3ED-8A03-4CB6-B3D0-E17D8CF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7266-1EBD-4D4A-B7C3-46D8F79C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381E-0C39-4BF7-91AB-72FC533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FAC1-D83B-4CA6-95CF-7C0BC3F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75A2-17BC-4D5F-8769-13DBC337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D881-AC98-464B-8195-F0EBE3E6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F8E01-1B94-49C8-A1B2-7BF524E9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DB69-D0DB-4E40-8027-FC9B5EE8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FD22-5A84-47CD-A6F1-C906B4E6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8606-3324-4611-A1EA-70C0ECC7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D96F-777A-46F7-86F7-B412B75C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D9B5-1441-43B3-8D62-F8164A1C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170BC-A405-46AE-A0B2-733D57FA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6D2E8-624E-46C3-B74B-B596AACD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03FB5-4C8B-432D-8016-F225DF58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3C432-6D91-4AA6-ACDD-684CA42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5D879-A6D7-42D1-AF3B-71D24B85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030E-B5D4-4409-A369-3AA79E6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BE28-E8CF-4F53-B729-BC1EBEA9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4897D-7721-46F3-B5E9-C06E77C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EF805-F833-48FD-89F8-E1BFFF06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36F26-1955-412A-8376-A7155A37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D1D8D-4CAD-4DAB-AAC0-4F613B9B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A0E4-5910-4295-957E-CBDED4B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AA85-8462-42DE-BD7B-661E03B7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4E87-D7E6-430A-A030-5CBF314E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CE41-B6AA-42EF-8738-DC9DF382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97A1D-FA65-45A4-AF09-B1B20BEC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441D4-661F-4A86-BFC3-B9DDCD9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CCB5-DAC1-4EAB-8B26-6BDAC7E5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948-9EF9-47B6-B5B0-C721E7A9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3730C-6479-4748-833E-0A22A4D8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65B6A-2B4A-4F5C-B1A1-266CEE12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A69E-9339-4189-BD27-43A1BDA1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4835-E62B-45D7-BA64-9075B078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A70F-5BEA-4E48-A69D-9A08E23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E703-E07D-4F16-89FA-44602A18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B844-29D5-413D-A112-7F130178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3A44-44BF-4821-9E5B-7DFCB7DFA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F269-F913-4E24-BC68-F8B01AC9C21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044E-7097-41A1-A54E-C41E3CFDA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705A-2995-4CB8-A0C0-5B5A459F8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649F-9224-4C8A-8E67-FFBBFCAD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rogrammersought.com/article/93335524999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ubuntu.com/blog/guide-to-ml-model-serv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fserv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lflow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ai-waehner.de/blog/2020/10/27/streaming-machine-learning-kafka-native-model-server-deployment-rpc-embedded-stream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docs.seldon.io/projects/seldon-core/en/latest/streaming/kafka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seldon.io/real-time-machine-learning-at-scale-using-spacy-kafka-seldon-cor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hyperlink" Target="https://www.seldon.io/tech/products/cor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hydrosphere.io/product/servi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s://github.com/Hydrospheredata/hydro-serv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eitsma.io/blog/secure-ml-model-apis-with-seldon-and-bento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buntu.com/blog/guide-to-ml-model-servi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wardsdatascience.com/4-machine-learning-system-architectures-e65e3348197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nfluent.io/blog/machine-learning-with-python-jupyter-ksql-tensorflow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thicalML/awesome-production-machine-learning#model-serving-and-monitor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blogs/aws/amazon-sagemaker-edge-manager-simplifies-operating-machine-learning-models-on-edge-devic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aws.amazon.com/sagemaker/edge-manag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zdnet.com/article/machine-learning-at-the-edge-tinyml-is-getting-bi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dataiku.com/deploying-on-the-edge-with-onnx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2FF8-F6D8-405E-9D10-B5DDBBCA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/ ML model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3488-EF01-48D8-A74A-747911281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7BC0-0EDF-4E83-B769-23333A4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913F50C-81E8-4965-8E18-0D58F278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85" y="1027906"/>
            <a:ext cx="8648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5568-1A15-4900-A7FD-02B4AC42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B4CF3-5037-465F-82DD-D5D4592C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838200"/>
            <a:ext cx="7189928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6B088-AB9E-47AF-9989-76F637F1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77" y="3293726"/>
            <a:ext cx="6582823" cy="3564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6C77-A176-482F-8152-7C87C8D015AA}"/>
              </a:ext>
            </a:extLst>
          </p:cNvPr>
          <p:cNvSpPr txBox="1"/>
          <p:nvPr/>
        </p:nvSpPr>
        <p:spPr>
          <a:xfrm>
            <a:off x="9355290" y="2814747"/>
            <a:ext cx="2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Original ONNX standard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5F4CD-83C6-41AC-A1F3-ABF4E0224226}"/>
              </a:ext>
            </a:extLst>
          </p:cNvPr>
          <p:cNvSpPr txBox="1"/>
          <p:nvPr/>
        </p:nvSpPr>
        <p:spPr>
          <a:xfrm>
            <a:off x="438640" y="4730127"/>
            <a:ext cx="2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Micrisoft</a:t>
            </a:r>
            <a:r>
              <a:rPr lang="es-419" dirty="0"/>
              <a:t> ONNX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4085-CCA5-460E-BFAC-18D007BC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F6BC7-9FDA-4293-8EC3-0FA3B045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6" y="0"/>
            <a:ext cx="11563350" cy="580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88E57-5864-48AF-A6EB-43011085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136"/>
            <a:ext cx="9635823" cy="55022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FD216-25BA-4F92-ACD4-DEF55E950695}"/>
              </a:ext>
            </a:extLst>
          </p:cNvPr>
          <p:cNvSpPr/>
          <p:nvPr/>
        </p:nvSpPr>
        <p:spPr>
          <a:xfrm>
            <a:off x="7285220" y="2773180"/>
            <a:ext cx="1514006" cy="65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PMML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9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906-0886-4627-A5F7-8B25C70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F04BF079-4FA0-466E-943C-8C543938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22" y="1544036"/>
            <a:ext cx="9038426" cy="50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A55-6000-4ECA-99BB-7A34E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7F7BE-6FBE-4CEE-95A2-C1C9C46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91500" cy="4324350"/>
          </a:xfrm>
          <a:prstGeom prst="rect">
            <a:avLst/>
          </a:prstGeom>
        </p:spPr>
      </p:pic>
      <p:pic>
        <p:nvPicPr>
          <p:cNvPr id="3074" name="Picture 2" descr="KFServing">
            <a:hlinkClick r:id="rId3"/>
            <a:extLst>
              <a:ext uri="{FF2B5EF4-FFF2-40B4-BE49-F238E27FC236}">
                <a16:creationId xmlns:a16="http://schemas.microsoft.com/office/drawing/2014/main" id="{8C43C6F5-A8D1-4D35-BAA5-50E6C838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48" y="3271852"/>
            <a:ext cx="6930452" cy="358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9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8ED5379-09DE-4555-85B2-0B002A66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80" y="1706402"/>
            <a:ext cx="7590021" cy="5151598"/>
          </a:xfrm>
          <a:prstGeom prst="rect">
            <a:avLst/>
          </a:prstGeom>
        </p:spPr>
      </p:pic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1282F5DA-3A1D-4378-AB7F-210ED816D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42" t="74649"/>
          <a:stretch/>
        </p:blipFill>
        <p:spPr>
          <a:xfrm>
            <a:off x="3028013" y="216889"/>
            <a:ext cx="5494519" cy="1175946"/>
          </a:xfrm>
          <a:prstGeom prst="rect">
            <a:avLst/>
          </a:prstGeom>
        </p:spPr>
      </p:pic>
      <p:pic>
        <p:nvPicPr>
          <p:cNvPr id="1026" name="Picture 2" descr="ML Flow Basic Approach — Part 1(Logging) | by Rohit Jain | Medium">
            <a:hlinkClick r:id="rId2"/>
            <a:extLst>
              <a:ext uri="{FF2B5EF4-FFF2-40B4-BE49-F238E27FC236}">
                <a16:creationId xmlns:a16="http://schemas.microsoft.com/office/drawing/2014/main" id="{2D2B4B9C-7C28-470B-B8B5-1F88317E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7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353F158D-7E9B-4583-B030-596D31C7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74"/>
            <a:ext cx="886777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B9C48010-E4E6-4061-9356-53E572438C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08"/>
          <a:stretch/>
        </p:blipFill>
        <p:spPr>
          <a:xfrm>
            <a:off x="6096000" y="2452266"/>
            <a:ext cx="6096000" cy="431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2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15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B0331B2-00FB-4DD2-BC7F-6A0E180C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20" y="3403501"/>
            <a:ext cx="4661941" cy="3325599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AAC7BC14-C151-4DDE-8EA1-E95638608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14" y="2289825"/>
            <a:ext cx="6939904" cy="4110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F2B9B-FCE9-42A1-ACF6-84CFB6D3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Seldon</a:t>
            </a:r>
          </a:p>
        </p:txBody>
      </p:sp>
    </p:spTree>
    <p:extLst>
      <p:ext uri="{BB962C8B-B14F-4D97-AF65-F5344CB8AC3E}">
        <p14:creationId xmlns:p14="http://schemas.microsoft.com/office/powerpoint/2010/main" val="33040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A2DE1E45-7F28-4A95-9495-CB5E1501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5" y="6916"/>
            <a:ext cx="10976937" cy="6617722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75BFEBC3-2F3C-4885-A05B-B0A34AFD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61" y="3617847"/>
            <a:ext cx="5678851" cy="29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D6702-BDA9-4DCB-997C-C42615E5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98" y="1722990"/>
            <a:ext cx="10515600" cy="2852737"/>
          </a:xfrm>
        </p:spPr>
        <p:txBody>
          <a:bodyPr/>
          <a:lstStyle/>
          <a:p>
            <a:r>
              <a:rPr lang="en-US" dirty="0"/>
              <a:t>ML model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006A-711C-4202-ADB8-DF6DFDC1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ED99ADF-C852-4413-8672-0DCB57C4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9414"/>
            <a:ext cx="8191500" cy="3971925"/>
          </a:xfrm>
          <a:prstGeom prst="rect">
            <a:avLst/>
          </a:prstGeom>
        </p:spPr>
      </p:pic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3672852-2BEA-40F2-9EB0-D5078163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32" y="3792511"/>
            <a:ext cx="5206710" cy="3065489"/>
          </a:xfrm>
          <a:prstGeom prst="rect">
            <a:avLst/>
          </a:prstGeom>
        </p:spPr>
      </p:pic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10D01792-7C79-4E49-A6E1-AD9A9DB0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18" y="3429000"/>
            <a:ext cx="5178183" cy="34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0E7231-0B8F-4E0F-82FA-3A6F2B21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296"/>
            <a:ext cx="819150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D504A-EC60-48F2-BB60-BDD20EAA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462"/>
            <a:ext cx="6096000" cy="3033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D7F606-C669-4888-A230-7A612F32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47" y="198516"/>
            <a:ext cx="6096000" cy="131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6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708316-A5E5-4A82-8D45-F06D730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57B19-6C1A-4054-B4E4-FFFFA08B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37C9-C07B-4FE0-9F47-5953ADD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D5877C7-4381-4D7C-83A5-D79099DF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57" y="1027906"/>
            <a:ext cx="65151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44E3096-F5BF-4B59-88C8-396AF28F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431"/>
            <a:ext cx="4844869" cy="219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ABC1ABA9-5B2E-41E1-A2C9-A7D80480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8388"/>
            <a:ext cx="65055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0CC5BCC-9B20-41AC-B33A-E6A12D9E3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10" y="4431981"/>
            <a:ext cx="65436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55682B19-B66C-47F2-9A94-B0E2FF59F9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3302" y="450574"/>
            <a:ext cx="5930512" cy="380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C6789-77F2-4E6F-8F28-EB9AB552E7AC}"/>
              </a:ext>
            </a:extLst>
          </p:cNvPr>
          <p:cNvSpPr txBox="1"/>
          <p:nvPr/>
        </p:nvSpPr>
        <p:spPr>
          <a:xfrm>
            <a:off x="7311887" y="5570218"/>
            <a:ext cx="4354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https://towardsdatascience.com/4-machine-learning-system-architectures-e65e33481970</a:t>
            </a:r>
          </a:p>
        </p:txBody>
      </p:sp>
    </p:spTree>
    <p:extLst>
      <p:ext uri="{BB962C8B-B14F-4D97-AF65-F5344CB8AC3E}">
        <p14:creationId xmlns:p14="http://schemas.microsoft.com/office/powerpoint/2010/main" val="32591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A62B6CD-7423-43E0-9231-4B1DEA4F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43" y="-44970"/>
            <a:ext cx="874133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CD11B3-168C-4611-A520-9233D6F8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2" y="1609309"/>
            <a:ext cx="4888043" cy="1325563"/>
          </a:xfrm>
        </p:spPr>
        <p:txBody>
          <a:bodyPr/>
          <a:lstStyle/>
          <a:p>
            <a:r>
              <a:rPr lang="es-419" dirty="0"/>
              <a:t>ML </a:t>
            </a:r>
            <a:r>
              <a:rPr lang="es-419" dirty="0" err="1"/>
              <a:t>deployment</a:t>
            </a:r>
            <a:br>
              <a:rPr lang="es-419" dirty="0"/>
            </a:br>
            <a:r>
              <a:rPr lang="es-419" dirty="0" err="1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5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9038369-1A92-41CD-A626-D312A844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71" y="0"/>
            <a:ext cx="819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8EE-348D-4A06-A778-4E8C5A02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F69F823-A302-4662-9D6E-B5EB8055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0" y="365125"/>
            <a:ext cx="8058150" cy="6429375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B8A26F0C-CC1F-45DA-B3B4-238605D04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0"/>
            <a:ext cx="7000875" cy="828675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8A3B32D1-9A78-47F6-B134-F8764B179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797" y="2580470"/>
            <a:ext cx="10202203" cy="42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2D9-D4E1-42E3-A2E1-30B9E5E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750922D-3C89-48CC-AD49-3D958C18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543050"/>
            <a:ext cx="11477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686C-BFFC-459A-81B5-161C5D98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ONNX diagram">
            <a:hlinkClick r:id="rId2"/>
            <a:extLst>
              <a:ext uri="{FF2B5EF4-FFF2-40B4-BE49-F238E27FC236}">
                <a16:creationId xmlns:a16="http://schemas.microsoft.com/office/drawing/2014/main" id="{9C8CB6E3-2DE6-4671-A766-DC11E812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1" y="3868249"/>
            <a:ext cx="5715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62645E5-319A-40C9-A277-27BC09DA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068" y="-239151"/>
            <a:ext cx="10067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Widescreen</PresentationFormat>
  <Paragraphs>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MLOps / ML model deployment</vt:lpstr>
      <vt:lpstr>ML model deployment</vt:lpstr>
      <vt:lpstr>PowerPoint Presentation</vt:lpstr>
      <vt:lpstr>PowerPoint Presentation</vt:lpstr>
      <vt:lpstr>ML deployment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Seldon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/ ML model deployment</dc:title>
  <dc:creator>Mendoza Torres, Francisco</dc:creator>
  <cp:lastModifiedBy>Mendoza Torres, Francisco</cp:lastModifiedBy>
  <cp:revision>7</cp:revision>
  <dcterms:created xsi:type="dcterms:W3CDTF">2021-07-05T18:39:29Z</dcterms:created>
  <dcterms:modified xsi:type="dcterms:W3CDTF">2021-07-05T19:14:15Z</dcterms:modified>
</cp:coreProperties>
</file>