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365" r:id="rId2"/>
    <p:sldId id="400" r:id="rId3"/>
    <p:sldId id="397" r:id="rId4"/>
    <p:sldId id="398" r:id="rId5"/>
    <p:sldId id="391" r:id="rId6"/>
    <p:sldId id="393" r:id="rId7"/>
    <p:sldId id="392" r:id="rId8"/>
    <p:sldId id="396" r:id="rId9"/>
    <p:sldId id="402" r:id="rId10"/>
    <p:sldId id="406" r:id="rId11"/>
    <p:sldId id="407" r:id="rId12"/>
    <p:sldId id="409" r:id="rId13"/>
    <p:sldId id="408" r:id="rId14"/>
    <p:sldId id="404" r:id="rId15"/>
    <p:sldId id="405" r:id="rId16"/>
    <p:sldId id="411" r:id="rId17"/>
    <p:sldId id="410" r:id="rId18"/>
    <p:sldId id="385"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65"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3/21/2020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3/21/2020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first by hand., then, using Numpy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16</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3/21/2020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9.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6.png"/><Relationship Id="rId2" Type="http://schemas.openxmlformats.org/officeDocument/2006/relationships/notesSlide" Target="../notesSlides/notesSlide12.xml"/><Relationship Id="rId16" Type="http://schemas.openxmlformats.org/officeDocument/2006/relationships/image" Target="../media/image9.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11" Type="http://schemas.openxmlformats.org/officeDocument/2006/relationships/image" Target="../media/image35.png"/><Relationship Id="rId10"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png"/><Relationship Id="rId4" Type="http://schemas.openxmlformats.org/officeDocument/2006/relationships/image" Target="../media/image39.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png"/><Relationship Id="rId2" Type="http://schemas.openxmlformats.org/officeDocument/2006/relationships/notesSlide" Target="../notesSlides/notesSlide16.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png"/><Relationship Id="rId23" Type="http://schemas.openxmlformats.org/officeDocument/2006/relationships/image" Target="../media/image41.png"/><Relationship Id="rId19" Type="http://schemas.openxmlformats.org/officeDocument/2006/relationships/image" Target="../media/image37.png"/><Relationship Id="rId4" Type="http://schemas.openxmlformats.org/officeDocument/2006/relationships/image" Target="../media/image42.png"/><Relationship Id="rId9" Type="http://schemas.openxmlformats.org/officeDocument/2006/relationships/image" Target="../media/image9.png"/><Relationship Id="rId22"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a:solidFill>
                  <a:srgbClr val="D4D4D4"/>
                </a:solidFill>
                <a:latin typeface="Consolas" panose="020B0609020204030204" pitchFamily="49" charset="0"/>
              </a:rPr>
              <a:t>) y=theta</a:t>
            </a:r>
            <a:r>
              <a:rPr lang="en-US" sz="2400" dirty="0">
                <a:solidFill>
                  <a:srgbClr val="D4D4D4"/>
                </a:solidFill>
                <a:latin typeface="Consolas" panose="020B0609020204030204" pitchFamily="49" charset="0"/>
              </a:rPr>
              <a:t>*x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658292"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658292"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7E89E6-C44C-4F8D-B2FB-C06EC5972100}"/>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1454</TotalTime>
  <Words>1180</Words>
  <Application>Microsoft Office PowerPoint</Application>
  <PresentationFormat>Widescreen</PresentationFormat>
  <Paragraphs>220</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161</cp:revision>
  <dcterms:created xsi:type="dcterms:W3CDTF">2017-10-24T03:48:17Z</dcterms:created>
  <dcterms:modified xsi:type="dcterms:W3CDTF">2020-03-22T04:13:54Z</dcterms:modified>
</cp:coreProperties>
</file>