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  <p:sldId id="309" r:id="rId38"/>
    <p:sldId id="310" r:id="rId39"/>
    <p:sldId id="316" r:id="rId40"/>
    <p:sldId id="315" r:id="rId41"/>
    <p:sldId id="314" r:id="rId42"/>
    <p:sldId id="312" r:id="rId43"/>
    <p:sldId id="311" r:id="rId44"/>
    <p:sldId id="313" r:id="rId45"/>
    <p:sldId id="318" r:id="rId46"/>
    <p:sldId id="320" r:id="rId47"/>
    <p:sldId id="321" r:id="rId48"/>
    <p:sldId id="31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s.ifi.lmu.de/Lehre/KDD/SS16/uebung/blatt08.pdf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https://www.naftaliharris.com/blog/visualizing-dbscan-clustering/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Exercises</a:t>
            </a:r>
          </a:p>
          <a:p>
            <a:r>
              <a:rPr lang="en-US" dirty="0">
                <a:hlinkClick r:id="rId3"/>
              </a:rPr>
              <a:t>https://www.dbs.ifi.lmu.de/Lehre/KDD/SS16/uebung/blatt08.pdf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fr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3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821CD-3132-4184-9FAB-6C45D67006E1}"/>
              </a:ext>
            </a:extLst>
          </p:cNvPr>
          <p:cNvSpPr>
            <a:spLocks noChangeAspect="1"/>
          </p:cNvSpPr>
          <p:nvPr/>
        </p:nvSpPr>
        <p:spPr>
          <a:xfrm>
            <a:off x="2109154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D4A1-11C5-40F5-89E2-DC938F76C79D}"/>
              </a:ext>
            </a:extLst>
          </p:cNvPr>
          <p:cNvSpPr>
            <a:spLocks noChangeAspect="1"/>
          </p:cNvSpPr>
          <p:nvPr/>
        </p:nvSpPr>
        <p:spPr>
          <a:xfrm>
            <a:off x="2972754" y="266869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87EDDB-3738-4354-9FEA-634753B55458}"/>
              </a:ext>
            </a:extLst>
          </p:cNvPr>
          <p:cNvSpPr>
            <a:spLocks noChangeAspect="1"/>
          </p:cNvSpPr>
          <p:nvPr/>
        </p:nvSpPr>
        <p:spPr>
          <a:xfrm>
            <a:off x="2637474" y="34290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7CD1B-744F-4405-92DA-45B06AA51836}"/>
              </a:ext>
            </a:extLst>
          </p:cNvPr>
          <p:cNvSpPr>
            <a:spLocks noChangeAspect="1"/>
          </p:cNvSpPr>
          <p:nvPr/>
        </p:nvSpPr>
        <p:spPr>
          <a:xfrm>
            <a:off x="4276621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ED11D-0D8C-4668-A7B6-085DBBAF2577}"/>
              </a:ext>
            </a:extLst>
          </p:cNvPr>
          <p:cNvSpPr>
            <a:spLocks noChangeAspect="1"/>
          </p:cNvSpPr>
          <p:nvPr/>
        </p:nvSpPr>
        <p:spPr>
          <a:xfrm>
            <a:off x="6096000" y="42502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80E719-2038-4AD0-A902-C09237384D9A}"/>
              </a:ext>
            </a:extLst>
          </p:cNvPr>
          <p:cNvSpPr>
            <a:spLocks noChangeAspect="1"/>
          </p:cNvSpPr>
          <p:nvPr/>
        </p:nvSpPr>
        <p:spPr>
          <a:xfrm>
            <a:off x="6709324" y="423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F218DC-8B8C-4467-A432-3F01F9284EC2}"/>
              </a:ext>
            </a:extLst>
          </p:cNvPr>
          <p:cNvSpPr>
            <a:spLocks noChangeAspect="1"/>
          </p:cNvSpPr>
          <p:nvPr/>
        </p:nvSpPr>
        <p:spPr>
          <a:xfrm>
            <a:off x="10299191" y="169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2E496-7E91-4BB7-BDE9-E7D74D0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0A8B-E526-48C3-9E30-3C0021AD8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364693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11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06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8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7187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261A0-0F9A-4124-9D0D-DA96D591C18C}"/>
              </a:ext>
            </a:extLst>
          </p:cNvPr>
          <p:cNvSpPr/>
          <p:nvPr/>
        </p:nvSpPr>
        <p:spPr>
          <a:xfrm>
            <a:off x="2412999" y="6252633"/>
            <a:ext cx="860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https://www.naftaliharris.com/blog/visualizing-dbscan-clustering/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08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18739-8402-4535-8533-A37C825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510D-1101-44CB-A380-DF3AAA9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plot the clusters using k-means and DBSCAN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5F0DF-FF16-43C5-B899-6A4EAB84FBD6}"/>
              </a:ext>
            </a:extLst>
          </p:cNvPr>
          <p:cNvSpPr/>
          <p:nvPr/>
        </p:nvSpPr>
        <p:spPr>
          <a:xfrm>
            <a:off x="3200400" y="721347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B7169-5E76-49A2-8A5E-8B268C755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9" t="15696" r="33889" b="13315"/>
          <a:stretch/>
        </p:blipFill>
        <p:spPr>
          <a:xfrm>
            <a:off x="7061200" y="2403600"/>
            <a:ext cx="5130800" cy="445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24482-0F9B-45EB-BDE0-964BE4378D12}"/>
              </a:ext>
            </a:extLst>
          </p:cNvPr>
          <p:cNvSpPr/>
          <p:nvPr/>
        </p:nvSpPr>
        <p:spPr>
          <a:xfrm>
            <a:off x="-21167" y="2847132"/>
            <a:ext cx="7704667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Generate </a:t>
            </a:r>
            <a:r>
              <a:rPr lang="en-US" sz="2400">
                <a:solidFill>
                  <a:srgbClr val="6A9955"/>
                </a:solidFill>
                <a:latin typeface="Consolas" panose="020B0609020204030204" pitchFamily="49" charset="0"/>
              </a:rPr>
              <a:t>synthetic clusters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np.random.seed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844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clust2=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dataset1=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np.concatenate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((clust1, clust2))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674B-5074-45FF-9369-4D254DC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795C-12D7-4B24-A47A-4F4A34FD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class GitHub clustering.md</a:t>
            </a:r>
          </a:p>
        </p:txBody>
      </p:sp>
    </p:spTree>
    <p:extLst>
      <p:ext uri="{BB962C8B-B14F-4D97-AF65-F5344CB8AC3E}">
        <p14:creationId xmlns:p14="http://schemas.microsoft.com/office/powerpoint/2010/main" val="36062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0C3A-65F6-4952-824D-204241DB0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2030</Words>
  <Application>Microsoft Office PowerPoint</Application>
  <PresentationFormat>Widescreen</PresentationFormat>
  <Paragraphs>385</Paragraphs>
  <Slides>48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Practice</vt:lpstr>
      <vt:lpstr>Homework assignment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Practice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96</cp:revision>
  <dcterms:created xsi:type="dcterms:W3CDTF">2020-03-24T08:19:36Z</dcterms:created>
  <dcterms:modified xsi:type="dcterms:W3CDTF">2020-04-21T07:53:49Z</dcterms:modified>
</cp:coreProperties>
</file>