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1" autoAdjust="0"/>
    <p:restoredTop sz="77365" autoAdjust="0"/>
  </p:normalViewPr>
  <p:slideViewPr>
    <p:cSldViewPr snapToGrid="0">
      <p:cViewPr varScale="1">
        <p:scale>
          <a:sx n="65" d="100"/>
          <a:sy n="65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675</Words>
  <Application>Microsoft Office PowerPoint</Application>
  <PresentationFormat>Widescreen</PresentationFormat>
  <Paragraphs>150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117</cp:revision>
  <dcterms:created xsi:type="dcterms:W3CDTF">2020-01-26T21:38:20Z</dcterms:created>
  <dcterms:modified xsi:type="dcterms:W3CDTF">2020-03-19T09:38:17Z</dcterms:modified>
</cp:coreProperties>
</file>