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0" r:id="rId12"/>
    <p:sldId id="264" r:id="rId13"/>
    <p:sldId id="268" r:id="rId14"/>
    <p:sldId id="261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10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768333" y="2959613"/>
            <a:ext cx="10655334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 index = 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579</Words>
  <Application>Microsoft Office PowerPoint</Application>
  <PresentationFormat>Widescreen</PresentationFormat>
  <Paragraphs>129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PowerPoint Presentation</vt:lpstr>
      <vt:lpstr>Python (Pandas)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38</cp:revision>
  <dcterms:created xsi:type="dcterms:W3CDTF">2020-02-05T12:02:07Z</dcterms:created>
  <dcterms:modified xsi:type="dcterms:W3CDTF">2020-03-19T09:45:40Z</dcterms:modified>
</cp:coreProperties>
</file>